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495" r:id="rId2"/>
    <p:sldId id="1497" r:id="rId3"/>
    <p:sldId id="1498" r:id="rId4"/>
    <p:sldId id="1493" r:id="rId5"/>
    <p:sldId id="1486" r:id="rId6"/>
    <p:sldId id="149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09" d="100"/>
          <a:sy n="109" d="100"/>
        </p:scale>
        <p:origin x="8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kogg_nL-H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5" name="圖片 4" descr="一張含有 文字, 螢幕擷取畫面, 字型, 圓形 的圖片&#10;&#10;自動產生的描述">
            <a:extLst>
              <a:ext uri="{FF2B5EF4-FFF2-40B4-BE49-F238E27FC236}">
                <a16:creationId xmlns:a16="http://schemas.microsoft.com/office/drawing/2014/main" id="{5DC0F714-A038-1D04-CB12-6C774D21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15" y="1712047"/>
            <a:ext cx="5898286" cy="392753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2B0562D-0B5D-2134-F102-28371FFF2C5B}"/>
              </a:ext>
            </a:extLst>
          </p:cNvPr>
          <p:cNvSpPr txBox="1"/>
          <p:nvPr/>
        </p:nvSpPr>
        <p:spPr>
          <a:xfrm>
            <a:off x="2146428" y="1791169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2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8103539" y="2476996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828DC1-FA2A-5452-A630-22DAE35C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6" y="2405213"/>
            <a:ext cx="4553585" cy="163852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7C7F01-3366-2DF8-5D95-84F404B3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207" y="4623981"/>
            <a:ext cx="4191585" cy="25721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09E86D5-3BF2-E0EB-1995-3ABDDCF4A436}"/>
              </a:ext>
            </a:extLst>
          </p:cNvPr>
          <p:cNvSpPr txBox="1"/>
          <p:nvPr/>
        </p:nvSpPr>
        <p:spPr>
          <a:xfrm>
            <a:off x="4625858" y="1745762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定義腳位以及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的狀態：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2876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23E033-F5DE-4090-50D5-D94C50FC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1" y="1832506"/>
            <a:ext cx="4561310" cy="388933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68D8E1E-01AD-DBCA-B342-F97DAB7366AC}"/>
              </a:ext>
            </a:extLst>
          </p:cNvPr>
          <p:cNvSpPr txBox="1"/>
          <p:nvPr/>
        </p:nvSpPr>
        <p:spPr>
          <a:xfrm>
            <a:off x="1105028" y="1299668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高速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CLK)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F9F81C-5F0C-4F5C-A48C-41B698120D4E}"/>
              </a:ext>
            </a:extLst>
          </p:cNvPr>
          <p:cNvSpPr txBox="1"/>
          <p:nvPr/>
        </p:nvSpPr>
        <p:spPr>
          <a:xfrm>
            <a:off x="6095999" y="1832506"/>
            <a:ext cx="4220163" cy="159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初始狀態為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Idle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，其中一方按下按鈕後進入</a:t>
            </a:r>
            <a:r>
              <a:rPr lang="en-US" altLang="zh-TW" dirty="0" err="1">
                <a:solidFill>
                  <a:srgbClr val="000000"/>
                </a:solidFill>
                <a:latin typeface="-apple-system"/>
              </a:rPr>
              <a:t>moveL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狀態，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LED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開始位移，且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IO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腳位開始給予信號，當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LED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位移到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“10000000”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時，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IO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為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”0”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。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下一頁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)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4DFC1BD-E199-4C13-A22F-4BF956D9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4677"/>
            <a:ext cx="4220164" cy="18671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923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1853EE-ABA7-9449-C598-644244C0BFA7}"/>
              </a:ext>
            </a:extLst>
          </p:cNvPr>
          <p:cNvSpPr txBox="1"/>
          <p:nvPr/>
        </p:nvSpPr>
        <p:spPr>
          <a:xfrm>
            <a:off x="1085146" y="1303996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LED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位移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除頻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CLK)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71E589-A012-1090-F2DC-201A1953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18" y="1832506"/>
            <a:ext cx="4502044" cy="38936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2681985-BD08-4B72-93C6-EE52AF4578A9}"/>
              </a:ext>
            </a:extLst>
          </p:cNvPr>
          <p:cNvSpPr txBox="1"/>
          <p:nvPr/>
        </p:nvSpPr>
        <p:spPr>
          <a:xfrm>
            <a:off x="6096000" y="1744583"/>
            <a:ext cx="4220163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初始狀態為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Idle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，當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IO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”0”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時，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LED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給予信號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 “10000000”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，代表發球的板子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LED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已經到底，換接球的板子顯示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LED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7830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47575E-307A-9ECA-FDF3-AD11AE12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18" y="1991848"/>
            <a:ext cx="9555963" cy="327573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275A23E6-D9FC-C1B5-C009-E2A68F456EEF}"/>
              </a:ext>
            </a:extLst>
          </p:cNvPr>
          <p:cNvSpPr/>
          <p:nvPr/>
        </p:nvSpPr>
        <p:spPr>
          <a:xfrm>
            <a:off x="4811674" y="334640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81456D7-9C60-8662-34F4-E5C7F7E5928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158558" y="2755278"/>
            <a:ext cx="225771" cy="6479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5386B0-108C-CF0C-60AD-83E8704D0FBF}"/>
              </a:ext>
            </a:extLst>
          </p:cNvPr>
          <p:cNvSpPr txBox="1"/>
          <p:nvPr/>
        </p:nvSpPr>
        <p:spPr>
          <a:xfrm>
            <a:off x="4910672" y="2438651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決定發球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5E16CDC-E8D5-3181-2EA1-9D9DE1499BAB}"/>
              </a:ext>
            </a:extLst>
          </p:cNvPr>
          <p:cNvSpPr/>
          <p:nvPr/>
        </p:nvSpPr>
        <p:spPr>
          <a:xfrm>
            <a:off x="5251898" y="334640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2685950-7ED9-C529-223F-FAF3BE2D90A2}"/>
              </a:ext>
            </a:extLst>
          </p:cNvPr>
          <p:cNvCxnSpPr>
            <a:cxnSpLocks/>
          </p:cNvCxnSpPr>
          <p:nvPr/>
        </p:nvCxnSpPr>
        <p:spPr>
          <a:xfrm flipV="1">
            <a:off x="5589545" y="2769600"/>
            <a:ext cx="506455" cy="6408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914849" y="2468204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5D36A1A-E8C6-F326-CDC1-7997A4487E20}"/>
              </a:ext>
            </a:extLst>
          </p:cNvPr>
          <p:cNvSpPr/>
          <p:nvPr/>
        </p:nvSpPr>
        <p:spPr>
          <a:xfrm>
            <a:off x="8711730" y="362971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27DED0A-E513-5341-9AD1-F5DEC273AB0A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914930" y="2775981"/>
            <a:ext cx="475255" cy="853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6A0515-AAA7-6A64-2278-CB2418E5CBFD}"/>
              </a:ext>
            </a:extLst>
          </p:cNvPr>
          <p:cNvSpPr txBox="1"/>
          <p:nvPr/>
        </p:nvSpPr>
        <p:spPr>
          <a:xfrm>
            <a:off x="9163196" y="2563134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b="0" i="0" dirty="0">
                <a:solidFill>
                  <a:schemeClr val="bg1"/>
                </a:solidFill>
                <a:effectLst/>
                <a:latin typeface="-apple-system"/>
              </a:rPr>
              <a:t>回擊</a:t>
            </a:r>
          </a:p>
        </p:txBody>
      </p:sp>
    </p:spTree>
    <p:extLst>
      <p:ext uri="{BB962C8B-B14F-4D97-AF65-F5344CB8AC3E}">
        <p14:creationId xmlns:p14="http://schemas.microsoft.com/office/powerpoint/2010/main" val="421491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HW7-</a:t>
            </a:r>
            <a:r>
              <a:rPr lang="zh-TW" altLang="en-US" sz="400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乒乓對打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EDB4E0-D810-098C-CD15-80E6E1AE2701}"/>
              </a:ext>
            </a:extLst>
          </p:cNvPr>
          <p:cNvSpPr txBox="1"/>
          <p:nvPr/>
        </p:nvSpPr>
        <p:spPr>
          <a:xfrm>
            <a:off x="5444373" y="1358157"/>
            <a:ext cx="211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影片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demo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線上媒體 4" title="pingpong">
            <a:hlinkClick r:id="" action="ppaction://media"/>
            <a:extLst>
              <a:ext uri="{FF2B5EF4-FFF2-40B4-BE49-F238E27FC236}">
                <a16:creationId xmlns:a16="http://schemas.microsoft.com/office/drawing/2014/main" id="{F36479CF-9AD4-5EA6-AFD1-2372AD6D33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9110" y="1820623"/>
            <a:ext cx="7573780" cy="42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85025</TotalTime>
  <Words>131</Words>
  <Application>Microsoft Office PowerPoint</Application>
  <PresentationFormat>寬螢幕</PresentationFormat>
  <Paragraphs>18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Times New Roman</vt:lpstr>
      <vt:lpstr>Office 佈景主題</vt:lpstr>
      <vt:lpstr>HW7-乒乓對打</vt:lpstr>
      <vt:lpstr>HW7-乒乓對打</vt:lpstr>
      <vt:lpstr>HW7-乒乓對打</vt:lpstr>
      <vt:lpstr>HW7-乒乓對打</vt:lpstr>
      <vt:lpstr>HW7-乒乓對打</vt:lpstr>
      <vt:lpstr>HW7-乒乓對打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3195</cp:revision>
  <dcterms:created xsi:type="dcterms:W3CDTF">2019-03-11T13:47:46Z</dcterms:created>
  <dcterms:modified xsi:type="dcterms:W3CDTF">2025-01-08T14:24:03Z</dcterms:modified>
</cp:coreProperties>
</file>