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66FE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2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24575,'3'6'0,"-1"-1"0,1 0 0,-1 0 0,2 0 0,-1 0 0,0-1 0,1 1 0,0-1 0,0 0 0,0 0 0,1 0 0,4 3 0,5 6 0,23 20 0,1-2 0,2-1 0,49 28 0,38 27 0,-99-66 2,23 20-1369,-40-28-5459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6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446 60 24575,'0'-1'0,"0"0"0,-1 0 0,1 0 0,-1-1 0,0 1 0,1 0 0,-1 0 0,0 0 0,0 0 0,0 0 0,0 0 0,0 0 0,0 0 0,0 0 0,0 1 0,0-1 0,0 0 0,0 1 0,0-1 0,-1 1 0,0-1 0,-35-14 0,23 11 0,5 0 0,-1 0 0,1 1 0,-1 1 0,0-1 0,0 1 0,0 1 0,-1 0 0,1 1 0,0 0 0,0 0 0,-1 1 0,-18 4 0,26-3 0,1-1 0,0 1 0,0 0 0,0-1 0,0 1 0,0 0 0,1 0 0,-1 0 0,0 1 0,1-1 0,0 0 0,-1 1 0,1-1 0,0 0 0,0 1 0,1 0 0,-1-1 0,0 1 0,1-1 0,-1 1 0,1 0 0,0-1 0,0 1 0,0 0 0,0-1 0,1 1 0,0 4 0,0-1 0,0 1 0,0-1 0,1 1 0,0-1 0,0 1 0,0-1 0,1 0 0,0 0 0,0 0 0,4 6 0,33 24 0,-33-31 0,-1-1 0,0 2 0,0-1 0,0 1 0,-1-1 0,1 2 0,-2-1 0,1 0 0,5 12 0,-9-16 0,-1-1 0,1 1 0,-1 0 0,0 0 0,1-1 0,-1 1 0,0 0 0,-1 0 0,1 0 0,0 0 0,0-1 0,-1 1 0,1 0 0,-1 0 0,1-1 0,-1 1 0,0 0 0,0-1 0,0 1 0,0-1 0,0 1 0,0-1 0,0 0 0,0 1 0,0-1 0,-1 0 0,1 0 0,-1 1 0,1-1 0,-1 0 0,1-1 0,-1 1 0,1 0 0,-1 0 0,0-1 0,1 1 0,-1-1 0,-3 1 0,-8 3 0,-1-1 0,0 0 0,-24 1 0,29-3 0,-53 12 0,54-10 0,-1 0 0,1-1 0,-1 0 0,0 0 0,1-1 0,-1 0 0,0-1 0,0 0 0,0 0 0,0-1 0,-10-2 0,18 3 3,0 0 0,-1 0 0,1-1 0,0 1 0,0-1-1,-1 1 1,1-1 0,0 0 0,0 1 0,0-1 0,-1 0-1,1 0 1,0 0 0,0 0 0,0 0 0,1 0 0,-1 0 0,0 0-1,0 0 1,0 0 0,1 0 0,-1-1 0,1 1 0,-1 0 0,1 0-1,-1-1 1,1 1 0,0 0 0,0-1 0,-1 1 0,1-1-1,0 1 1,0 0 0,0-1 0,1 1 0,-1 0 0,0-1 0,0 1-1,1 0 1,-1-1 0,2-1 0,0-1-127,0 0 0,0 0 1,1 1-1,-1-1 0,1 1 0,0 0 1,0-1-1,0 1 0,0 1 0,1-1 1,6-4-1,2 1-6702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5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24575,'16'1'0,"1"1"0,-1 0 0,17 5 0,-16-3 0,0 0 0,29 1 0,-45-5 0,0 0 0,1 0 0,-1 0 0,0 0 0,0 0 0,0 0 0,1 0 0,-1 0 0,0 1 0,0-1 0,0 0 0,1 1 0,-1-1 0,0 1 0,0-1 0,0 1 0,0 0 0,0-1 0,0 1 0,0 0 0,0 0 0,0 0 0,-1 0 0,1 0 0,0 0 0,0 0 0,-1 0 0,1 0 0,-1 0 0,1 0 0,-1 0 0,1 0 0,-1 1 0,0-1 0,1 0 0,-1 0 0,0 0 0,0 1 0,0-1 0,0 0 0,0 0 0,0 1 0,0-1 0,-1 0 0,1 0 0,0 0 0,-1 1 0,1-1 0,-1 1 0,-4 11 0,0 0 0,-1 0 0,-13 21 0,6-11 0,-17 30-72,-13 29 252,39-74-327,2-1 0,-1 0-1,1 1 1,0-1 0,0 1-1,1 0 1,0-1 0,1 1-1,0 9 1,1-9-6679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 24575,'-6'2'0,"1"1"0,0 0 0,0 0 0,1 0 0,-1 0 0,1 1 0,-1 0 0,1 0 0,0 0 0,1 0 0,-1 1 0,-3 5 0,4-6 0,0-1 0,0 1 0,1 0 0,-1-1 0,1 1 0,0 0 0,0 0 0,0 0 0,1 1 0,-1-1 0,1 0 0,0 1 0,0-1 0,1 1 0,-1-1 0,1 1 0,0-1 0,1 6 0,1 1 0,1 1 0,0-1 0,1 0 0,0 0 0,6 10 0,11 31 0,-21-50 0,1-1 0,-1 1 0,1-1 0,-1 1 0,0 0 0,0-1 0,0 1 0,0-1 0,0 1 0,0 0 0,-1-1 0,1 1 0,0-1 0,-1 1 0,1-1 0,-1 1 0,0-1 0,1 1 0,-1-1 0,0 1 0,0-1 0,0 0 0,0 0 0,0 1 0,0-1 0,0 0 0,-1 0 0,1 0 0,0 0 0,-1 0 0,1-1 0,0 1 0,-1 0 0,1 0 0,-1-1 0,1 1 0,-3-1 0,-8 4 0,-1-1 0,0 0 0,-24 1 0,16-1 0,13-3-1365,1-1-5461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24575,'0'2'0,"0"3"0,3 1 0,2-1 0,2-2 0,1 2 0,0-1 0,2 0 0,0-2 0,2-1 0,0 0 0,0-1 0,1 0 0,-1 0 0,1 0 0,-1 0 0,1 0 0,-3-1-8191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24 24575,'-1'31'0,"0"-22"0,0-1 0,1 1 0,0 0 0,1 0 0,-1 0 0,5 16 0,-4-23 0,-1-1 0,1 0 0,0 0 0,0 0 0,0 1 0,0-1 0,0 0 0,0 0 0,0 0 0,0-1 0,0 1 0,1 0 0,-1 0 0,0-1 0,0 1 0,1-1 0,-1 1 0,0-1 0,1 1 0,-1-1 0,1 0 0,-1 0 0,1 1 0,-1-1 0,0 0 0,1-1 0,-1 1 0,1 0 0,-1 0 0,0 0 0,1-1 0,-1 1 0,1-1 0,-1 1 0,0-1 0,0 0 0,1 1 0,-1-1 0,0 0 0,2-2 0,1 2 0,-1-1 0,1-1 0,-1 1 0,0 0 0,0-1 0,0 1 0,0-1 0,-1 0 0,1 0 0,-1 0 0,1-1 0,-1 1 0,0 0 0,2-6 0,-3 5 0,0-1 0,0 0 0,-1 0 0,1 1 0,-1-1 0,0 0 0,0 0 0,-1 0 0,1 1 0,-3-9 0,2 11 0,0 1 0,0-1 0,0 0 0,0 1 0,0-1 0,0 1 0,0-1 0,-1 1 0,1-1 0,-1 1 0,1 0 0,-1 0 0,1 0 0,-1 0 0,0 0 0,1 0 0,-1 0 0,0 1 0,0-1 0,0 0 0,0 1 0,1 0 0,-1-1 0,0 1 0,0 0 0,0 0 0,0 0 0,-2 0 0,-60-7-1365,53 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7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510 1 24575,'-7'2'0,"1"0"0,-1 0 0,1 1 0,0 0 0,0 0 0,0 0 0,0 1 0,1 0 0,-10 8 0,-4 3 0,-22 15 0,2 2 0,-51 54 0,48-46 0,-1 7 0,1 1 0,-53 81 0,91-124-151,0 1-1,1 1 0,0-1 0,0 0 1,1 1-1,-1 0 0,1-1 1,-1 13-1,2-10-6674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7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88 24575,'-1'0'0,"-1"1"0,1-1 0,-1 1 0,1 0 0,-1-1 0,1 1 0,-1 0 0,1 0 0,0 0 0,0 0 0,-1 0 0,1 0 0,0 1 0,0-1 0,0 0 0,0 0 0,0 1 0,0-1 0,1 1 0,-1-1 0,0 1 0,1-1 0,-1 1 0,0 2 0,-8 40 0,8-42 0,1 0 0,0 1 0,0-1 0,-1 0 0,1 0 0,1 0 0,-1 1 0,0-1 0,0 0 0,1 0 0,-1 0 0,1 1 0,0-1 0,0 0 0,0 0 0,0 0 0,0 0 0,0 0 0,0-1 0,1 1 0,-1 0 0,1 0 0,-1-1 0,1 1 0,3 1 0,-2-2 0,0 0 0,0-1 0,0 0 0,0 1 0,0-1 0,0 0 0,0-1 0,0 1 0,0 0 0,0-1 0,0 0 0,0 0 0,0 0 0,-1 0 0,1 0 0,0 0 0,0-1 0,3-2 0,22-10 0,-16 9 0,1-2 0,-1 1 0,0-2 0,0 1 0,15-15 0,-25 20 0,0 1 0,0-2 0,0 1 0,-1 0 0,1 0 0,-1-1 0,1 1 0,-1 0 0,0-1 0,0 1 0,0-1 0,0 0 0,0 1 0,-1-1 0,1 0 0,-1 0 0,0 1 0,0-1 0,0 0 0,0 0 0,0 0 0,-1 1 0,1-1 0,-1 0 0,1 1 0,-1-1 0,0 0 0,0 1 0,0-1 0,-1 1 0,1-1 0,-1 1 0,-2-3 0,1 1 7,0 0 0,-1 1 0,1-1 0,-1 1 0,0 0 1,0 0-1,0 1 0,0-1 0,0 1 0,-1 0 0,1 0 0,-1 0 0,1 1 0,-1 0 0,0 0 0,-5-1 0,-10-1-502,-1 2 0,-27 0 0,37 1-6331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2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1 24575,'-5'0'0,"1"1"0,-1 1 0,1-1 0,-1 0 0,1 1 0,0 0 0,-1 0 0,1 1 0,-6 4 0,7-6 0,1 1 0,0-1 0,0 0 0,0 1 0,0 0 0,0 0 0,1-1 0,-1 1 0,0 0 0,1 0 0,-1 0 0,1 1 0,0-1 0,0 0 0,0 0 0,0 1 0,0-1 0,0 1 0,0 3 0,2-3 0,1-1 0,0 1 0,-1 0 0,1 0 0,0-1 0,0 1 0,1-1 0,-1 0 0,0 1 0,1-1 0,0 0 0,-1 0 0,5 2 0,18 17 0,-22-17 0,-1 0 0,1 0 0,-1 0 0,0 0 0,0 1 0,-1-1 0,1 1 0,-1-1 0,0 1 0,0-1 0,0 1 0,-1 0 0,0-1 0,0 1 0,0 0 0,0 0 0,-1-1 0,-2 8 0,3-9 0,-1-1 0,0 0 0,0 0 0,-1 0 0,1 0 0,0 0 0,-1 0 0,1 0 0,-1-1 0,1 1 0,-1 0 0,0-1 0,0 1 0,0-1 0,0 0 0,0 0 0,0 0 0,0 0 0,0 0 0,0 0 0,-1 0 0,1 0 0,0-1 0,0 0 0,-1 1 0,1-1 0,-1 0 0,1 0 0,0 0 0,-1 0 0,1 0 0,0-1 0,-1 1 0,1-1 0,0 0 0,0 1 0,-5-3 0,2 1-78,-1 1 2,1 0 0,0-1 1,1 1-1,-1-1 0,0 0 1,0-1-1,1 1 0,-1-1 1,1 1-1,0-1 0,0-1 0,0 1 1,0-1-1,0 1 0,1-1 1,-6-8-1,6 5-6750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 24575,'-1'30'0,"-3"1"0,-10 49 0,-5 26 0,14-69 0,-13 48 0,5-32 0,12-44-103,-3 9-317,-1 1-1,-11 32 0,12-44-6405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3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24575,'10'0'0,"0"1"0,0 0 0,0 0 0,-1 1 0,1 1 0,-1-1 0,1 2 0,-1-1 0,0 1 0,0 0 0,0 1 0,-1 0 0,9 7 0,-15-10 0,-1-1 0,1 1 0,-1 0 0,0 1 0,1-1 0,-1 0 0,0 0 0,0 0 0,-1 1 0,1-1 0,0 0 0,-1 1 0,1-1 0,-1 1 0,0-1 0,0 1 0,0-1 0,0 1 0,0-1 0,0 0 0,-1 1 0,1-1 0,-1 1 0,0-1 0,0 0 0,0 1 0,0-1 0,0 0 0,0 0 0,0 0 0,-3 2 0,-5 8 0,0 0 0,-1-1 0,-1 0 0,-13 10 0,-2 4 0,-17 20-1365,38-39-5461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3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24575,'0'1'0,"0"1"0,0-1 0,0 1 0,0-1 0,0 1 0,1-1 0,-1 1 0,0-1 0,1 1 0,-1-1 0,1 1 0,0-1 0,-1 0 0,1 1 0,0-1 0,0 0 0,0 0 0,0 1 0,0-1 0,0 0 0,0 0 0,0 0 0,0 0 0,3 1 0,-1-1 0,0 0 0,0 0 0,0 0 0,0-1 0,0 1 0,0-1 0,0 0 0,0 0 0,0 0 0,0 0 0,0 0 0,3-1 0,2-1 0,-1 0 0,1 0 0,0 0 0,-1-1 0,1 0 0,-1-1 0,0 0 0,12-9 0,-16 10 0,0-1 0,0 1 0,-1-1 0,1 0 0,-1 0 0,0 0 0,0-1 0,-1 1 0,1 0 0,-1-1 0,0 1 0,0-1 0,-1 1 0,1-8 0,-1 11 0,0-1 0,0 1 0,0 0 0,0-1 0,0 1 0,0 0 0,0 0 0,0-1 0,-1 1 0,1 0 0,0-1 0,-1 1 0,1 0 0,-1 0 0,0 0 0,1 0 0,-1-1 0,0 1 0,0 0 0,1 0 0,-1 0 0,0 1 0,0-1 0,0 0 0,0 0 0,0 0 0,-1 1 0,1-1 0,0 0 0,0 1 0,0-1 0,-1 1 0,1 0 0,0-1 0,0 1 0,-1 0 0,1 0 0,0 0 0,-1-1 0,1 2 0,0-1 0,-1 0 0,1 0 0,0 0 0,0 0 0,-1 1 0,1-1 0,0 1 0,0-1 0,-1 1 0,1-1 0,-1 2 0,-3 0 0,1 1 0,0 0 0,1-1 0,-1 1 0,0 0 0,1 1 0,0-1 0,0 1 0,0-1 0,0 1 0,0 0 0,1 0 0,0 0 0,-4 9 0,-23 69 0,24-65 0,2-10 0,1 1 0,-1-1 0,1 1 0,0 0 0,1-1 0,-1 14 0,2-20 0,0 0 0,0 0 0,0 0 0,0 0 0,1-1 0,-1 1 0,0 0 0,0 0 0,1 0 0,-1 0 0,1 0 0,-1-1 0,0 1 0,1 0 0,0 0 0,-1-1 0,1 1 0,-1 0 0,1-1 0,0 1 0,-1 0 0,2 0 0,0-1 0,-1 1 0,1-1 0,0 0 0,0 1 0,0-1 0,-1 0 0,1 0 0,0 0 0,0 0 0,0 0 0,-1-1 0,1 1 0,0 0 0,0-1 0,3-1 0,-2 1-59,0 0 0,0-1-1,0 1 1,0-1-1,0 0 1,-1 0 0,1 0-1,0 0 1,-1 0 0,0 0-1,1-1 1,-1 0 0,0 1-1,0-1 1,0 0-1,-1 0 1,1 0 0,-1 0-1,1 0 1,-1 0 0,0 0-1,1-6 1,-1-1-6767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24575,'0'916'0,"-7"-883"120,2-27-321,0-23-1083,3 3-5542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4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63 162 24575,'3'0'0,"-1"-1"0,0 0 0,1 0 0,-1 0 0,0-1 0,0 1 0,0 0 0,0-1 0,0 1 0,0-1 0,-1 0 0,1 0 0,0 0 0,-1 0 0,0 0 0,1 0 0,-1 0 0,1-3 0,20-42 0,-20 42 0,-1-1 0,0 0 0,-1 1 0,1-1 0,-1 0 0,0 1 0,-1-1 0,-1-9 0,2 14 0,0 0 0,0 0 0,-1 0 0,1 0 0,0 0 0,-1 0 0,1 0 0,0 0 0,-1 0 0,1 0 0,-1 0 0,0 0 0,1 0 0,-1 0 0,0 1 0,1-1 0,-1 0 0,0 1 0,0-1 0,0 0 0,1 1 0,-1-1 0,0 1 0,0-1 0,0 1 0,0-1 0,0 1 0,0 0 0,0 0 0,0-1 0,0 1 0,0 0 0,0 0 0,-1 0 0,1 0 0,0 0 0,0 0 0,0 1 0,0-1 0,0 0 0,0 0 0,0 1 0,0-1 0,0 1 0,0-1 0,0 1 0,1-1 0,-1 1 0,0-1 0,0 1 0,0 0 0,0-1 0,0 2 0,-5 4 0,1 0 0,-1 1 0,1-1 0,1 1 0,-1 0 0,1 0 0,0 1 0,1-1 0,0 1 0,0 0 0,1 0 0,-3 11 0,-10 27 0,13-41 0,0 0 0,1 0 0,-1 0 0,1 0 0,0 1 0,1-1 0,0 0 0,0 0 0,0 1 0,0-1 0,2 10 0,-1-13 0,-1 0 0,1 0 0,-1 1 0,1-1 0,0 0 0,0 0 0,0 0 0,0 0 0,0 0 0,0 0 0,0-1 0,1 1 0,-1 0 0,1-1 0,-1 1 0,1 0 0,0-1 0,0 0 0,-1 1 0,1-1 0,0 0 0,0 0 0,0 0 0,0 0 0,1-1 0,-1 1 0,0-1 0,0 1 0,3 0 0,8 0-273,-1-1 0,1 0 0,-1-1 0,24-3 0,-28 1-6553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5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114 197 24575,'-1'-2'0,"0"0"0,1 0 0,-1 1 0,0-1 0,0 0 0,0 1 0,0-1 0,0 1 0,0-1 0,-1 1 0,1 0 0,0-1 0,-1 1 0,1 0 0,-1 0 0,1 0 0,-1 0 0,0 0 0,1 0 0,-1 1 0,0-1 0,0 0 0,1 1 0,-3-1 0,0 0 0,0-1 0,0 1 0,0 1 0,1-1 0,-1 0 0,0 1 0,0 0 0,0 0 0,0 0 0,-6 1 0,8 1 0,0-1 0,0 1 0,0-1 0,0 1 0,1 0 0,-1-1 0,1 1 0,-1 0 0,1 0 0,0 0 0,0 1 0,0-1 0,0 0 0,0 0 0,0 1 0,0-1 0,1 0 0,-1 1 0,1-1 0,0 4 0,-3 54 0,3-56 0,-1-2 0,1 0 0,0 0 0,0 0 0,0 0 0,0 0 0,0 0 0,0 0 0,1 0 0,-1 0 0,1 0 0,-1 0 0,1 0 0,0-1 0,0 1 0,-1 0 0,1 0 0,1-1 0,-1 1 0,0 0 0,0-1 0,1 1 0,-1-1 0,0 0 0,1 1 0,0-1 0,-1 0 0,1 0 0,0 0 0,-1 0 0,1 0 0,0-1 0,0 1 0,0 0 0,0-1 0,0 1 0,0-1 0,0 0 0,0 0 0,0 0 0,0 0 0,0 0 0,0 0 0,0 0 0,-1-1 0,1 1 0,0-1 0,0 1 0,0-1 0,0 0 0,0 1 0,-1-1 0,1 0 0,0 0 0,0-1 0,-1 1 0,3-2 0,0-1 0,1 0 0,0 0 0,-1 0 0,0-1 0,0 0 0,-1 0 0,1 0 0,-1 0 0,4-7 0,22-60 0,-7 19 0,-18 45 0,23-54 0,-25 57 0,-1 1 0,1-1 0,-1 1 0,0-1 0,0 0 0,-1 0 0,1 1 0,-1-1 0,0 0 0,-1 0 0,0-6 0,1 11 0,0 0 0,0 0 0,0 0 0,0 1 0,0-1 0,-1 0 0,1 0 0,0 0 0,0 0 0,0 0 0,0 0 0,0 0 0,0 0 0,0 0 0,0 0 0,0 0 0,0 0 0,0 0 0,-1 0 0,1 0 0,0 0 0,0 0 0,0 0 0,0 0 0,0 0 0,0 0 0,0 0 0,0 0 0,0 0 0,0 0 0,-1 0 0,1 0 0,0 0 0,0 0 0,0 0 0,0 0 0,0 0 0,0 0 0,0 0 0,0 0 0,0 0 0,0-1 0,0 1 0,0 0 0,0 0 0,-1 0 0,1 0 0,0 0 0,0 0 0,0 0 0,0 0 0,0 0 0,0 0 0,0 0 0,0-1 0,0 1 0,0 0 0,-3 14 0,-1 17 0,4 233-1365,0-254-5461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124 232 24575,'-25'-5'0,"24"4"0,0 0 0,0 1 0,-1-1 0,1 0 0,-1 1 0,1 0 0,-1-1 0,1 1 0,0 0 0,-1 0 0,1 0 0,-1 0 0,1 0 0,-1 0 0,1 0 0,-1 0 0,1 0 0,-1 1 0,1-1 0,0 1 0,-1-1 0,1 1 0,-1 0 0,1-1 0,0 1 0,0 0 0,0 0 0,-1 0 0,1 0 0,0 0 0,0 0 0,-1 2 0,-37 52 0,37-52 0,0 0 0,1 1 0,-1-1 0,1 0 0,-1 1 0,1-1 0,0 1 0,0-1 0,0 1 0,1-1 0,0 1 0,-1 0 0,1-1 0,0 1 0,1 0 0,0 3 0,-1-6 0,0 0 0,0 0 0,0-1 0,1 1 0,-1 0 0,0 0 0,1 0 0,-1-1 0,1 1 0,-1 0 0,1 0 0,-1-1 0,1 1 0,0 0 0,-1-1 0,1 1 0,0-1 0,0 1 0,-1-1 0,1 1 0,0-1 0,0 1 0,0-1 0,-1 0 0,1 1 0,0-1 0,0 0 0,0 0 0,0 0 0,0 0 0,0 0 0,-1 0 0,1 0 0,0 0 0,0 0 0,0 0 0,0 0 0,0-1 0,0 1 0,0 0 0,-1 0 0,1-1 0,0 1 0,0-1 0,0 1 0,-1-1 0,1 1 0,0-1 0,-1 1 0,1-1 0,0 0 0,-1 1 0,1-1 0,-1 0 0,1-1 0,3-2 0,0 0 0,0-1 0,-1 1 0,0-1 0,0 0 0,0 1 0,3-11 0,27-79 0,-22 68 0,-2-1 0,0 0 0,8-55 0,-5 25 0,-15 77 0,-2 7 0,0 46 0,-7 88 0,1-36 0,9-107-1365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9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24575,'1'0'0,"1"1"0,-1 0 0,0 0 0,0-1 0,0 1 0,0 0 0,0 0 0,0 0 0,0 0 0,0 0 0,-1 1 0,1-1 0,0 0 0,-1 0 0,1 0 0,-1 1 0,1-1 0,-1 0 0,1 1 0,-1-1 0,0 3 0,7 30 0,-6 87 0,-5-141 0,2 15 0,1 0 0,0 0 0,0 0 0,0-1 0,0 1 0,1 0 0,0-7 0,2 4 0,0 0 0,0 0 0,0 0 0,1 0 0,0 1 0,1-1 0,5-8 0,-7 13 0,-1 0 0,2 0 0,-1 0 0,0 1 0,0-1 0,1 1 0,0-1 0,-1 1 0,1 0 0,0 0 0,0 0 0,0 0 0,0 1 0,1-1 0,-1 1 0,0 0 0,1 0 0,-1 0 0,5-1 0,-7 2 0,0 0 0,1 0 0,-1 0 0,0 1 0,1-1 0,-1 0 0,0 0 0,0 1 0,1-1 0,-1 1 0,0-1 0,0 1 0,0-1 0,0 1 0,0 0 0,0 0 0,0-1 0,0 1 0,0 0 0,0 0 0,0 0 0,1 2 0,13 32 0,-13-20 0,0 0 0,0 29 0,-2-7-1365,0-26-5461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0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24575,'47'-2'0,"-29"1"0,0 0 0,-1 1 0,1 1 0,23 4 0,-38-4 0,-1 0 0,1 0 0,0 0 0,-1 1 0,0-1 0,1 1 0,-1 0 0,0 0 0,0 0 0,0 0 0,0 0 0,0 0 0,0 0 0,-1 1 0,1-1 0,-1 0 0,1 1 0,-1 0 0,0-1 0,0 1 0,0 0 0,0-1 0,-1 1 0,1 0 0,-1 0 0,0 0 0,0-1 0,0 1 0,0 0 0,0 0 0,0 0 0,-2 5 0,1 0 0,0 0 0,-1 0 0,0 0 0,0-1 0,-1 1 0,0 0 0,0-1 0,-1 0 0,0 0 0,-8 11 0,9-14 0,-1-1 0,1 0 0,-1-1 0,0 1 0,0-1 0,0 1 0,0-1 0,0 0 0,0 0 0,-1-1 0,-6 2 0,-10 4 0,21-7 0,0 0 0,0 0 0,0 0 0,0 1 0,-1-1 0,1 0 0,0 0 0,0 0 0,0 0 0,0 0 0,0 0 0,0 0 0,0 0 0,0 0 0,-1 0 0,1 1 0,0-1 0,0 0 0,0 0 0,0 0 0,0 0 0,0 0 0,0 0 0,0 1 0,0-1 0,0 0 0,0 0 0,0 0 0,0 0 0,0 0 0,0 0 0,0 1 0,0-1 0,0 0 0,0 0 0,0 0 0,0 0 0,0 0 0,0 0 0,0 1 0,0-1 0,0 0 0,0 0 0,1 0 0,-1 0 0,0 0 0,0 0 0,0 0 0,0 0 0,0 1 0,0-1 0,0 0 0,0 0 0,1 0 0,-1 0 0,0 0 0,0 0 0,0 0 0,0 0 0,0 0 0,0 0 0,0 0 0,1 0 0,-1 0 0,0 0 0,0 0 0,0 0 0,0 0 0,18 7 0,21 2 0,25-6 0,72-6 0,-136 3-54,1 0-1,0 0 0,0 0 1,-1 0-1,1 0 1,0 0-1,-1 0 0,1-1 1,0 1-1,-1 0 1,1 0-1,0 0 0,-1-1 1,1 1-1,-1 0 0,1-1 1,0 1-1,-1-1 1,1 1-1,-1-1 0,1 1 1,-1-1-1,1 1 1,-1-1-1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1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24575,'-1'0'0,"0"1"0,0-1 0,0 1 0,0-1 0,0 1 0,-1 0 0,1-1 0,0 1 0,1 0 0,-1 0 0,0 0 0,0 0 0,0 0 0,0 0 0,1 0 0,-1 0 0,0 0 0,1 0 0,-1 0 0,1 0 0,0 1 0,-1-1 0,1 0 0,0 0 0,-1 1 0,1-1 0,0 0 0,0 2 0,0 37 0,1-36 0,1 1 0,0 0 0,0-1 0,1 1 0,-1-1 0,1 1 0,0-1 0,0 0 0,0 0 0,1-1 0,4 5 0,18 22 0,-25-28 4,0 0-1,0 0 1,-1 0-1,1 0 1,-1 0-1,1 0 1,-1 0-1,0 1 1,1-1-1,-1 0 1,0 0 0,0 0-1,-1 0 1,1 0-1,0 0 1,-1 0-1,1 0 1,-1 0-1,0 0 1,0 0-1,0 0 1,0 0-1,0 0 1,0 0-1,0 0 1,-1-1-1,1 1 1,0-1-1,-1 1 1,1-1-1,-1 1 1,0-1-1,-2 1 1,1 1-97,0 0 0,-1-1 1,0 1-1,0-1 0,1 0 0,-1 0 0,0 0 0,-1-1 1,1 1-1,0-1 0,0 0 0,-1 0 0,1-1 1,0 1-1,-8-1 0,5-2-6733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1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24575,'2'0'0,"3"0"0,3 0 0,1 0 0,3 0 0,0 0 0,0 0 0,1 0 0,0 0 0,-2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2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91 24575,'-2'0'0,"1"1"0,0 0 0,-1-1 0,1 1 0,0 0 0,-1-1 0,1 1 0,0 0 0,0 0 0,0 0 0,0 0 0,0 0 0,0 0 0,0 1 0,0-1 0,0 0 0,0 0 0,1 1 0,-1-1 0,0 0 0,1 1 0,0-1 0,-1 1 0,1-1 0,0 1 0,-1-1 0,1 1 0,0-1 0,0 1 0,0 1 0,0 46 0,0-47 0,0-1 0,0 0 0,0 0 0,1 1 0,-1-1 0,0 0 0,1 1 0,0-1 0,-1 0 0,1 0 0,-1 0 0,1 0 0,0 0 0,0 0 0,0 0 0,0 0 0,0 0 0,0 0 0,0 0 0,0 0 0,0-1 0,0 1 0,0 0 0,0-1 0,3 2 0,-1-2 0,0 1 0,1 0 0,-1-1 0,1 0 0,-1 0 0,0 0 0,1 0 0,-1 0 0,1-1 0,4 0 0,-4 0 0,1 0 0,-1 0 0,0-1 0,1 1 0,-1-1 0,0 0 0,0 0 0,0-1 0,0 1 0,0-1 0,-1 0 0,1 0 0,-1 0 0,0 0 0,0-1 0,4-4 0,-4-2 0,-1 1 0,0 0 0,-1-1 0,0 1 0,-1 0 0,0-1 0,0 1 0,-1-1 0,0 1 0,0-1 0,-1 1 0,-1 0 0,-4-11 0,5 18-43,0 0-1,0 0 0,0 1 0,-1-1 1,1 1-1,-1-1 0,1 1 0,-1 0 1,0 0-1,1 0 0,-1 0 1,0 1-1,0-1 0,1 1 0,-1 0 1,0 0-1,0 0 0,0 0 0,0 0 1,-4 1-1,3-1-403,-7 1-6379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2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421 1 24575,'-6'2'0,"1"1"0,0 0 0,0 0 0,0 0 0,0 1 0,0 0 0,-6 6 0,2-2 0,-137 123 0,92-73 0,-68 92 0,119-146 0,-3 4-170,1 0-1,0 0 0,0 0 1,1 0-1,0 1 0,1 0 1,-3 11-1,4-11-6655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3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69 24575,'-1'3'0,"1"-1"0,0 0 0,0 0 0,0 0 0,0 1 0,0-1 0,1 0 0,-1 0 0,1 0 0,-1 0 0,1 1 0,0-1 0,0 0 0,0 0 0,0 0 0,0-1 0,0 1 0,0 0 0,1 0 0,-1-1 0,1 1 0,-1 0 0,1-1 0,0 0 0,0 1 0,-1-1 0,1 0 0,3 2 0,-2-3 0,1 1 0,-1-1 0,1 0 0,-1 0 0,1 0 0,-1 0 0,0-1 0,1 1 0,-1-1 0,1 0 0,-1 0 0,0 0 0,0 0 0,0-1 0,0 1 0,0-1 0,4-3 0,2 0 0,0 0 0,0-1 0,-1 0 0,1 0 0,8-9 0,-16 14 0,0 0 0,0 0 0,0 0 0,0 0 0,0 0 0,0 0 0,0 0 0,0-1 0,-1 1 0,1 0 0,0 0 0,-1-1 0,1 1 0,-1 0 0,0-1 0,1 1 0,-1-1 0,0 1 0,0 0 0,0-1 0,0 1 0,0-1 0,0 1 0,0-1 0,0 1 0,-1 0 0,1-1 0,0 1 0,-1-1 0,1 1 0,-1 0 0,0 0 0,1-1 0,-1 1 0,0 0 0,0 0 0,0 0 0,0 0 0,-1-1 0,0 0 0,0 0 0,0 1 0,0-1 0,0 1 0,-1 0 0,1 0 0,0 0 0,-1 0 0,1 0 0,-1 0 0,1 1 0,-1-1 0,1 1 0,-1 0 0,1 0 0,-1 0 0,1 0 0,-1 0 0,1 0 0,-1 1 0,-3 0 0,-54 23 0,28-11 0,14-6-1365,11-4-5461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24575,'20'0'0,"-10"-1"0,0 1 0,0 0 0,-1 1 0,1 0 0,13 3 0,-21-3 0,0 0 0,1 0 0,-1 0 0,0 0 0,0 0 0,0 0 0,0 0 0,0 1 0,0-1 0,0 1 0,-1 0 0,1-1 0,0 1 0,-1 0 0,1 0 0,-1 0 0,0 0 0,0 0 0,0 0 0,0 1 0,0-1 0,0 0 0,0 0 0,-1 1 0,1-1 0,-1 5 0,2 2 0,-1 1 0,-1 0 0,0 0 0,-2 18 0,2-25 0,-1-1 0,1 1 0,-1-1 0,0 0 0,1 1 0,-1-1 0,-1 0 0,1 0 0,0 0 0,0 0 0,-1 0 0,1 0 0,-1 0 0,0 0 0,1 0 0,-1-1 0,0 1 0,0-1 0,0 1 0,0-1 0,0 0 0,0 0 0,-1 0 0,-2 1 0,-38 11-1365,29-10-5461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0 24575,'-3'0'0,"0"0"0,0 0 0,0 1 0,0-1 0,0 1 0,0-1 0,0 1 0,0 0 0,0 0 0,0 1 0,0-1 0,0 0 0,0 1 0,1 0 0,-1-1 0,1 1 0,-1 0 0,1 0 0,0 1 0,0-1 0,0 0 0,0 1 0,-2 3 0,-1 4 0,0 1 0,1-1 0,1 1 0,0 0 0,-2 14 0,-7 19 0,12-41 0,1 0 0,-1-1 0,0 1 0,1 0 0,-1 0 0,1-1 0,0 1 0,0-1 0,0 1 0,0-1 0,0 1 0,1-1 0,-1 0 0,1 1 0,-1-1 0,1 0 0,0 0 0,0 0 0,4 3 0,-3-2 0,0 0 0,0 0 0,0 1 0,-1 0 0,1-1 0,-1 1 0,0 0 0,3 8 0,-3-2 0,0 0 0,-1-1 0,-1 1 0,1 0 0,-2 10 0,1-18 0,0 0 0,-1-1 0,1 1 0,0 0 0,-1 0 0,1 0 0,-1-1 0,1 1 0,-1 0 0,0-1 0,1 1 0,-1 0 0,0-1 0,0 1 0,-1-1 0,1 1 0,0-1 0,0 0 0,-1 0 0,1 1 0,0-1 0,-1 0 0,0 0 0,1 0 0,-1 0 0,1-1 0,-1 1 0,0 0 0,0-1 0,1 1 0,-1-1 0,-3 1 0,-2-1 6,1 0 0,0-1 0,-1 1 0,1-1 0,0 0 0,0-1 0,-1 0 0,1 0 0,0 0 0,1-1 0,-1 1 0,0-1 0,1-1 0,-1 1 0,1-1 0,0 0 0,0 0 0,1-1 0,-6-5 0,1-1-171,1 0 0,1 0 0,0-1 0,0 0 0,1 0 0,1 0 0,0-1 0,-4-16 0,6 19-6661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24575,'2'0'0,"3"0"0,2 0 0,3 2 0,1 1 0,2 0 0,-1-1 0,1-1 0,0 0 0,0 0 0,0-1 0,-1 0 0,1 2 0,-1 1 0,1-1 0,-1 0 0,-2-2 0,-2-2-8191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24575,'-6'7'0,"0"0"0,0 1 0,0-1 0,1 1 0,0 0 0,1 0 0,-1 1 0,2 0 0,-1-1 0,1 1 0,0 0 0,1 1 0,-1 10 0,0 6 0,2 0 0,0 0 0,6 42 0,-6-67 0,1 0 0,0-1 0,0 1 0,0 0 0,0 0 0,0 0 0,0-1 0,1 1 0,-1 0 0,0 0 0,0-1 0,1 1 0,-1 0 0,0-1 0,1 1 0,-1 0 0,0 0 0,1-1 0,-1 1 0,1-1 0,-1 1 0,1-1 0,-1 1 0,1 0 0,0-1 0,-1 0 0,1 1 0,0-1 0,-1 1 0,1-1 0,0 0 0,0 1 0,1-1 0,0-1 0,-1 1 0,1-1 0,-1 1 0,1-1 0,0 1 0,-1-1 0,1 0 0,-1 0 0,0 0 0,1 0 0,-1 0 0,3-2 0,35-43 0,-23 12-1365,-12 27-5461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7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93 24575,'34'1'0,"-24"0"0,0 0 0,0 0 0,0-2 0,0 1 0,-1-1 0,20-4 0,-28 4 0,1 0 0,-1 0 0,0 0 0,1 0 0,-1 0 0,0-1 0,0 1 0,0 0 0,0-1 0,0 1 0,0-1 0,0 1 0,0-1 0,-1 1 0,1-1 0,0 0 0,-1 1 0,1-1 0,-1 0 0,0 1 0,0-1 0,0 0 0,1 0 0,-2 1 0,1-1 0,0 0 0,-1-3 0,1 3 0,0 0 0,0 0 0,-1 0 0,1 1 0,-1-1 0,1 0 0,-1 0 0,0 0 0,1 0 0,-1 1 0,0-1 0,0 0 0,-1 1 0,1-1 0,0 1 0,0-1 0,-1 1 0,1 0 0,-1 0 0,1-1 0,-1 1 0,1 0 0,-1 0 0,0 0 0,-1 0 0,-1 0 0,1 0 0,0 0 0,-1 1 0,1-1 0,0 1 0,-1 0 0,1 0 0,-1 0 0,1 0 0,0 0 0,-1 1 0,1 0 0,0 0 0,0 0 0,-1 0 0,1 0 0,0 1 0,0-1 0,0 1 0,0 0 0,0 0 0,1 0 0,-4 3 0,3-1 0,0 1 0,0 0 0,1-1 0,0 1 0,0 0 0,0 0 0,1 0 0,0 0 0,0 0 0,0 1 0,0-1 0,1 0 0,0 0 0,1 8 0,-6 27 0,4-33 0,0 0 0,0 1 0,0-1 0,1 1 0,0-1 0,1 11 0,0-16 0,-1 0 0,1 0 0,0 0 0,0 0 0,0-1 0,0 1 0,0 0 0,0-1 0,0 1 0,0-1 0,0 1 0,1-1 0,-1 0 0,1 1 0,-1-1 0,1 0 0,-1 0 0,1 0 0,0 0 0,0 0 0,-1 0 0,1-1 0,0 1 0,0-1 0,0 1 0,0-1 0,0 0 0,0 1 0,3-1 0,6 1 24,1 0 0,-1-1 0,1-1 0,12-1 0,-20 2-117,0-1 0,-1 0 1,1 0-1,0-1 0,-1 1 0,1 0 0,-1-1 0,1 0 1,-1 0-1,0 0 0,0-1 0,0 1 0,0-1 1,0 1-1,4-7 0,-3 3-6733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53 24575,'0'-2'0,"0"0"0,0-1 0,0 1 0,0 0 0,0 0 0,-1 0 0,1-1 0,-1 1 0,0 0 0,1 0 0,-1 0 0,0 0 0,0 0 0,0 0 0,-1 0 0,1 0 0,0 1 0,-1-1 0,1 0 0,-1 1 0,-1-2 0,0 1 0,1 1 0,-1 0 0,1 0 0,-1 0 0,0 1 0,1-1 0,-1 1 0,0-1 0,0 1 0,1 0 0,-1 0 0,0 0 0,0 1 0,1-1 0,-1 0 0,0 1 0,-3 1 0,3-1 0,1 0 0,-1 0 0,1 0 0,-1 0 0,1 1 0,-1-1 0,1 1 0,0-1 0,0 1 0,0 0 0,0 0 0,0 0 0,0 0 0,1 0 0,-1 0 0,1 1 0,-3 3 0,2 0 0,-1 0 0,1 1 0,0-1 0,0 1 0,1 0 0,-1 13 0,1-3 0,1 0 0,1 0 0,1 0 0,7 33 0,-9-48 0,1 0 0,-1 0 0,1 0 0,0 0 0,0 0 0,0 0 0,0 0 0,0 0 0,0 0 0,0 0 0,1 0 0,-1-1 0,1 1 0,1 1 0,-2-2 0,0-1 0,-1 1 0,1-1 0,0 0 0,0 0 0,0 1 0,-1-1 0,1 0 0,0 0 0,0 0 0,0 0 0,0 0 0,-1 0 0,1 0 0,0 0 0,0 0 0,0 0 0,-1 0 0,1 0 0,0-1 0,0 1 0,0 0 0,-1-1 0,1 1 0,1-1 0,0-1 0,0 0 0,0 0 0,1 0 0,-1-1 0,-1 1 0,1-1 0,0 1 0,-1-1 0,1 1 0,-1-1 0,0 0 0,0 0 0,0 0 0,0 1 0,0-1 0,-1 0 0,1 0 0,-1-6 0,1-7 0,0 0 0,1-1 0,0 1 0,6-16 0,-8 31 0,0 1 0,0 0 0,0-1 0,0 1 0,0 0 0,0 0 0,0 0 0,1-1 0,-1 1 0,0 0 0,0 0 0,0-1 0,0 1 0,0 0 0,1 0 0,-1 0 0,0-1 0,0 1 0,0 0 0,0 0 0,1 0 0,-1 0 0,0 0 0,0-1 0,1 1 0,-1 0 0,0 0 0,0 0 0,1 0 0,-1 0 0,0 0 0,0 0 0,1 0 0,-1 0 0,0 0 0,0 0 0,1 0 0,-1 0 0,0 0 0,0 0 0,1 0 0,-1 0 0,0 0 0,1 1 0,11 11 0,9 27 0,-18-34 0,-1-2 0,5 13 0,2 0 0,0-1 0,1 0 0,0 0 0,1-1 0,1 0 0,0-1 0,17 13 0,-29-25 2,0-1 0,1 0 0,-1 0 0,0 1 0,0-1 0,1 0 0,-1 0 0,0 0 0,0 0 0,1 0 0,-1 1 0,0-1 0,1 0 0,-1 0 0,0 0 0,0 0 0,1 0 0,-1 0 0,0 0 0,1 0 0,-1 0 0,0 0 0,1 0 0,-1 0 0,0 0 0,0 0 0,1 0 0,-1 0 0,0-1 0,1 1 0,-1 0 0,0 0 0,0 0 0,1 0 0,-1 0 0,0-1 0,0 1 0,1 0 0,-1 0 0,0-1 0,0 1 0,0 0 0,1 0 0,-1-1 0,0 1 0,0 0 0,0 0 0,0-1 0,0 1 0,0 0 0,0-1 0,0 1 0,0 0 0,1-1 0,-1 1 0,0 0 0,0 0 0,-1-1 0,0-18-1485,-1 8-5343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117 368 24575,'-60'-13'0,"57"13"0,1 0 0,0 0 0,0 0 0,0 0 0,0 0 0,0 1 0,0-1 0,0 1 0,0-1 0,0 1 0,0 0 0,0 0 0,0 0 0,0 0 0,1 0 0,-1 0 0,0 0 0,1 1 0,-1-1 0,1 1 0,-1-1 0,-1 3 0,1 0 0,1-1 0,-1 0 0,1 0 0,0 1 0,0-1 0,0 1 0,0-1 0,1 1 0,-1-1 0,1 1 0,0-1 0,0 7 0,1-5 0,-1 1 0,1 0 0,0-1 0,0 1 0,1-1 0,0 1 0,0-1 0,0 0 0,0 1 0,1-1 0,0 0 0,0-1 0,1 1 0,-1 0 0,1-1 0,0 0 0,5 5 0,-7-8 0,-1 0 0,1 0 0,0 0 0,-1 0 0,1-1 0,0 1 0,0 0 0,0-1 0,0 0 0,0 1 0,0-1 0,0 0 0,-1 0 0,1 0 0,0 0 0,0 0 0,0 0 0,0-1 0,0 1 0,0-1 0,0 1 0,0-1 0,1 0 0,1-2 0,-1 1 0,1-1 0,-1 1 0,0-1 0,0 0 0,0 0 0,0 0 0,-1-1 0,1 1 0,2-5 0,2-5 0,-1 0 0,0 0 0,-1-1 0,0 0 0,3-17 0,1-26 0,2-78 0,-6 55 0,20-39 0,-13 174 0,1 110 0,13 20 0,-15-123 0,-8-45-341,1-1 0,0 0-1,14 29 1,-15-37-6485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5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24575,'0'15'0,"0"5"0,0 0 0,6 35 0,-5-51 0,0 0 0,-1 0 0,1 0 0,1 0 0,-1 0 0,0-1 0,1 1 0,0-1 0,0 1 0,0-1 0,0 1 0,1-1 0,-1 0 0,1 0 0,0 0 0,0-1 0,0 1 0,0-1 0,0 1 0,6 2 0,-6-4 0,0-1 0,0 0 0,0 0 0,0 0 0,0 0 0,0 0 0,0 0 0,0-1 0,0 1 0,-1-1 0,1 0 0,0 0 0,0 0 0,-1 0 0,1-1 0,0 1 0,-1-1 0,1 0 0,-1 1 0,0-1 0,0 0 0,1 0 0,-1 0 0,-1-1 0,1 1 0,0 0 0,1-4 0,4-2 0,-1-1 0,0 0 0,-1 0 0,0-1 0,0 1 0,4-16 0,2-34 0,-8 41 0,0 1 0,10-29 0,-13 46 0,0 0 0,0 0 0,0-1 0,0 1 0,0 0 0,0 0 0,1 0 0,-1 0 0,0 0 0,0 0 0,0 0 0,0 0 0,0 0 0,0 0 0,0 0 0,1 0 0,-1 0 0,0 0 0,0 0 0,0 0 0,0 0 0,0 0 0,0 0 0,0 0 0,1 0 0,-1 0 0,0 0 0,0 0 0,0 0 0,0 0 0,0 0 0,0 0 0,1 0 0,-1 0 0,0 0 0,0 0 0,0 0 0,0 0 0,0 0 0,0 0 0,0 1 0,0-1 0,0 0 0,0 0 0,1 0 0,-1 0 0,0 0 0,0 0 0,0 0 0,0 0 0,0 1 0,0-1 0,0 0 0,0 0 0,0 0 0,0 0 0,0 0 0,0 0 0,0 1 0,0-1 0,0 0 0,0 0 0,0 0 0,0 0 0,0 0 0,0 0 0,0 1 0,6 17 0,3 22 0,-5 4 0,-2 0 0,-4 48 0,0-13 0,1-54 0,-2-1 0,-1 0 0,-11 38 0,2-10 0,12-46 0,-1 0 0,1 0 0,-1 0 0,-1 0 0,1-1 0,-1 1 0,0-1 0,0 1 0,0-1 0,-1 0 0,-5 6 0,7-10 0,1 0 0,-1 1 0,0-1 0,0 0 0,0 0 0,0 0 0,1-1 0,-1 1 0,0 0 0,0-1 0,0 1 0,-1-1 0,1 0 0,0 0 0,0 0 0,0 0 0,0 0 0,0 0 0,0 0 0,0-1 0,0 1 0,0-1 0,0 1 0,0-1 0,0 0 0,0 0 0,0 0 0,1 0 0,-1 0 0,0 0 0,0 0 0,1-1 0,-1 1 0,1-1 0,0 1 0,-3-3 0,1-1 0,-1 1 0,1-1 0,0 1 0,0-1 0,0 0 0,1 0 0,-1-1 0,1 1 0,1 0 0,-1-1 0,1 1 0,0-1 0,0 1 0,0-1 0,1 0 0,0 1 0,0-1 0,1 0 0,-1 1 0,1-1 0,0 1 0,1-1 0,-1 1 0,1-1 0,0 1 0,1 0 0,-1 0 0,1 0 0,0 0 0,0 0 0,0 1 0,1 0 0,0-1 0,0 1 0,0 0 0,5-3 0,-4 3 0,19-14 0,1 0 0,1 2 0,1 1 0,46-20 0,-57 31 26,0 1-1,0 0 0,25 0 1,-27 3-271,0-1 1,0-1-1,0 0 1,0-1-1,17-6 1,-23 5-6582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1 24575,'-3'2'0,"0"0"0,0 1 0,0 0 0,0 0 0,1 0 0,-1 0 0,1 0 0,-3 6 0,-2 1 0,0 0 0,-2-1 0,1 2 0,0-1 0,1 1 0,0 0 0,-8 21 0,14-29 0,0 0 0,0 1 0,0-1 0,1 0 0,-1 1 0,1-1 0,0 1 0,0-1 0,0 1 0,1-1 0,-1 1 0,1-1 0,0 0 0,0 1 0,0-1 0,0 0 0,0 0 0,1 1 0,0-1 0,-1 0 0,1-1 0,0 1 0,1 0 0,-1 0 0,0-1 0,5 4 0,22 21 0,-10-11 0,-2 1 0,29 35 0,-42-46 0,0 0 0,0 0 0,-1 0 0,1 0 0,-2 1 0,1-1 0,-1 1 0,0 0 0,0-1 0,-1 1 0,1 0 0,-2 0 0,1 0 0,-1 11 0,-1-16 0,0 0 0,1 0 0,-1 0 0,0 0 0,0-1 0,0 1 0,0 0 0,-1 0 0,1-1 0,0 1 0,-1-1 0,1 1 0,-1-1 0,1 0 0,-1 0 0,0 1 0,1-1 0,-1 0 0,0-1 0,0 1 0,0 0 0,0 0 0,0-1 0,0 1 0,0-1 0,0 0 0,0 1 0,-3-1 0,-65 3 0,62-3 0,-85 2 0,-74-5 0,166 3-31,0 0-1,0 0 0,0 0 0,0 0 0,0 0 1,0 0-1,0-1 0,0 1 0,0 0 1,0-1-1,1 1 0,-1-1 0,0 1 1,0-1-1,0 1 0,1-1 0,-1 0 1,0 1-1,0-1 0,1 0 0,-1 0 1,1 0-1,-1 1 0,1-1 0,-1 0 1,1 0-1,-1 0 0,1 0 0,0 0 1,-1 0-1,1 0 0,0 0 0,0 0 1,0 0-1,0 0 0,0 0 0,0 0 1,0 1-1,0-1 0,0 0 0,0 0 1,1-2-1,2-5-6794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24575,'286'0'-1365,"-276"0"-5461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63 24575,'-3'1'0,"-1"0"0,0-1 0,1 1 0,-1 0 0,1 1 0,-1-1 0,1 1 0,0-1 0,-1 1 0,1 0 0,0 0 0,0 1 0,0-1 0,1 0 0,-1 1 0,0 0 0,1 0 0,0 0 0,0 0 0,0 0 0,0 0 0,0 0 0,-1 5 0,0-2 0,0-1 0,1 1 0,0 0 0,0 0 0,1 0 0,-1 0 0,1 0 0,1 0 0,-1 0 0,1 1 0,0-1 0,0 0 0,2 8 0,-1-11 0,0 0 0,0 0 0,1 0 0,-1-1 0,0 1 0,1 0 0,0-1 0,0 1 0,0-1 0,0 1 0,0-1 0,0 0 0,0 0 0,1 0 0,-1 0 0,1 0 0,0-1 0,-1 1 0,1-1 0,0 0 0,0 1 0,0-1 0,0-1 0,0 1 0,0 0 0,0-1 0,0 1 0,0-1 0,0 0 0,0 0 0,0 0 0,0-1 0,1 1 0,3-2 0,0 1 0,-1-1 0,1 1 0,0-1 0,-1-1 0,1 0 0,-1 1 0,0-2 0,0 1 0,0-1 0,0 0 0,-1 0 0,1-1 0,-1 1 0,0-1 0,4-6 0,-7 6 0,0 0 0,0 0 0,0 0 0,0 0 0,-1 0 0,0-1 0,0 1 0,-1-1 0,1 1 0,-1 0 0,0-1 0,-2-10 0,1 10 0,0-1 0,0 0 0,0 0 0,-1 1 0,0-1 0,-1 1 0,1-1 0,-1 1 0,-7-11 0,6 13-76,-1-1 1,0 1-1,0 0 0,0 0 0,-1 1 0,0 0 0,1-1 0,-1 2 1,0-1-1,0 1 0,0 0 0,-1 0 0,1 1 0,0-1 1,-1 2-1,1-1 0,-11 1 0,6 0-6750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8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5 125 24575,'31'3'0,"-27"-2"0,1 0 0,-1-1 0,0 1 0,0-1 0,1 0 0,-1-1 0,0 1 0,6-2 0,-9 2 0,1-1 0,-1 0 0,0 0 0,0 0 0,1 0 0,-1 0 0,0 0 0,0 0 0,0 0 0,0-1 0,0 1 0,0 0 0,0-1 0,0 1 0,-1 0 0,1-1 0,-1 1 0,1-1 0,-1 1 0,1-1 0,-1 0 0,0 1 0,0-1 0,1 1 0,-1-1 0,-1 1 0,1-3 0,0-1 0,0-1 0,-1 0 0,1 0 0,-1 1 0,-1-1 0,1 1 0,-1-1 0,0 1 0,0-1 0,-1 1 0,-4-8 0,6 12 0,0-1 0,0 1 0,0 0 0,0 0 0,0 0 0,0 0 0,0 0 0,0 0 0,0 1 0,0-1 0,-1 0 0,1 0 0,0 1 0,0-1 0,-1 1 0,1-1 0,-1 1 0,1 0 0,0-1 0,-2 1 0,1 0 0,0 1 0,0-1 0,0 1 0,0 0 0,0 0 0,0-1 0,0 1 0,1 0 0,-1 0 0,0 1 0,1-1 0,-1 0 0,1 1 0,-1-1 0,1 1 0,-1-1 0,1 1 0,-2 3 0,0-1 0,1 1 0,0-1 0,-1 1 0,1 0 0,1 0 0,-1 0 0,1 0 0,0 1 0,0-1 0,0 9 0,3 61 0,0-36 0,-2-36 10,0 0 0,1 1 0,-1-1 0,1 0 0,-1 1 0,1-1 0,0 0 0,0 0 0,0 0 0,1 0 0,1 4 0,-2-6-63,0 0 0,0 1 0,0-1 0,1 0 0,-1 0 0,0 0 0,0 0 0,0-1 0,1 1 0,-1 0 0,0-1 0,1 1 0,-1 0-1,1-1 1,-1 0 0,1 1 0,-1-1 0,1 0 0,-1 0 0,1 1 0,-1-1 0,1 0 0,-1-1 0,1 1 0,-1 0 0,1 0 0,1-1 0,8-3-6773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18 24575,'-2'3'0,"0"0"0,1 1 0,-1-1 0,1 1 0,-1-1 0,1 1 0,0-1 0,0 1 0,1 0 0,-1-1 0,1 1 0,0 0 0,0 0 0,0-1 0,0 1 0,1 0 0,-1-1 0,1 1 0,0 0 0,2 4 0,-1-2 0,-1 0 0,2 0 0,-1 0 0,0 0 0,1-1 0,0 1 0,1-1 0,-1 0 0,1 0 0,0 0 0,8 7 0,-11-11 0,1 1 0,0-1 0,0 0 0,0 0 0,0 1 0,0-1 0,1 0 0,-1-1 0,0 1 0,0 0 0,0-1 0,1 1 0,-1-1 0,0 0 0,1 0 0,-1 0 0,0 0 0,1 0 0,-1 0 0,0-1 0,1 1 0,-1-1 0,0 1 0,0-1 0,1 0 0,-1 0 0,0 0 0,0 0 0,0 0 0,3-3 0,-2 1 0,0 0 0,0-1 0,0 1 0,-1-1 0,1 1 0,-1-1 0,0 0 0,0 0 0,-1 0 0,1 0 0,-1 0 0,0 0 0,0 0 0,0 0 0,1-8 0,-2 1 20,1 1 0,-1-1 0,-1 0 0,0 0 0,-2-10 0,3 20-49,-1-1 1,1 1-1,0 0 1,-1-1-1,1 1 1,0 0-1,-1 0 1,0-1-1,1 1 0,-1 0 1,0 0-1,0 0 1,1 0-1,-1 0 1,0 0-1,0 0 1,0 0-1,0 0 0,0 0 1,-1 0-1,1 1 1,0-1-1,0 0 1,0 1-1,-1-1 0,1 1 1,0 0-1,-1-1 1,1 1-1,0 0 1,-1 0-1,1 0 1,0 0-1,-1 0 0,1 0 1,-1 0-1,1 0 1,0 0-1,-1 1 1,1-1-1,0 0 1,0 1-1,-1 0 0,1-1 1,0 1-1,0-1 1,0 1-1,0 0 1,-1 0-1,1 0 1,-1 1-1,-6 4-6797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24575,'-6'1'0,"1"1"0,-1 0 0,0 0 0,1 1 0,-1-1 0,1 1 0,0 1 0,0-1 0,0 1 0,0 0 0,-7 7 0,-10 7 0,-89 66 0,-116 115 0,142-124 0,53-49 0,1 1 0,1 1 0,1 2 0,2 0 0,-42 64 0,61-75-1365,7-10-5461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49 24575,'-3'2'0,"1"0"0,-1 0 0,1 0 0,-1 1 0,1-1 0,0 1 0,0 0 0,0-1 0,0 1 0,0 0 0,1 0 0,-1 0 0,1 1 0,0-1 0,-1 5 0,-3 2 0,2-2 0,0-1 0,1 0 0,0 1 0,0 0 0,0-1 0,1 1 0,0 0 0,0 8 0,1-14 0,0 0 0,0 0 0,0 0 0,0 0 0,0 0 0,0 0 0,1 0 0,-1 0 0,0 0 0,1 0 0,0 0 0,-1 0 0,1-1 0,0 1 0,0 0 0,0 0 0,0-1 0,0 1 0,1-1 0,-1 1 0,0-1 0,1 1 0,-1-1 0,1 0 0,-1 0 0,1 0 0,0 0 0,0 0 0,-1 0 0,1 0 0,0 0 0,0-1 0,0 1 0,0-1 0,2 1 0,0-1-4,-1 0 0,0 0 0,1 0-1,-1 0 1,0 0 0,1-1 0,-1 0-1,0 0 1,0 0 0,0 0 0,0 0-1,0 0 1,0-1 0,0 0 0,0 1 0,0-1-1,-1 0 1,6-5 0,-5 3 20,0 0 1,0 0 0,-1 0 0,1-1-1,-1 1 1,0-1 0,0 1-1,-1-1 1,1 0 0,-1 0-1,1-7 1,0-1-166,-2 1 1,1-1-1,-2 0 1,1 0-1,-2 1 1,0-1-1,0 0 1,-1 1-1,-6-16 1,5 18-6678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24575,'4'0'0,"3"0"0,5 0 0,4 0 0,2 0 0,1 0 0,1 0 0,0 0 0,0 0 0,1 0 0,-1 0 0,0 0 0,-1 0 0,1 0 0,0 0 0,-1 0 0,-3-3 0,-4-2-8191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5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24575,'-1'10'0,"-1"1"0,0-1 0,0 0 0,-1 1 0,-6 14 0,-8 34 0,-7 137 0,14-145 0,8-44 0,0 1 0,0 0 0,0 0 0,1-1 0,0 1 0,1 0 0,0 0 0,0 0 0,1 0 0,0 0 0,2 8 0,-3-14 0,1-1 0,0 1 0,0 0 0,-1-1 0,1 0 0,0 1 0,0-1 0,0 0 0,1 1 0,-1-1 0,0 0 0,0 0 0,1 0 0,-1 0 0,1 0 0,-1 0 0,1 0 0,-1-1 0,1 1 0,-1 0 0,4 0 0,-1 0 0,0-1 0,0 0 0,-1 0 0,1 0 0,0 0 0,0-1 0,0 1 0,0-1 0,5-2 0,0 0 0,0-1 0,0 0 0,0 0 0,-1-1 0,0 0 0,0 0 0,8-8 0,12-8-24,-23 18-88,-1 0 0,0 0 1,1-1-1,-1 1 0,0-1 0,-1 0 1,1 0-1,-1 0 0,0-1 0,0 1 1,4-9-1,-2-1-6714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24575,'2'96'0,"-4"103"0,-19-72 0,2-21 0,12-68 0,-16 57 0,12-56 0,-7 43 0,1-9 0,19-124 0,-2 40 0,-1-1 0,2 1 0,-1 0 0,4-16 0,1 8 0,0 0 0,1 0 0,1 1 0,1-1 0,0 2 0,1-1 0,1 1 0,1 1 0,0 0 0,1 0 0,21-19 0,-14 15 0,-15 14 0,2 0 0,-1 0 0,1 1 0,0 0 0,0 0 0,0 0 0,1 1 0,-1 0 0,15-7 0,-20 11 0,0 0 0,0 0 0,0 0 0,0-1 0,0 1 0,0 0 0,0 0 0,0 1 0,0-1 0,0 0 0,0 0 0,0 0 0,0 1 0,0-1 0,0 0 0,0 1 0,0-1 0,-1 1 0,1-1 0,0 1 0,0 0 0,0-1 0,-1 1 0,2 1 0,14 27 0,-6 35 0,-11 55 0,2 37 0,14-93-1365,-13-49-5461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4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42 549 24575,'1'-2'0,"0"1"0,-1 0 0,1 0 0,0 0 0,-1 0 0,1 0 0,0 0 0,0 0 0,0 0 0,0 0 0,0 1 0,0-1 0,0 0 0,0 1 0,0-1 0,0 0 0,1 1 0,-1-1 0,0 1 0,0 0 0,1-1 0,-1 1 0,0 0 0,0 0 0,1 0 0,-1 0 0,0 0 0,3 0 0,39 1 0,254 37 0,-219-30 0,79 2 0,-87-10 0,113 15 0,-131-10 0,1-3 0,66-5 0,67 4 0,-113 8 0,-38-4 0,53 1 0,498-7 0,-490 11 0,-69-6 0,45 2 0,-2-7 0,-21-1 0,0 2 0,96 14 0,-94-7 0,0-3 0,0-1 0,63-6 0,-10 0 0,-66 3 0,-9-1 0,0 1 0,0 2 0,49 9 0,-40-5 0,-1-2 0,1-2 0,0-1 0,44-4 0,10 0 0,572 3 0,-568 11 0,-70-7 0,47 2 0,36-4 0,114-5 0,-149-6 0,-40 4 0,54-1 0,-47 6 0,-10 2 0,0-2 0,0-2 0,57-9 0,-59 6 0,1 1 0,-1 2 0,52 1 0,-49 2 0,0-1 0,60-9 0,-66 5 0,45-1 0,-47 5 0,0-2 0,34-7 0,-37 6 0,0 0 0,24 0 0,-24 2 0,0-1 0,26-5 0,-24 3 0,0 1 0,0 1 0,35 1 0,-35 2 0,1-2 0,-1-1 0,34-6 0,-34 4 0,0 1 0,0 1 0,35 2 0,-35 0 0,1 0 0,-1-2 0,34-6 0,-30 4 0,0 0 0,0 2 0,40 1 0,-37 2 0,0-2 0,47-7 0,-45 3 0,1 2 0,41 1 0,-41 1 0,0 0 0,36-7 0,-30 3 0,0 1 0,67 4 0,-68 1 0,0-2 0,73-10 0,-60 5 0,0 1 0,0 3 0,63 5 0,-10-1 0,-51-1 0,-20 0 0,0-1 0,0-1 0,58-11 0,-61 7 0,1 1 0,0 2 0,0 1 0,46 4 0,-34 0 0,57-5 0,-37-8 0,-42 6 0,1 1 0,28-1 0,-2 4 0,0-2 0,56-10 0,-66 8 0,0 1 0,54 3 0,-56 2 0,0-3 0,0-1 0,36-6 0,-21 1 0,0 3 0,0 2 0,63 5 0,-10-1 0,3022-2 0,-3030-10 0,-68 6 0,44-2 0,19 7 0,-6 1 0,151-16 0,-149 6 0,175 6 0,-125 4 0,430-2 0,-471-10 0,-69 6 0,45-2 0,-24 7 0,-4 0 0,0-2 0,74-11 0,-85 8 0,0 1 0,0 2 0,35 2 0,58-2 0,-63-8 0,-42 5 0,1 0 0,28 1 0,2726 4 0,-2663-11 0,-74 5 0,43 0 0,-1 7 0,111-4 0,-119-7 0,-38 4 0,52-1 0,69-4 0,1 1 0,-9-1 0,1 0 0,-80 10 0,113-14 0,-149 10 0,1 3 0,37 2 0,44-2 0,-57-9 0,20-1 0,17 2 0,7-1 0,73-10 0,-80 11 0,6-1 0,-69 9 0,1-1 0,43-10 0,-36 8 0,1 1 0,67 3 0,-68 2 0,-1-2 0,1-2 0,38-7 0,-39 4 0,0 2 0,0 1 0,47 5 0,63-4 0,-76-7 0,-37 3 0,50-1 0,70-4 0,1 0 0,-92 10 0,104-14 0,-130 10 0,49 1 0,-55 4 0,-1-2 0,50-9 0,42-4 0,-33 6 0,-56 4 0,67 4 0,14-1 0,-53-9 0,-41 6 0,0 1 0,27 0 0,-33 3 0,-5-1 0,-1 1 0,1 0 0,0 1 0,0 1 0,16 3 0,-24-3 0,1-1 0,-1 1 0,1 0 0,-1 0 0,1 0 0,-1 1 0,0-1 0,0 1 0,0-1 0,-1 1 0,1 0 0,-1 0 0,1 0 0,-1 1 0,0-1 0,0 0 0,0 1 0,-1 0 0,2 3 0,3 12 0,0 1 0,-1-1 0,-1 1 0,-1 0 0,0 24 0,-4 107 0,-1-58 0,1-44 0,-1 1 0,-10 51 0,5-12 0,7-70 0,-1-1 0,-1 1 0,-1-1 0,-5 23 0,6-34 0,-1-1 0,0 1 0,0-1 0,0 0 0,-1 0 0,0 0 0,0 0 0,0-1 0,-1 1 0,1-1 0,-2 0 0,1-1 0,0 1 0,-1-1 0,-7 4 0,-24 12 0,-76 30 0,72-34 0,-63 34 0,61-29 0,-1-1 0,-1-3 0,-1-1 0,-71 14 0,46-12 0,13-2 0,-134 30 0,-156-2 0,285-35 0,40-5 0,-46 2 0,-47 4 0,78-5 0,-44 0 0,-54 4 0,-1 1 0,83-11 0,6-1 0,-1 3 0,-93 12 0,101-7 0,0-3 0,0-1 0,-60-5 0,46 1 0,-57 5 0,49 6 0,41-5 0,-1-1 0,-25 0 0,-15-4 0,16 0 0,1 1 0,-92 13 0,88-6 0,-2-3 0,1-1 0,-62-6 0,8 0 0,-3 1 0,-116 5 0,151 5 0,37-3 0,-50 1 0,-90 7 0,98-5 0,15 0 0,40-4 0,-47 2 0,22-5 0,-81 13 0,88-10 0,-75-2 0,79-3 0,-1 2 0,-62 9 0,45-3 0,0-3 0,0-1 0,-59-7 0,3 2 0,-339 2 0,344 10 0,73-6 0,-44 2 0,-29-9 0,-119 5 0,152 7 0,38-4 0,-52 1 0,-1490-6 0,1430 10 0,-7 0 0,106-11 0,3 0 0,-1 1 0,-87 13 0,83-6 0,-1-3 0,-1-2 0,-61-5 0,9 1 0,-1327 2 0,1321 10 0,-3 0 0,-539-11 0,556 11 0,69-5 0,-46 1 0,-1177-7 0,1154 11 0,68-6 0,-43 2 0,-1825-7 0,1800 11 0,7 1 0,-507-12 0,499 11 0,70-6 0,-45 2 0,-1002-7 0,978 12 0,69-7 0,-46 2 0,-3502-7 0,3479 11 0,68-5 0,-44 0 0,-826-5 0,801-10 0,70 5 0,-45 0 0,12 6 0,27 0 0,0 0 0,0-3 0,0 0 0,-37-9 0,-62-12 0,-45 4 0,137 12 0,-1-1 0,1-2 0,-56-22 0,93 29 0,-1 1 0,0-1 0,0 0 0,1-1 0,0 1 0,0 0 0,0-1 0,0 0 0,0 0 0,1 0 0,-1 0 0,1 0 0,0 0 0,1-1 0,-3-6 0,-16-71 0,-19-154 0,20 84 0,13 77 0,6-136 0,2 87 0,-3 110 0,1 1 0,1-1 0,0 1 0,0-1 0,1 1 0,1 0 0,0 0 0,1 0 0,1 0 0,0 1 0,10-20 0,8-10-90,-18 32-8,-1 0 0,1 0 0,1 1 0,0 0 0,0 0 0,1 1-1,0-1 1,0 1 0,1 1 0,0 0 0,1 0 0,11-7 0,-7 6-6728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442 152 24575,'-4'-2'0,"-1"0"0,1 0 0,0-1 0,0 1 0,0-1 0,0 0 0,0 0 0,0-1 0,1 1 0,0-1 0,-6-7 0,-1 0 0,-4-3 0,0 1 0,-1 0 0,0 1 0,-30-18 0,42 28 0,0 0 0,-1 0 0,1 0 0,-1 1 0,0-1 0,1 1 0,-1 0 0,0 0 0,0 0 0,0 1 0,0-1 0,0 1 0,0 0 0,1 0 0,-1 0 0,0 1 0,0-1 0,0 1 0,0 0 0,0 0 0,1 1 0,-1-1 0,0 1 0,1-1 0,-1 1 0,1 0 0,0 1 0,0-1 0,-6 5 0,6-4 0,1 0 0,-1 0 0,0 0 0,1 0 0,0 0 0,-1 1 0,1-1 0,1 1 0,-1-1 0,0 1 0,1 0 0,0 0 0,0 0 0,0 0 0,0 0 0,1 0 0,-1 0 0,1 0 0,0 0 0,1 4 0,0-1 0,1-1 0,0 0 0,0 1 0,1-1 0,0 0 0,0 0 0,0-1 0,1 1 0,-1-1 0,2 1 0,4 5 0,13 9 0,0 0 0,1-1 0,1-2 0,33 20 0,-48-32 0,0 1 0,0 0 0,-1 0 0,1 1 0,-1 0 0,-1 1 0,1-1 0,-1 2 0,-1-1 0,1 1 0,-2 0 0,1 0 0,-1 1 0,-1-1 0,1 1 0,3 16 0,-2-9 0,-3-9 0,-1 0 0,1 0 0,-2 0 0,1 0 0,0 16 0,-2-21 0,0 0 0,-1 0 0,1 0 0,-1-1 0,0 1 0,0 0 0,0 0 0,0-1 0,-1 1 0,1-1 0,-1 1 0,1-1 0,-1 0 0,0 1 0,0-1 0,0 0 0,0 0 0,0 0 0,0 0 0,-1-1 0,-2 2 0,-31 22 0,-67 32 0,88-50 0,1-1 0,-1-1 0,-1-1 0,1 0 0,-1-1 0,0 0 0,0-1 0,-17-1 0,20-1 0,-51-3 0,61 3 0,0-1 0,0 1 0,0-1 0,0 0 0,0 0 0,0 0 0,1 0 0,-1 0 0,0 0 0,0-1 0,1 0 0,-1 1 0,1-1 0,0 0 0,0 0 0,-1 0 0,-1-4 0,3 4 0,1 1 0,-1-1 0,1 0 0,-1 0 0,1 0 0,0 1 0,0-1 0,0 0 0,0 0 0,0 0 0,1 1 0,-1-1 0,0 0 0,1 0 0,-1 1 0,1-1 0,0 0 0,0 1 0,0-1 0,-1 0 0,1 1 0,1 0 0,-1-1 0,2-1 0,35-38 0,-30 34 0,40-36 0,2 3 0,2 2 0,104-57 0,-119 74 0,-1 1 0,0-2 0,54-43 0,-81 59 13,-1 0-1,1 1 1,1 0 0,-1 0-1,1 1 1,0 0 0,18-5-1,27-10-1478,-42 12-5360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1 24575,'-10'0'0,"-9"-1"0,-1 1 0,1 1 0,0 1 0,-23 6 0,35-6 0,1 0 0,-1 0 0,1 1 0,0 0 0,0 1 0,0-1 0,0 1 0,1 0 0,0 1 0,-1-1 0,1 1 0,1 0 0,-1 0 0,1 0 0,-6 10 0,-2 5 0,-1 1 0,2 0 0,-14 39 0,22-54 0,1-1 0,1 1 0,-1 0 0,1 0 0,0 0 0,0 0 0,0 0 0,1 0 0,0 0 0,0 0 0,1 0 0,-1 0 0,1 0 0,1 0 0,-1 0 0,1 0 0,0-1 0,0 1 0,1-1 0,4 7 0,-4-8 0,1 0 0,-1-1 0,1 0 0,0 0 0,0 0 0,1 0 0,-1-1 0,1 0 0,-1 0 0,1 0 0,-1 0 0,1-1 0,0 1 0,0-1 0,8 0 0,10 1 0,0-1 0,26-1 0,-24-1 0,-17 1 0,1-1 0,-1 0 0,0-1 0,1 1 0,-1-1 0,0-1 0,0 0 0,0 0 0,0 0 0,0-1 0,-1-1 0,0 1 0,0-1 0,0 0 0,0 0 0,-1-1 0,0 0 0,0 0 0,-1-1 0,1 1 0,-1-1 0,-1 0 0,1-1 0,-1 1 0,-1-1 0,1 0 0,-1 0 0,-1 0 0,1 0 0,-2 0 0,3-13 0,-2 7 0,0 1 0,0 0 0,-2-1 0,1 1 0,-2-1 0,0 1 0,0 0 0,-4-15 0,3 25 0,0 0 0,0 1 0,0-1 0,0 0 0,0 1 0,-1-1 0,1 1 0,-1 0 0,1 0 0,-1 0 0,0 0 0,0 0 0,0 1 0,0-1 0,0 1 0,0 0 0,-1 0 0,1 0 0,0 0 0,-1 1 0,-4-1 0,-12-1 0,1 0 0,-31 3 0,31 0 0,-235 0-1365,237-1-5461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24575,'54'0'0,"-6"2"0,0-3 0,77-12 0,-85 9 0,13-4 0,-53 8-21,1 0-1,-1 0 0,1 0 1,-1 0-1,1 0 0,-1 0 1,0-1-1,1 1 0,-1 0 1,0 0-1,1 0 0,-1-1 1,0 1-1,1 0 0,-1 0 1,0-1-1,1 1 0,-1 0 0,0-1 1,0 1-1,1-1 0,-1 1 1,0 0-1,0-1 0,0 1 1,0 0-1,1-1 0,-1 1 1,0-1-1,0 1 0,0-1 1,0 1-1,0 0 0,0-1 1,0 1-1,0-1 0,0 1 1,0-1-1,0 1 0,-1 0 1,1-1-1,0 1 0,0-1 1,0 1-1,0 0 0,-1-1 1,1 1-1,0 0 0,0-1 1,-1 1-1,1 0 0,0-1 1,-1 1-1,1 0 0,0 0 1,-1-1-1,1 1 0,0 0 1,-1 0-1,1 0 0,0-1 1,-2 1-1,-7-7-6804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24575,'1'1'0,"-1"0"0,1 0 0,-1 0 0,1-1 0,-1 1 0,1 0 0,0 0 0,0 0 0,-1-1 0,1 1 0,0 0 0,0-1 0,0 1 0,-1-1 0,1 1 0,0-1 0,0 1 0,0-1 0,0 1 0,0-1 0,0 0 0,1 0 0,32 10 0,-22-7 0,-9-2 0,0-1 0,0 1 0,0 0 0,-1-1 0,1 0 0,0 1 0,0-1 0,0 0 0,0-1 0,-1 1 0,1 0 0,0-1 0,0 1 0,0-1 0,-1 0 0,1 0 0,0 0 0,2-2 0,-4 2 0,0 0 0,1-1 0,-1 1 0,0 0 0,0-1 0,0 1 0,0 0 0,0-1 0,0 0 0,0 1 0,-1-1 0,1 1 0,0-1 0,-1 0 0,0 1 0,1-1 0,-1 0 0,0 0 0,0 1 0,0-1 0,0 0 0,0 0 0,0 0 0,0 1 0,-1-1 0,1 0 0,-1 1 0,1-1 0,-1 0 0,-1-2 0,2 3 0,-1 0 0,1 0 0,0 0 0,-1 0 0,1 0 0,-1 0 0,1 0 0,-1 0 0,1 0 0,-1 0 0,0 1 0,1-1 0,-1 0 0,0 0 0,1 1 0,-1-1 0,0 1 0,0-1 0,0 0 0,0 1 0,0-1 0,0 1 0,0 0 0,0-1 0,0 1 0,0 0 0,0 0 0,-1-1 0,0 2 0,-1-1 0,1 1 0,0-1 0,0 1 0,0 0 0,0 0 0,0 0 0,1 0 0,-1 0 0,0 0 0,0 1 0,1-1 0,-3 2 0,-1 3 0,-1-1 0,1 1 0,0 0 0,1 1 0,0-1 0,-7 14 0,7-8 0,0 0 0,1 0 0,0 1 0,1-1 0,1 1 0,-1 20 0,2-31 0,0 0 0,0 1 0,0-1 0,0 0 0,1 1 0,-1-1 0,0 0 0,1 0 0,0 1 0,-1-1 0,1 0 0,0 0 0,0 0 0,0 0 0,1 0 0,-1 0 0,0 0 0,1 0 0,-1-1 0,1 1 0,0 0 0,-1-1 0,1 1 0,0-1 0,0 0 0,0 0 0,0 1 0,0-1 0,0-1 0,1 1 0,-1 0 0,0 0 0,0-1 0,1 1 0,-1-1 0,0 0 0,1 0 0,-1 0 0,0 0 0,0 0 0,1 0 0,-1-1 0,4 0 0,-3 0-76,-1 1 1,0-1-1,0 1 0,-1-1 0,1 0 0,0 1 0,0-1 0,0 0 1,0 0-1,-1-1 0,1 1 0,0 0 0,-1-1 0,1 1 1,-1 0-1,0-1 0,3-3 0,2-6-6750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4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24575,'1'37'0,"0"-8"0,-2-1 0,0 0 0,-11 54 0,1-33 0,-6 68 0,8-55 0,5-38 0,-3 48 0,9 18 0,-2-89 0,0-1 0,0 0 0,0 0 0,0 0 0,0 1 0,0-1 0,0 0 0,0 0 0,0 0 0,1 1 0,-1-1 0,0 0 0,0 0 0,0 0 0,0 0 0,0 1 0,1-1 0,-1 0 0,0 0 0,0 0 0,0 0 0,0 0 0,1 0 0,-1 0 0,0 1 0,0-1 0,1 0 0,-1 0 0,0 0 0,0 0 0,0 0 0,1 0 0,-1 0 0,0 0 0,0 0 0,0 0 0,1 0 0,-1 0 0,0 0 0,0 0 0,1-1 0,-1 1 0,0 0 0,0 0 0,0 0 0,0 0 0,1 0 0,15-11 0,17-22 0,-29 30 0,49-41 0,-43 37 0,-1 0 0,0 0 0,0-1 0,0 0 0,-1 0 0,12-17 0,-2 4-1365,-8 15-5461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5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20 24575,'-1'-1'0,"1"0"0,-1 0 0,1 0 0,-1 0 0,0 0 0,1 0 0,-1 0 0,0 0 0,0 0 0,0 0 0,0 1 0,0-1 0,0 0 0,0 1 0,0-1 0,0 1 0,0-1 0,0 1 0,0-1 0,0 1 0,0 0 0,0-1 0,-1 1 0,1 0 0,0 0 0,0 0 0,-2 0 0,-39-3 0,37 3 0,-3 0 0,1 1 0,-1-1 0,1 1 0,-1 0 0,1 1 0,0 0 0,-1 0 0,1 1 0,0 0 0,1 0 0,-1 0 0,0 1 0,1 0 0,0 0 0,0 1 0,0 0 0,1 0 0,-7 6 0,5-2 0,0 1 0,0-1 0,0 1 0,1 1 0,1-1 0,0 1 0,0 0 0,1 0 0,1 0 0,-5 22 0,0 8 0,4-30 0,1 0 0,1 0 0,0 1 0,1-1 0,0 0 0,1 1 0,0-1 0,0 1 0,4 19 0,-3-31 0,-1 1 0,0-1 0,0 1 0,0-1 0,0 1 0,0-1 0,1 1 0,-1-1 0,0 1 0,0-1 0,1 0 0,-1 1 0,0-1 0,1 1 0,-1-1 0,0 0 0,1 1 0,-1-1 0,1 0 0,-1 1 0,1-1 0,-1 0 0,0 1 0,1-1 0,-1 0 0,1 0 0,-1 0 0,1 0 0,0 1 0,-1-1 0,1 0 0,0 0 0,15-11 0,13-29 0,-26 36 0,11-18 0,-1-1 0,-1-1 0,-1 0 0,-2-1 0,0 0 0,-1 0 0,-2-1 0,6-46 0,-12 69 0,1 0 0,-1 0 0,0 1 0,1-1 0,-1 0 0,1 1 0,0-1 0,0 0 0,0 1 0,3-5 0,-3 8 0,0-1 0,0 1 0,-1 0 0,1 0 0,0 0 0,0-1 0,0 1 0,0 0 0,-1 0 0,1 0 0,0 0 0,-1 0 0,1 0 0,-1 1 0,1-1 0,-1 0 0,0 0 0,1 0 0,-1 0 0,0 1 0,0-1 0,0 0 0,0 2 0,18 71 0,-13-51 0,0 0 0,1-1 0,2 0 0,13 30 0,-6-36-1365,-8-15-5461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24575,'1'5'0,"1"1"0,-1 0 0,1 0 0,0-1 0,1 1 0,3 7 0,4 9 0,-1 4 0,-2 1 0,-1 0 0,-1 0 0,2 51 0,10 32 0,-34-158 0,16 34 0,-1 0 0,2-1 0,0 1 0,1-1 0,0 1 0,1 0 0,0 0 0,2 0 0,-1 0 0,2 0 0,0 1 0,0-1 0,1 2 0,1-1 0,12-18 0,-17 30-54,-1 0-1,0 0 0,1 0 1,-1 0-1,1 0 1,0 0-1,-1 0 0,1 0 1,-1 1-1,1-1 1,0 1-1,0-1 0,-1 1 1,1 0-1,0-1 0,0 1 1,0 0-1,-1 0 1,1 0-1,0 1 0,0-1 1,0 0-1,-1 1 1,4 0-1,7 2-6771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0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199 165 24575,'0'-20'0,"-3"-57"0,2 72 0,0 1 0,1 0 0,-2-1 0,1 1 0,-1 0 0,1-1 0,-1 1 0,0 0 0,0 0 0,-1 0 0,0 1 0,1-1 0,-1 1 0,-3-4 0,5 7 0,1-1 0,-1 1 0,1-1 0,-1 1 0,1 0 0,-1 0 0,1-1 0,-1 1 0,0 0 0,1 0 0,-1 0 0,1 0 0,-1-1 0,1 1 0,-1 0 0,0 0 0,1 0 0,-1 0 0,1 0 0,-1 0 0,0 1 0,1-1 0,-1 0 0,1 0 0,-1 0 0,1 1 0,-1-1 0,1 0 0,-1 0 0,1 1 0,-2 0 0,-15 19 0,-4 28 0,-33 135 0,51-171 0,-1 0 0,1 0 0,1 0 0,1 0 0,-1 0 0,2 1 0,0-1 0,0 0 0,1 0 0,0 0 0,5 15 0,-6-26 0,0 0 0,0 0 0,0 0 0,1 0 0,-1 0 0,0-1 0,1 1 0,-1 0 0,1 0 0,-1 0 0,1-1 0,-1 1 0,1 0 0,0 0 0,-1-1 0,1 1 0,0-1 0,0 1 0,-1 0 0,1-1 0,0 0 0,0 1 0,0-1 0,0 1 0,0-1 0,-1 0 0,1 0 0,0 1 0,2-1 0,-1-1 0,-1 1 0,1-1 0,0 0 0,-1 0 0,1 0 0,-1 0 0,1 0 0,-1 0 0,0 0 0,1 0 0,-1 0 0,0-1 0,0 1 0,2-3 0,2-4 0,0 0 0,0-1 0,0 0 0,4-14 0,8-49 0,-12 49 0,0 1 0,12-32 0,-17 54 0,0-1 0,0 1 0,0 0 0,0 0 0,0-1 0,0 1 0,0 0 0,0 0 0,0-1 0,1 1 0,-1 0 0,0 0 0,0-1 0,0 1 0,0 0 0,0 0 0,0 0 0,0-1 0,1 1 0,-1 0 0,0 0 0,0 0 0,0 0 0,1-1 0,-1 1 0,0 0 0,0 0 0,0 0 0,1 0 0,-1 0 0,0 0 0,0 0 0,0 0 0,1-1 0,-1 1 0,0 0 0,0 0 0,1 0 0,-1 0 0,0 0 0,0 0 0,1 0 0,-1 0 0,1 1 0,4 12 0,0 25 0,-5-34 0,7 52 0,-2-20 0,1 54 0,-5-29 0,-1-13 0,-1-1 0,-11 71 0,8-92 0,-2 0 0,-1 0 0,-1-1 0,-1 0 0,-1-1 0,-2 0 0,0 0 0,-30 42 0,41-65 0,0 1 0,0 0 0,0-1 0,-1 1 0,1-1 0,-1 0 0,1 1 0,-1-1 0,1 0 0,-1 0 0,0 0 0,1 0 0,-1 0 0,0 0 0,0 0 0,0-1 0,0 1 0,-3 0 0,4-1 0,-1-1 0,1 1 0,0 0 0,-1-1 0,1 1 0,0-1 0,0 1 0,0-1 0,0 1 0,-1-1 0,1 0 0,0 0 0,0 0 0,0 0 0,0 1 0,1-1 0,-1 0 0,0-1 0,0 1 0,-1-2 0,-1-3 0,0-1 0,1 1 0,-1-1 0,1 1 0,0-1 0,1 0 0,0 0 0,-1-13 0,2-5 0,2-61 0,-1 80 0,0 0 0,0 0 0,0 1 0,1-1 0,0 1 0,0 0 0,1-1 0,-1 1 0,1 0 0,0 0 0,1 0 0,5-6 0,110-124 0,-108 125 0,0 0 0,1 1 0,0 0 0,0 1 0,1 1 0,0-1 0,1 2 0,0 0 0,0 1 0,24-6 0,-24 6-1365,-3-1-5461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1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24575,'0'4'0,"0"1"0,1 0 0,0-1 0,0 0 0,0 1 0,0-1 0,1 0 0,-1 1 0,1-1 0,0 0 0,1 0 0,4 6 0,-6-8 0,0-1 0,0 0 0,0 0 0,0 0 0,1 0 0,-1 0 0,0 0 0,1 0 0,-1 0 0,0 0 0,1-1 0,-1 1 0,1-1 0,-1 1 0,1-1 0,0 1 0,-1-1 0,1 0 0,-1 0 0,1 0 0,0 0 0,-1 0 0,1 0 0,-1 0 0,1 0 0,0-1 0,-1 1 0,1 0 0,-1-1 0,1 0 0,-1 1 0,1-1 0,-1 0 0,0 0 0,1 0 0,-1 0 0,0 0 0,0 0 0,2-2 0,1-1 0,-1 0 0,0-1 0,1 1 0,-2-1 0,1 0 0,0 0 0,-1 0 0,0 0 0,0 0 0,-1-1 0,1 1 0,-1 0 0,0-8 0,4-74 0,-9 58 0,4 28 0,-1 1 0,1 0 0,0-1 0,0 1 0,0 0 0,-1 0 0,1-1 0,0 1 0,0 0 0,-1 0 0,1 0 0,0-1 0,0 1 0,-1 0 0,1 0 0,0 0 0,-1 0 0,1 0 0,0-1 0,-1 1 0,1 0 0,0 0 0,-1 0 0,1 0 0,0 0 0,-1 0 0,1 0 0,0 0 0,-1 0 0,1 0 0,0 1 0,-1-1 0,1 0 0,0 0 0,0 0 0,-1 0 0,1 0 0,0 0 0,-1 1 0,-3 2 0,1 0 0,0 1 0,0-1 0,0 1 0,0 0 0,1 0 0,-1 0 0,1 0 0,-2 5 0,-3 9 0,1 0 0,0 1 0,-4 33 0,6-31 0,-1 0 0,-12 35 0,14-46 0,0-1 0,0 0 0,1 1 0,0-1 0,0 1 0,1-1 0,1 1 0,-1 0 0,2 0 0,1 10 0,-2-18 0,0 1 0,1-1 0,0 0 0,-1 1 0,1-1 0,0 0 0,0 0 0,0 1 0,1-1 0,-1 0 0,0 0 0,1-1 0,-1 1 0,1 0 0,0 0 0,0-1 0,0 1 0,2 1 0,-1-2 0,0 0 0,-1 0 0,1 0 0,0-1 0,0 1 0,0-1 0,1 0 0,-1 0 0,0 0 0,0 0 0,0-1 0,0 1 0,0-1 0,0 1 0,-1-1 0,1 0 0,0 0 0,4-3 0,22-15-1365,-18 7-5461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2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24575,'3'0'0,"5"0"0,3 0 0,5 0 0,2 0 0,1 0 0,1 0 0,0 3 0,1 2 0,-1-1 0,-3-4 0,-5-5 0,-5-2-8191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24575,'0'451'0,"0"-449"0,0 0 0,-1 0 0,1 0 0,0 0 0,0-1 0,0 1 0,1 0 0,-1 0 0,0 0 0,1 0 0,-1 0 0,1 0 0,0-1 0,0 1 0,-1 0 0,1 0 0,0-1 0,0 1 0,1-1 0,-1 1 0,0-1 0,0 1 0,1-1 0,-1 0 0,4 3 0,-3-4 0,0 0 0,0-1 0,0 1 0,0 0 0,-1 0 0,1-1 0,0 1 0,0-1 0,0 0 0,0 0 0,-1 1 0,1-1 0,0 0 0,-1 0 0,1-1 0,0 1 0,-1 0 0,0 0 0,1-1 0,-1 1 0,0-1 0,0 1 0,1-1 0,-1 0 0,1-2 0,12-14-60,19-33-1245,-28 39-5521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4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24575,'-1'55'0,"0"-9"0,2 0 0,12 82 0,1-5 0,-5-32 0,-6-50 0,0 53 0,-4-59 0,2-1 0,9 56 0,-9-83-116,4 16 362,-3-21-585,-2-14-817,1 0-5670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64 339 24575,'0'1'0,"1"0"0,-1 0 0,1 0 0,-1 0 0,1 0 0,-1 0 0,1 0 0,0 0 0,0-1 0,-1 1 0,1 0 0,0 0 0,0-1 0,0 1 0,0-1 0,0 1 0,0-1 0,0 1 0,0-1 0,0 0 0,1 1 0,29 9 0,-24-9 0,33 9 0,1-3 0,0-1 0,50 0 0,-27-2 0,8 5 0,-44-4 0,48 0 0,119 15 0,-39 0 0,-61-11 0,6 1 0,33 0 0,6-1 0,-73-10 0,-12-1 0,0 2 0,100 15 0,-111-10 0,0-1 0,1-2 0,57-5 0,73 3 0,-102 9 0,-38-4 0,52 1 0,1086-7 0,-1077-9 0,-70 5 0,47-1 0,1741 7 0,-1597-21 0,422 21 0,-529-11 0,-76 5 0,45-1 0,23 6 0,103-14 0,-117 7 0,136 7 0,-91 3 0,970-3 0,-927 20 0,-136-18 0,0 3 0,43 9 0,27 4 0,-53-11 0,-7-1 0,58 1 0,-75-7 0,-1 3 0,44 8 0,-24-5 0,0-3 0,88-5 0,-36-1 0,-38 4 0,102 14 0,-126-11 0,73-2 0,-77-3 0,0 2 0,61 9 0,-44-3 0,0-3 0,1-2 0,58-5 0,-3 0 0,436 3 0,-333-20 0,29 6 0,-149 7 0,136 7 0,-92 2 0,-81-3 0,81-13 0,-70 8 0,0 3 0,70 5 0,-21 1 0,-51-4 0,103-13 0,-117 8 0,78 2 0,35-2 0,-116 2 0,53 2 0,25-1 0,-49-5 0,87-4 0,-123 13 0,23 0 0,121-14 0,-128 7 0,1 3 0,82 5 0,61-3 0,-123-8 0,-31 4 0,48-1 0,67 9 0,225-6 0,-296-5 0,65-3 0,-95 12 0,22 0 0,134-14 0,-148 6 0,118 4 0,-117 4 0,115-12 0,-95 3 0,176 6 0,-124 4 0,81-16 0,-33 7 0,-131 8 0,97-12 0,-4-3 0,-35 5 0,-2 3 0,-70 5 0,50-8 0,44-3 0,-14 1 0,-77 7 0,57 1 0,-59 3 0,70-9 0,43-5 0,-47 5 0,122-11 0,-85 4 0,194-24 0,-90 18 0,153-17 0,-199 20 0,-83 12 0,-82 6 0,53-7 0,-56 3 0,53 1 0,-58 4 0,1-2 0,41-7 0,-51 5 0,45-1 0,-47 5 0,-1-2 0,36-7 0,-36 6 0,0 0 0,1 1 0,31 1 0,-32 2 0,0-2 0,0 0 0,37-8 0,-24 3 0,1 2 0,0 1 0,-1 2 0,51 4 0,4 0 0,945-3 0,-1032 0 0,1 0 0,0 0 0,-1 1 0,1 0 0,0 0 0,-1 0 0,0 0 0,1 1 0,-1-1 0,0 1 0,1 0 0,-1 1 0,0-1 0,-1 1 0,1-1 0,0 1 0,-1 0 0,1 1 0,-1-1 0,0 1 0,0-1 0,-1 1 0,1 0 0,-1 0 0,1 0 0,-1 0 0,-1 0 0,1 1 0,0-1 0,-1 1 0,1 7 0,3 14 0,-2 1 0,-1-1 0,-1 1 0,-4 39 0,2-16 0,0-7 0,0-13 0,1 0 0,2 1 0,10 58 0,-6-53 0,-2 1 0,-1-1 0,-2 1 0,-5 49 0,2 6 0,4-24 0,0-43 0,-1 0 0,-1 0 0,-1 0 0,-7 38 0,6-57 0,-1 1 0,1-1 0,-1 0 0,-1 0 0,1 0 0,-1-1 0,0 1 0,0-1 0,-1 0 0,0 0 0,1 0 0,-2-1 0,1 1 0,0-1 0,-1 0 0,0-1 0,0 0 0,0 0 0,-7 3 0,-15 5 0,-1-2 0,-58 13 0,56-16 0,-130 20 0,71-9 0,-70 8 0,-14-3 0,114-13 0,36-5 0,0-1 0,-25 0 0,-1-1 0,-77 10 0,59-5 0,0-4 0,-69-6 0,20 1 0,-509 2 0,471 20 0,108-19 0,-87 13 0,-22 6 0,-98 19 0,-152 19 0,249-39 0,-144 38 0,225-38 0,-2-3 0,0-3 0,-151 4 0,142-19 0,-119 4 0,133 7 0,38-3 0,-52 0 0,33-6 0,-88 14 0,74-8 0,0-3 0,-69-5 0,20-1 0,-771 3 0,770 10 0,79-4 0,-43-1 0,-72 4 0,-2 1 0,35-1 0,80-4 0,-41 0 0,-11-4 0,-102 13 0,103-7 0,-134-7 0,90-3 0,-728 3 0,746 10 0,-3 0 0,-480-10 0,479 10 0,80-5 0,-45 0 0,-1256-6 0,1244-9 0,3 0 0,-1299 9 0,649 2 0,611-10 0,-2-2 0,54 12 0,-17 1 0,-127-16 0,115 5 0,-175 8 0,128 3 0,-5022-2 0,5085 11 0,69-7 0,-46 2 0,-650-7 0,627 11 0,69-5 0,-45 0 0,-1022-5 0,998 10 0,69-6 0,-45 2 0,46-6 0,0-2 0,1-1 0,-1-1 0,-48-15 0,-58-8 0,124 26 0,7 1 0,-27-3 0,1-2 0,0 0 0,1-2 0,0-1 0,0-1 0,-39-20 0,13 3 0,41 21 0,-1 0 0,1-1 0,0 0 0,-11-9 0,18 11 0,0 1 0,1-1 0,-1 0 0,1 0 0,0-1 0,0 1 0,0-1 0,0 1 0,1-1 0,0 0 0,0 0 0,0 0 0,-1-8 0,-5-29 0,2-1 0,2 1 0,2-66 0,1 75 0,-1-1 0,-9-40 0,1-19 0,10 83 0,0 0 0,1 1 0,0-1 0,0 0 0,1 0 0,0 1 0,4-13 0,2 10-1365,-1 3-5461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20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662 0 24575,'-18'16'0,"-1"-2"0,-1 0 0,0-1 0,-24 11 0,5-2 0,-14 12 0,2 2 0,1 2 0,2 2 0,2 3 0,-70 83 0,92-98 0,-46 59 0,64-78 0,0 0 0,0 1 0,1 0 0,0 0 0,1 0 0,0 1 0,-4 15 0,8 5-1365,4-19-5461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112 453 24575,'0'-2'0,"0"0"0,0 0 0,-1-1 0,1 1 0,0 0 0,-1 0 0,1 0 0,-1 0 0,0-1 0,1 1 0,-3-2 0,3 3 0,0 1 0,-1-1 0,1 1 0,-1-1 0,1 1 0,-1-1 0,1 1 0,-1 0 0,1-1 0,-1 1 0,1 0 0,-1-1 0,1 1 0,-1 0 0,0 0 0,1-1 0,-1 1 0,1 0 0,-1 0 0,0 0 0,1 0 0,-1 0 0,1 0 0,-1 0 0,-1 0 0,0 1 0,-1 0 0,1 0 0,-1 1 0,1-1 0,0 0 0,0 1 0,0 0 0,-1-1 0,1 1 0,1 0 0,-1 0 0,0 0 0,0 0 0,1 0 0,-1 1 0,0 2 0,-8 16 0,0 0 0,2 1 0,0 0 0,2 1 0,-5 25 0,11-46 0,-1 0 0,1 0 0,0 0 0,0 0 0,0 1 0,0-1 0,0 0 0,0 0 0,0 0 0,1 0 0,-1 0 0,1 0 0,-1 0 0,1 0 0,2 3 0,-3-4 0,1 0 0,0 0 0,-1-1 0,1 1 0,0 0 0,0-1 0,0 1 0,0-1 0,-1 1 0,1-1 0,0 1 0,0-1 0,0 1 0,0-1 0,0 0 0,0 0 0,0 0 0,0 1 0,0-1 0,0 0 0,0 0 0,2-1 0,0 1 0,0-1 0,0 0 0,0 0 0,0 0 0,0-1 0,0 1 0,0-1 0,0 1 0,-1-1 0,1 0 0,-1 0 0,1 0 0,-1 0 0,0-1 0,0 1 0,0 0 0,0-1 0,0 0 0,1-4 0,24-45 0,-4-2 0,26-81 0,-46 119 0,0-1 0,0-27 0,5-29 0,8-34 0,-10 53 0,-1-1 0,-5 51 0,0 7 0,-1 29 0,3 54 0,-4 78 0,-7-104 0,5-38 0,1-1 0,0 25 0,3 3-455,2 0 0,11 63 0,-11-98-6371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21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294 101 24575,'-4'2'0,"-1"0"0,1 0 0,0 1 0,0-1 0,0 1 0,0 0 0,0 0 0,1 0 0,-1 1 0,1-1 0,-6 8 0,-9 9 0,1-8 0,-1 0 0,0-1 0,-28 13 0,28-16 0,0 2 0,1 0 0,-30 23 0,45-32 0,0 0 0,0 1 0,1-1 0,-1 1 0,0-1 0,1 1 0,0 0 0,-1 0 0,1 0 0,0 0 0,0-1 0,0 2 0,0-1 0,0 0 0,0 0 0,1 0 0,-1 0 0,1 0 0,-1 1 0,1-1 0,0 0 0,0 0 0,0 1 0,0-1 0,0 0 0,1 0 0,-1 0 0,1 1 0,-1-1 0,1 0 0,0 0 0,0 0 0,0 0 0,0 0 0,0 0 0,0 0 0,0 0 0,1-1 0,-1 1 0,1 0 0,-1-1 0,1 1 0,0-1 0,2 2 0,3 3 0,1 0 0,0-1 0,0 0 0,1-1 0,-1 0 0,1 0 0,0 0 0,0-1 0,10 2 0,27 2 0,0-1 0,77-1 0,-94-5 0,0 1 0,0-1 0,1-1 0,-1-2 0,0-1 0,-1-1 0,50-16 0,-75 20 0,1-1 0,-1 1 0,0-1 0,0 0 0,0 0 0,0-1 0,-1 1 0,1 0 0,0-1 0,-1 0 0,0 1 0,0-1 0,0 0 0,0 0 0,0 0 0,0-1 0,2-5 0,-2 3 0,-1 0 0,1-1 0,-1 1 0,-1-1 0,1 1 0,-1-1 0,0 1 0,0-1 0,-2-9 0,1 8 0,-1 0 0,0 0 0,0 1 0,0-1 0,-1 1 0,0-1 0,-1 1 0,1 0 0,-1 1 0,-1-1 0,1 1 0,-1-1 0,0 1 0,-1 1 0,1-1 0,-12-8 0,8 11 0,1 0 0,0 0 0,-1 1 0,0 0 0,0 0 0,1 1 0,-1 1 0,0-1 0,-14 2 0,-41-5 0,11-3 0,0 3 0,-105 3 0,71 2 0,68 2 0,30 3 0,31 4 0,199-8 0,-124-3 0,39-19 0,0 22 0,118-4 0,-234-5 0,-33 5 0,0 0 0,0 1 0,1 0 0,-1 0 0,0 0 0,0 1 0,9 1 0,-14 0 0,0-1 0,0 1 0,-1 0 0,1 0 0,0 0 0,0 0 0,-1 0 0,1 0 0,-1 0 0,1 1 0,-1-1 0,1 0 0,-1 1 0,0-1 0,0 1 0,1 0 0,-1-1 0,0 1 0,-1 0 0,1 0 0,0-1 0,0 1 0,-1 0 0,1 0 0,-1 0 0,0 0 0,1 0 0,-1 0 0,0 0 0,0 0 0,-1 2 0,1 15 0,-1 0 0,-6 33 0,5-39 0,0 1 0,0 0 0,1 0 0,1-1 0,2 18 0,-1-26 0,0 0 0,1 0 0,-1 1 0,1-1 0,0 0 0,1 0 0,-1-1 0,1 1 0,0-1 0,0 1 0,0-1 0,1 0 0,0 0 0,0 0 0,0 0 0,0-1 0,7 5 0,0-1 0,1-1 0,0 0 0,0-1 0,0 0 0,1-1 0,0 0 0,0-1 0,0-1 0,0 0 0,26 1 0,-28-3 0,1 0 0,0-1 0,0 0 0,-1-1 0,1 0 0,-1 0 0,1-2 0,-1 1 0,0-1 0,0-1 0,-1 0 0,17-10 0,-23 10 0,0 1 0,0-1 0,0 0 0,0 1 0,-1-2 0,0 1 0,0 0 0,0-1 0,-1 1 0,1-1 0,-1 0 0,-1 0 0,1 0 0,-1 0 0,0 0 0,-1 0 0,1 0 0,-1 0 0,0 0 0,-1-1 0,-1-9 0,0-1 0,-2 0 0,1 0 0,-2 0 0,0 0 0,-1 1 0,-13-25 0,12 27 0,-1 1 0,-1 0 0,0 1 0,0-1 0,-1 2 0,-1-1 0,-12-9 0,15 15 0,1 1 0,-1 0 0,0 0 0,-1 1 0,1 0 0,-1 0 0,0 1 0,0 0 0,0 1 0,0 0 0,0 1 0,-18-2 0,7 2-124,0 0 0,0 2 0,0 0 0,0 1 0,1 1 0,-1 1-1,1 0 1,0 2 0,0 0 0,-33 16 0,41-16-6702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1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24575,'3'0'0,"5"0"0,3 0 0,4 0 0,2 0 0,1 0 0,1 0 0,1 0 0,-1 0 0,1 0 0,-1 0 0,-3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24575,'16'55'0,"-13"170"0,-4-186 0,1-54 0,0 0 0,1 0 0,0 0 0,2 1 0,-1-1 0,2 0 0,0 1 0,1 0 0,0 0 0,1 0 0,0 0 0,1 1 0,1 0 0,0 1 0,1 0 0,12-13 0,-18 21 0,-1 1 0,1 0 0,1-1 0,-1 1 0,0 1 0,1-1 0,-1 0 0,1 1 0,5-3 0,-9 5 0,1 0 0,-1 0 0,1 0 0,-1 0 0,1 0 0,-1 0 0,1 0 0,-1 0 0,1 0 0,0 0 0,-1 0 0,1 0 0,-1 0 0,1 0 0,-1 1 0,1-1 0,-1 0 0,1 0 0,-1 1 0,1-1 0,-1 0 0,0 1 0,1-1 0,-1 0 0,1 1 0,-1-1 0,0 0 0,1 1 0,7 28 0,12 123 0,-17-137-1365,1-3-5461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24575,'-20'149'0,"19"-117"0,0-20 0,0 1 0,1 0 0,1 0 0,0 0 0,4 18 0,-5-30 0,0-1 0,0 1 0,0-1 0,0 1 0,0-1 0,0 1 0,0-1 0,0 0 0,1 1 0,-1-1 0,0 1 0,0-1 0,0 0 0,1 1 0,-1-1 0,0 1 0,1-1 0,-1 0 0,0 1 0,0-1 0,1 0 0,-1 0 0,1 1 0,-1-1 0,0 0 0,1 0 0,-1 0 0,1 1 0,-1-1 0,0 0 0,1 0 0,-1 0 0,1 0 0,-1 0 0,1 0 0,-1 0 0,1 0 0,-1 0 0,0 0 0,1 0 0,0 0 0,15-17 0,5-30 0,-13 3-682,6-80-1,-14 108-6143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3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24575,'18'73'0,"-17"-63"0,9 88 0,-8-91 0,-1-1 0,1 1 0,0-1 0,0 0 0,0 0 0,1 0 0,0 0 0,0 0 0,1-1 0,0 1 0,0-1 0,6 7 0,-9-12 0,-1 1 0,1-1 0,-1 1 0,1-1 0,-1 1 0,1-1 0,0 1 0,-1-1 0,1 0 0,0 1 0,-1-1 0,1 0 0,0 0 0,-1 0 0,1 1 0,0-1 0,0 0 0,-1 0 0,1 0 0,0 0 0,-1 0 0,1 0 0,0 0 0,0-1 0,-1 1 0,1 0 0,0 0 0,-1 0 0,1-1 0,0 1 0,0-1 0,15-22 0,0-33 0,-16 56 0,11-54 0,34-145 0,-45 199 0,0 0 0,0 0 0,-1-1 0,1 1 0,1 0 0,-1 0 0,0-1 0,0 1 0,0 0 0,0-1 0,0 1 0,0 0 0,0 0 0,0-1 0,0 1 0,0 0 0,1 0 0,-1-1 0,0 1 0,0 0 0,0 0 0,1 0 0,-1-1 0,0 1 0,0 0 0,0 0 0,1 0 0,-1 0 0,0-1 0,0 1 0,1 0 0,-1 0 0,0 0 0,1 0 0,-1 0 0,0 0 0,0 0 0,1 0 0,-1 0 0,1 0 0,6 12 0,5 31 0,-10-34 0,4 17 0,-1 0 0,2 26 0,-7-36 0,2 1 0,0-1 0,1 0 0,1 0 0,1-1 0,0 1 0,0-1 0,10 17 0,-15-32 0,0 0 0,0 1 0,0-1 0,0 0 0,0 1 0,1-1 0,-1 0 0,0 1 0,0-1 0,0 0 0,1 0 0,-1 1 0,0-1 0,0 0 0,1 0 0,-1 1 0,0-1 0,1 0 0,-1 0 0,0 0 0,1 0 0,-1 1 0,0-1 0,1 0 0,-1 0 0,0 0 0,1 0 0,-1 0 0,0 0 0,1 0 0,-1 0 0,1 0 0,-1 0 0,0 0 0,1 0 0,-1 0 0,0 0 0,1 0 0,0-1 0,8-14 0,0-24 0,14-115 0,-7 63 0,1 14-1365,-16 63-5461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2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 0 24575,'-5'2'0,"0"0"0,0 1 0,0-1 0,0 1 0,0 0 0,1 0 0,-1 1 0,1-1 0,-7 8 0,-8 4 0,-2 3 0,1 1 0,0 1 0,1 1 0,1 0 0,-18 29 0,2-2-79,-63 96-1207,90-131-5540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5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24575,'3'0'0,"5"0"0,3 0 0,1 3 0,0 1 0,0 3 0,-4 4 0,-2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0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24575,'19'131'0,"-18"289"0,-2-204 0,-9-152 125,1-23-1615,8-34-5336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1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24575,'2'140'0,"-5"151"0,-27-113 0,4-39 0,0-10 0,16-86 0,-10 83 0,16-108 0,-2-28 0,-2-30 0,7-39-1365,2 62-5461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24575,'21'-1'0,"1"1"0,-1 1 0,0 1 0,1 1 0,-1 0 0,0 2 0,28 10 0,-46-15 0,-1 1 0,0 0 0,0 0 0,0 0 0,0 1 0,0-1 0,0 0 0,0 1 0,0-1 0,0 1 0,-1 0 0,1 0 0,-1-1 0,1 1 0,-1 0 0,0 0 0,0 1 0,0-1 0,0 0 0,0 0 0,0 0 0,0 1 0,-1-1 0,1 0 0,-1 1 0,0-1 0,0 0 0,0 1 0,0-1 0,0 1 0,0-1 0,0 0 0,-1 1 0,0 2 0,-1-1 0,0 0 0,0 1 0,0-1 0,-1 0 0,1 0 0,-1-1 0,0 1 0,0 0 0,-1-1 0,1 0 0,0 0 0,-1 0 0,0 0 0,0 0 0,0-1 0,-6 3 0,7-4 0,-38 16 0,1 1 0,1 2 0,1 2 0,0 1 0,-59 50 0,96-73-28,1 1-1,-1-1 1,1 0-1,-1 0 1,1 1 0,-1-1-1,1 0 1,0 1-1,-1-1 1,1 0-1,0 1 1,-1-1-1,1 0 1,0 1 0,-1-1-1,1 1 1,0-1-1,0 1 1,-1-1-1,1 1 1,0-1-1,0 1 1,0-1 0,0 1-1,0-1 1,0 1-1,0-1 1,0 1-1,0-1 1,0 1-1,0-1 1,0 1 0,0-1-1,0 1 1,0-1-1,0 1 1,1-1-1,-1 0 1,0 1-1,0-1 1,1 1 0,-1-1-1,0 1 1,0-1-1,1 0 1,-1 1-1,1-1 1,7 4-6798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3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24575,'3'1'0,"0"0"0,1-1 0,-1 1 0,0 0 0,0 1 0,0-1 0,0 0 0,0 1 0,0 0 0,-1-1 0,1 1 0,0 0 0,-1 1 0,1-1 0,-1 0 0,0 1 0,0-1 0,0 1 0,0 0 0,0 0 0,2 4 0,5 11 0,-1 0 0,10 26 0,-12-27 0,-1 0 0,-1-1 0,5 32 0,-7-33 0,0 0 0,2 0 0,9 27 0,-13-41 0,0 0 0,1 0 0,-1 0 0,0 0 0,1-1 0,-1 1 0,1 0 0,-1 0 0,1-1 0,-1 1 0,1 0 0,0-1 0,-1 1 0,1 0 0,0-1 0,-1 1 0,1-1 0,0 1 0,0-1 0,0 0 0,-1 1 0,1-1 0,0 0 0,0 1 0,0-1 0,0 0 0,0 0 0,0 0 0,0 0 0,0 0 0,-1 0 0,1 0 0,1 0 0,1-1 0,0-1 0,0 1 0,0 0 0,0-1 0,-1 0 0,1 1 0,0-1 0,-1 0 0,5-5 0,4-5 0,-1 0 0,17-26 0,-20 24 0,-1 0 0,0 0 0,-1 0 0,6-27 0,9-25 0,-20 66 0,0 0 0,0 0 0,0 0 0,0-1 0,0 1 0,0 0 0,0 0 0,0 0 0,0-1 0,0 1 0,0 0 0,0 0 0,0 0 0,1 0 0,-1 0 0,0-1 0,0 1 0,0 0 0,0 0 0,0 0 0,1 0 0,-1 0 0,0 0 0,0-1 0,0 1 0,0 0 0,1 0 0,-1 0 0,0 0 0,0 0 0,0 0 0,1 0 0,-1 0 0,0 0 0,0 0 0,0 0 0,1 0 0,-1 0 0,0 0 0,0 0 0,0 0 0,1 0 0,-1 0 0,0 0 0,0 1 0,0-1 0,0 0 0,1 0 0,-1 0 0,0 0 0,0 0 0,0 0 0,1 1 0,8 14 0,4 19 0,-8-15 0,0 6 0,2 0 0,0 0 0,16 32 0,-23-56 0,0 0 0,1-1 0,-1 1 0,0-1 0,0 1 0,0-1 0,1 1 0,-1-1 0,0 1 0,1-1 0,-1 0 0,0 1 0,1-1 0,-1 1 0,0-1 0,1 0 0,-1 1 0,1-1 0,-1 0 0,1 1 0,-1-1 0,1 0 0,-1 0 0,1 0 0,-1 1 0,1-1 0,-1 0 0,1 0 0,-1 0 0,1 0 0,-1 0 0,1 0 0,-1 0 0,2 0 0,9-17 0,-1-27 0,-6 4 0,12-50 0,1-8 0,-10 69-1365,-3 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4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24575,'-1'29'0,"-2"0"0,-1-1 0,-9 32 0,-4 19 0,10-38 0,-4 40 0,10-96 0,1 0 0,1-1 0,0 1 0,2 0 0,-1 0 0,2 0 0,0 0 0,0 1 0,2-1 0,0 1 0,8-15 0,52-84 0,-66 113 0,0-1 0,1 0 0,-1 1 0,0-1 0,1 1 0,-1-1 0,1 0 0,-1 1 0,1-1 0,-1 1 0,1-1 0,0 1 0,-1 0 0,1-1 0,0 1 0,-1 0 0,1-1 0,0 1 0,-1 0 0,1 0 0,0 0 0,-1-1 0,1 1 0,0 0 0,0 0 0,-1 0 0,1 0 0,0 0 0,-1 0 0,1 1 0,0-1 0,0 0 0,0 0 0,1 2 0,0-1 0,-1 0 0,1 1 0,-1-1 0,0 1 0,1 0 0,-1-1 0,0 1 0,0 0 0,0 0 0,1 3 0,16 54 0,-15-27 0,-1 0 0,-3 37 0,0-24 0,1-73 0,2 0 0,1 0 0,7-31 0,-8 49 0,1-1 0,0 1 0,1 0 0,0 0 0,0 0 0,1 0 0,1 1 0,-1 0 0,1 0 0,1 0 0,0 1 0,11-11 0,-17 18 0,-1 1 0,1-1 0,0 0 0,0 0 0,0 0 0,0 1 0,0-1 0,0 1 0,0-1 0,0 1 0,0-1 0,0 1 0,0-1 0,0 1 0,1 0 0,-1 0 0,0 0 0,0-1 0,0 1 0,0 0 0,1 0 0,-1 1 0,0-1 0,0 0 0,0 0 0,0 1 0,3 0 0,-3 0 0,1 0 0,0 1 0,-1 0 0,1-1 0,-1 1 0,0 0 0,1 0 0,-1-1 0,0 1 0,0 0 0,0 0 0,0 0 0,0 4 0,2 5 0,0 1 0,-1 0 0,0-1 0,-1 18 0,11 100 0,-5-69 0,-6-45-341,1 0 0,1 0-1,9 30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31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24575,'130'18'0,"-82"-16"0,78 11 0,23 6 0,-118-16 0,0-1 0,37-2 0,-42-2 0,0 3 0,0 0 0,50 8 0,-41-3 0,1-2 0,0-1 0,0-2 0,43-5 0,9 2 0,1798 2 0,-1699-19 0,-103 20 0,93-2 0,-117-8 0,-38 5 0,-1 1 0,25 0 0,459 4 0,-356 18 0,-84-19 0,-23-1 0,0 1 0,71 12 0,-61-6 0,1-2 0,0-2 0,56-5 0,-3 1 0,10 0 0,123 4 0,-179 7 0,-39-5 0,-1-1 0,28 1 0,-10-5 0,-11 0 0,-1 1 0,1 2 0,50 8 0,-41-4 0,0-2 0,0-2 0,0-1 0,42-4 0,10 0 0,696 3 0,-733-8 0,-44 6 0,0 0 0,0 1 0,1 0 0,-1 0 0,0 0 0,1 1 0,7 1 0,-13 0 0,0-1 0,0 1 0,0 0 0,0-1 0,0 1 0,-1 0 0,1 1 0,0-1 0,-1 0 0,1 0 0,-1 1 0,1-1 0,-1 0 0,0 1 0,0 0 0,0-1 0,1 1 0,-2 0 0,1-1 0,0 1 0,0 0 0,0 0 0,-1 0 0,1 0 0,-1 0 0,1 0 0,-1 0 0,0 0 0,0 0 0,0 0 0,0 2 0,1 38 0,-2 0 0,-2 0 0,-12 64 0,9-18 0,6-68 0,-1 1 0,-7 40 0,2-24 0,2-1 0,2 1 0,1 0 0,4 39 0,-1 11 0,0-54 0,0 0 0,9 36 0,-8-36-1365,-2-18-5461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23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1160 24575,'41'-1'0,"1"-1"0,48-10 0,59-7 0,-18 0 0,-77 14 0,0 1 0,83 7 0,-31-1 0,380-2 0,-338-19 0,-110 21 0,-28-1 0,0 0 0,0-1 0,0 0 0,0 0 0,0-1 0,0-1 0,10-2 0,-18 3 0,0 0 0,0 0 0,0-1 0,0 1 0,-1-1 0,1 1 0,0-1 0,-1 0 0,1 0 0,-1 1 0,0-1 0,1 0 0,-1 0 0,0 0 0,0 0 0,0-1 0,-1 1 0,2-3 0,8-49 0,-4 20 0,12-33 0,-4 0 0,8-82 0,-14 91 0,1-34 0,10-57 0,-19 105 0,-2 1 0,-11-62 0,12 103 0,0-1 0,1 1 0,-1 0 0,1-1 0,0 1 0,-1-1 0,1 1 0,0-1 0,0 1 0,1 0 0,-1-1 0,1 1 0,-1-1 0,1 1 0,0 0 0,-1-1 0,1 1 0,1 0 0,-1 0 0,0 0 0,3-4 0,1 3 0,-1 0 0,1 1 0,0-1 0,0 1 0,0 0 0,0 1 0,0-1 0,10-1 0,-14 3 0,29-5 0,0 1 0,0 1 0,41 2 0,-38 1 0,0-1 0,46-8 0,-21-2 0,1 4 0,104-1 0,1108 8 0,-1123-20 0,301 21 0,-300-20 0,-61 20 0,67-2 0,-95-8 0,-39 5 0,0 1 0,26 0 0,-28 2 0,-1 2 0,1 1 0,35 7 0,-49-8 0,0 0 0,0 1 0,0 0 0,-1 0 0,1 0 0,0 0 0,-1 1 0,1 0 0,-1 0 0,0 0 0,0 0 0,0 1 0,0 0 0,-1 0 0,0 0 0,1 0 0,-1 0 0,3 8 0,1 5 0,0 0 0,-2 1 0,0 0 0,-1-1 0,-1 2 0,1 22 0,-5 116 0,-1-66 0,2 447-1365,0-526-5461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4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1244 24575,'21'-1'0,"-1"-1"0,1-2 0,30-8 0,-29 7 0,-1 0 0,1 1 0,24-1 0,917 3 0,-468 5 0,-399-1 0,106-5 0,-142-6 0,-39 5 0,0 1 0,26 0 0,458 4 0,-356-20 0,-82 20 0,53-2 0,-118 0 0,1 1 0,0-1 0,-1 0 0,1 0 0,-1 0 0,1-1 0,-1 1 0,1 0 0,-1-1 0,0 0 0,0 1 0,0-1 0,0 0 0,0 0 0,0 0 0,0 0 0,0-1 0,-1 1 0,1 0 0,-1-1 0,0 1 0,0-1 0,0 1 0,0-1 0,0 0 0,-1 1 0,1-1 0,0-5 0,1-9 0,0-1 0,-1 0 0,-1-23 0,-1 27 0,-11-103 0,3 48 0,-9-44 0,11 63 0,2 19 0,-2-56 0,7 51 0,-2 1 0,-9-48 0,6 43 0,2 0 0,2 0 0,6-60 0,-5 96 0,0 0 0,1 0 0,0 0 0,-1 1 0,1-1 0,1 0 0,-1 1 0,0-1 0,1 1 0,0 0 0,-1-1 0,2 1 0,-1 0 0,0 0 0,0 0 0,1 0 0,0 0 0,-1 1 0,1-1 0,0 1 0,0 0 0,1 0 0,-1 0 0,0 0 0,1 0 0,3 0 0,6-2 0,0 1 0,0 1 0,0 0 0,0 0 0,0 2 0,18 0 0,37-9 0,-5 0 0,-33 7 0,0-2 0,34-9 0,-37 7 0,0 1 0,56-3 0,347 9 0,-379-6 0,-44 3 0,0 1 0,0 0 0,-1 0 0,1 1 0,0 0 0,0 0 0,0 1 0,0 0 0,0 0 0,-1 0 0,1 1 0,7 3 0,41 11 0,-51-16 0,1 1 0,0 0 0,-1 0 0,1 0 0,0 0 0,-1 1 0,0 0 0,1 0 0,-1 0 0,0 0 0,0 1 0,0-1 0,0 1 0,-1 0 0,1 0 0,-1 1 0,0-1 0,1 1 0,-2-1 0,1 1 0,0 0 0,3 8 0,10 30 0,-2 1 0,15 76 0,-16-58 0,0 33 0,-5-23 0,-1 6 0,-7-56 0,1 0 0,7 31 0,1 31 0,-8-63 0,1 0 0,5 25 0,15 101 0,-18-76-1365,-4-55-5461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5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24575,'2'30'0,"1"0"0,11 49 0,-8-50 0,0 0 0,1 55 0,-8-35 0,0-18 0,1 0 0,1 0 0,11 59 0,-7-54 0,-1 0 0,-1 0 0,-2 0 0,-5 42 0,2 10 0,2 210-1365,0-282-5461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7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24575,'-1'0'0,"1"0"0,0 0 0,0 0 0,-1 0 0,1 0 0,0-1 0,0 1 0,-1 0 0,1 0 0,0 0 0,0 1 0,-1-1 0,1 0 0,0 0 0,0 0 0,-1 0 0,1 0 0,0 0 0,0 0 0,-1 0 0,1 0 0,0 1 0,0-1 0,0 0 0,-1 0 0,1 0 0,0 0 0,0 1 0,0-1 0,0 0 0,-1 0 0,1 0 0,0 1 0,0-1 0,0 0 0,0 0 0,0 1 0,0-1 0,0 0 0,0 0 0,0 1 0,0-1 0,0 0 0,0 0 0,0 1 0,8 13 0,20 12 0,-27-25 0,109 83 0,-73-58 0,-1 2 0,41 41 0,-7 1-1365,-61-59-5461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46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1308 24575,'79'2'0,"86"-4"0,-105-7 0,-39 5 0,1 1 0,24 0 0,92 6 0,154-6 0,-222-5 0,-37 3 0,51-1 0,-51 7 0,-6 0 0,0-1 0,1-2 0,51-8 0,67-13 0,-92 18 0,0 1 0,83 7 0,-31-1 0,-72 0 0,-23-1 0,-1 0 0,1-1 0,-1 0 0,1-1 0,-1 0 0,20-4 0,-28 3 0,0 1 0,0 0 0,-1-1 0,1 1 0,0-1 0,-1 0 0,1 1 0,-1-1 0,1 0 0,-1 0 0,0 0 0,0 0 0,0 0 0,0 0 0,0-1 0,0 1 0,0 0 0,-1 0 0,1-1 0,-1 1 0,0 0 0,0-1 0,0-2 0,-2-66 0,0 46 0,0-22 0,-11-60 0,9 77 0,2 0 0,2-41 0,2 46 0,-2 0 0,-1 0 0,-2 0 0,-5-28 0,3 19 0,0-1 0,3 0 0,1-1 0,4-46 0,0-6 0,-5 54 0,1 24 0,0-1 0,1 1 0,0 0 0,1-1 0,0 1 0,0 0 0,4-11 0,-4 19 0,0 0 0,1 1 0,-1-1 0,1 0 0,-1 0 0,1 1 0,0-1 0,0 1 0,0-1 0,0 1 0,0 0 0,0 0 0,0 0 0,0 0 0,0 0 0,0 0 0,1 0 0,-1 1 0,0-1 0,1 1 0,-1 0 0,0 0 0,3 0 0,67 2 0,-48 0 0,38 0 0,232-4 0,-234-7 0,-39 6 0,-1 0 0,28-1 0,-16 3 0,1-1 0,37-8 0,-34 6 0,-1 1 0,68 5 0,-59 0 0,51-4 0,-35-7 0,-39 5 0,0 1 0,26 0 0,459 4 0,-470-6 0,-31 4 0,0 0 0,-1 0 0,1 1 0,0-1 0,0 1 0,-1 0 0,1 0 0,6 2 0,-9-1 0,0 0 0,-1-1 0,1 1 0,0 0 0,-1 1 0,1-1 0,-1 0 0,0 0 0,1 1 0,-1-1 0,0 1 0,0-1 0,0 1 0,0-1 0,0 1 0,0-1 0,-1 1 0,1 0 0,0 0 0,-1-1 0,1 1 0,-1 0 0,0 0 0,0 0 0,1 0 0,-2 3 0,19 371 0,-18-335 0,3 0 0,9 49 0,-6-11 0,-6-59 0,2 1 0,5 30 0,-3-31 0,-2 1 0,1 30 0,-2-31 0,0 1 0,7 33 0,-8-50 0,1 0 0,-1 0 0,1-1 0,0 1 0,0 0 0,1 0 0,-1-1 0,1 1 0,0-1 0,0 1 0,0-1 0,0 0 0,0 0 0,1 0 0,-1 0 0,1 0 0,0 0 0,0-1 0,0 1 0,0-1 0,1 0 0,-1 0 0,0 0 0,1-1 0,0 1 0,-1-1 0,1 0 0,0 0 0,0 0 0,-1 0 0,6 0 0,48 4 0,-1-3 0,59-5 0,-8 0 0,14 6 0,131-6 0,-192-6 0,-39 5 0,0 1 0,26-1 0,384 5 0,-283-20 0,-78 22 0,-47-1 0,0-1 0,0-1 0,-1-1 0,39-7 0,-59 8 0,1-1 0,-1 0 0,1-1 0,-1 1 0,1 0 0,-1-1 0,0 0 0,0 1 0,0-1 0,0 0 0,0 0 0,0 0 0,-1 0 0,1 0 0,-1-1 0,1 1 0,-1 0 0,0-1 0,0 1 0,0-1 0,0 1 0,0-1 0,0 0 0,-1 1 0,1-1 0,-1-4 0,1-10 0,0 0 0,-1-1 0,-3-20 0,0 2 0,3 35 0,1-20 0,-1 1 0,-2-1 0,0 1 0,-1-1 0,-1 1 0,-11-36 0,10 42 0,2-1 0,-1 0 0,2 0 0,0 0 0,1-27 0,-5-36 0,1 39 0,1-1 0,3 0 0,4-42 0,-4-71 0,-5 121 0,5 28 0,0 0 0,0 0 0,1 0 0,-1-1 0,1 1 0,0 0 0,1-8 0,0 9 0,-1 1 0,1 0 0,0 0 0,0 0 0,1 0 0,-1 0 0,0 1 0,1-1 0,-1 0 0,1 0 0,-1 1 0,1-1 0,0 1 0,0 0 0,-1-1 0,1 1 0,0 0 0,0 0 0,3-1 0,22-9 0,0 2 0,0 1 0,1 1 0,0 1 0,48-4 0,-30 4 0,-11 3 0,57 2 0,-64 2 0,0-1 0,-1-2 0,50-8 0,-41 5 0,0 1 0,0 1 0,1 2 0,41 4 0,9 0 0,-14-2 0,78-3 0,-40-17-1365,-95 19-5461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1 343 24575,'140'2'0,"150"-5"0,-230-6 0,-38 5 0,0 2 0,23-2 0,983 5 0,-879 18 0,505-19 0,-505-19 0,-63 19 0,-39 2 0,0-2 0,91-13 0,-87 6 0,0 3 0,1 1 0,62 7 0,-8-2 0,3106-2 0,-3025-19 0,1548 20 0,-1642-11 0,3 0 0,3355 11 0,-3260-20 0,408 19 0,-497-9 0,4-1 0,1627 10 0,-1475-19 0,-166 20 0,-15 1 0,147-15 0,-145 5 0,0 4 0,87 6 0,-37 1 0,-74-3 0,14 1 0,116-14 0,-104 5 0,1 4 0,89 6 0,-37 1 0,118-18 0,-170 10 0,95 6 0,49-1 0,-139-8 0,104-3 0,982 11 0,-947-19 0,223 20 0,-265-21 0,-119 20 0,-22 2 0,-1-3 0,72-10 0,-62 4 0,1 3 0,0 2 0,56 5 0,-3-1 0,-53-3 0,81-12 0,-94 9 0,70 1 0,-74 4 0,0-1 0,59-10 0,-60 6 0,0 1 0,0 1 0,41 4 0,-31 0 0,46-5 0,-30-6 0,-41 6 0,1 0 0,27-1 0,10 5 0,-26 1 0,1-2 0,0-1 0,62-11 0,-60 6 0,2 2 0,-1 2 0,0 1 0,42 4 0,10 0 0,621-3 0,-697 0 0,0 0 0,-1 1 0,1 1 0,-1 0 0,22 7 0,-29-8 0,0 0 0,-1 1 0,1-1 0,-1 1 0,0 0 0,0 0 0,0 0 0,0 0 0,0 1 0,0-1 0,0 1 0,-1 0 0,1-1 0,-1 1 0,0 1 0,0-1 0,0 0 0,0 0 0,-1 1 0,1-1 0,1 6 0,3 30 0,-1 0 0,-1 1 0,-5 69 0,4 39 0,5-78 0,-3-36 0,0 49 0,-4-44 0,0-1 0,11 57 0,-7-53 0,-2 1 0,-1-1 0,-8 70 0,3-83-455,-1 0 0,-11 39 0,11-56-6371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24575,'2503'0'0,"-2354"20"0,-14-22 0,104 4 0,-179 6 0,-39-4 0,1-1 0,24 0 0,5-2 0,85 12 0,-93-8 0,83-4 0,-88-2 0,1 1 0,70 11 0,-78-7 0,1-1 0,0-2 0,34-3 0,53 3 0,-59 8 0,-39-5 0,1-1 0,24 0 0,14-4 0,-15 0 0,0 1 0,86 13 0,-94-8 0,1-1 0,75-4 0,-75-1 0,1 1 0,69 10 0,-55-3 0,0-3 0,0-2 0,56-5 0,-3 1 0,454 2 0,-375-19 0,30 5 0,-70 9 0,-105 6 0,0-2 0,64-10 0,-52 5 0,1 1 0,-1 3 0,60 5 0,-4 0 0,36-1 0,154-5 0,-207-5 0,48-2 0,1496 11 0,-1361 18 0,1101-20 0,-1227 20 0,395-20 0,-392 21 0,1330-21 0,-1279 20 0,2259-19 0,-2312-19 0,879 19 0,-936-10 0,3 0 0,12 13 0,122-5 0,-158-6 0,-33 2 0,47 1 0,-20 5 0,106-13 0,-121 8 0,0 3 0,64 4 0,63-2 0,-107-9 0,-37 5 0,51-2 0,570 7 0,-467-21 0,-67 23 0,133-5 0,-193-7 0,-39 5 0,-1 1 0,28-1 0,54 6 0,114-3 0,-146-8 0,-36 4 0,49 0 0,589 6 0,-580-11 0,3 0 0,13 12 0,120-4 0,-168-7 0,-39 6 0,1 0 0,24 0 0,86 5 0,147-4 0,-219-7 0,-39 5 0,0 1 0,26-1 0,439 5-1365,-470-1-5461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4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78 24575,'-5'4'0,"0"0"0,-1 0 0,1-1 0,-1 0 0,0 0 0,0 0 0,-7 2 0,-33 18 0,40-19 0,1 1 0,0 0 0,1 0 0,0 1 0,-1-1 0,2 1 0,-1 0 0,1 0 0,0 1 0,0-1 0,0 0 0,1 1 0,0 0 0,1-1 0,-1 1 0,0 13 0,1-11 0,1 0 0,0-1 0,1 1 0,0 0 0,0 0 0,0-1 0,1 1 0,1-1 0,0 1 0,0-1 0,0 0 0,1 0 0,6 9 0,-8-14 0,1 0 0,0-1 0,0 1 0,0-1 0,0 0 0,0 0 0,0 0 0,0 0 0,1 0 0,-1-1 0,1 1 0,0-1 0,-1 0 0,1 0 0,0 0 0,-1-1 0,1 1 0,0-1 0,0 0 0,0 0 0,0 0 0,-1-1 0,1 1 0,6-3 0,4 0 0,1-1 0,0 0 0,-1-1 0,25-12 0,-31 12 0,1 0 0,-1-1 0,1 1 0,-1-1 0,-1-1 0,0 0 0,0 0 0,0 0 0,0-1 0,-1 0 0,-1 0 0,1-1 0,-1 1 0,-1-1 0,0 0 0,0 0 0,4-17 0,-6 18 0,-1 0 0,1-1 0,-2 0 0,1 1 0,-1-1 0,-1 1 0,1-1 0,-2 1 0,1-1 0,-1 1 0,0 0 0,-1-1 0,0 1 0,0 0 0,-1 1 0,0-1 0,0 1 0,-1-1 0,1 1 0,-12-11 0,13 15-57,0-1 0,-1 1 1,0 0-1,0 0 0,0 1 0,0-1 0,0 1 0,0 0 0,-1 0 0,1 0 0,-1 0 1,1 1-1,-1 0 0,0 0 0,1 0 0,-1 1 0,0-1 0,0 1 0,0 0 1,1 1-1,-1-1 0,0 1 0,-8 2 0,1 2-6769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24575,'13'-1'0,"1"-1"0,0 0 0,-1-2 0,0 1 0,1-2 0,-1 0 0,-1 0 0,24-14 0,-24 12 0,0 0 0,0 1 0,1 1 0,0 0 0,0 1 0,0 0 0,0 1 0,23-2 0,-31 5 0,-1 1 0,1-1 0,-1 1 0,1 1 0,-1-1 0,0 0 0,1 1 0,-1 0 0,0 0 0,0 0 0,0 1 0,-1-1 0,1 1 0,4 4 0,49 54 0,-26-25 0,-22-28 0,1 0 0,-1-1 0,1 0 0,0 0 0,1-1 0,0 0 0,0-1 0,0 0 0,1-1 0,-1-1 0,1 1 0,17 1 0,1-1 0,1-2 0,0-1 0,54-5 0,-81 3 3,1 1 1,0-1-1,0 0 0,-1 0 1,1 0-1,0-1 0,-1 1 0,0-1 1,1 0-1,-1-1 0,0 1 0,0-1 1,0 0-1,0 0 0,-1 0 0,1 0 1,4-6-1,-1-1-64,0-1 1,-1 0-1,-1 0 0,0-1 1,5-13-1,5-14-999,-9 27-5766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7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457 151 24575,'0'-5'0,"0"1"0,-1-1 0,1 0 0,-1 1 0,0-1 0,-1 1 0,1-1 0,-1 1 0,0 0 0,0-1 0,0 1 0,-1 0 0,1 0 0,-1 1 0,-6-8 0,-3 0 0,0 1 0,0 0 0,-20-11 0,23 14 0,5 5 0,0 0 0,-1 0 0,1 0 0,0 0 0,-1 1 0,1 0 0,-1 0 0,1 0 0,-1 0 0,1 1 0,-1 0 0,1 0 0,-1 0 0,0 0 0,1 1 0,-1-1 0,-5 3 0,9-3 0,-1 1 0,1-1 0,0 1 0,-1 0 0,1-1 0,0 1 0,-1 0 0,1 0 0,0 0 0,0 0 0,0 0 0,0 0 0,0 0 0,0 0 0,0 0 0,0 1 0,0-1 0,0 0 0,1 1 0,-2 2 0,2-2 0,0 1 0,0-1 0,0 0 0,0 1 0,0-1 0,0 0 0,1 1 0,-1-1 0,1 0 0,0 0 0,0 1 0,0-1 0,0 0 0,0 0 0,0 0 0,0 0 0,1 0 0,1 1 0,31 48 0,50 104 0,-80-146 0,-1-1 0,0 1 0,-1 0 0,0 0 0,0 0 0,-1 0 0,-1 0 0,1 1 0,-1-1 0,-1 0 0,-1 12 0,1-16 0,1 0 0,-1 1 0,-1-1 0,1 0 0,-1 0 0,0 0 0,0 0 0,0 0 0,-1 0 0,0 0 0,0-1 0,0 0 0,0 1 0,-1-1 0,0 0 0,0-1 0,0 1 0,0-1 0,0 0 0,-6 4 0,0-2 0,-1-1 0,1 1 0,-1-2 0,0 1 0,0-2 0,-1 1 0,1-1 0,-20 0 0,24-2 0,0-1 0,0 0 0,1 0 0,-1-1 0,0 0 0,1 0 0,-1 0 0,1-1 0,0 0 0,0 0 0,0-1 0,0 0 0,1 0 0,0 0 0,-1 0 0,-4-6 0,-1-2 0,-44-46 0,52 53 0,-1 0 0,1 0 0,0 0 0,0 0 0,1 0 0,-1 0 0,1-1 0,0 1 0,1-1 0,-1 0 0,0-5 0,2 9 0,0 0 0,1 1 0,-1-1 0,0 1 0,1 0 0,-1-1 0,1 1 0,-1-1 0,1 1 0,0 0 0,-1-1 0,1 1 0,0 0 0,0-1 0,0 1 0,0 0 0,0 0 0,0 0 0,1 0 0,-1 0 0,0 0 0,0 1 0,1-1 0,-1 0 0,1 1 0,-1-1 0,0 1 0,3-1 0,53-14 0,-22 8 0,49-25 0,177-59 0,-168 73-1365,-80 15-5461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24575,'-4'0'0,"1"1"0,0-1 0,-1 1 0,1-1 0,0 1 0,0 0 0,-1 1 0,1-1 0,0 0 0,0 1 0,0 0 0,0 0 0,1 0 0,-1 0 0,0 0 0,1 0 0,0 1 0,-1-1 0,1 1 0,0-1 0,0 1 0,0 0 0,1 0 0,-1 0 0,1 0 0,0 0 0,-1 1 0,1-1 0,1 0 0,-2 4 0,1 1 0,-1 0 0,1 0 0,0 0 0,1 0 0,0-1 0,0 1 0,1 0 0,0 0 0,0 0 0,1 0 0,0 0 0,4 9 0,-4-14 0,0 0 0,0-1 0,0 1 0,0-1 0,0 0 0,1 0 0,-1 0 0,1 0 0,-1 0 0,1 0 0,0-1 0,0 0 0,0 1 0,0-1 0,0 0 0,0 0 0,0 0 0,0-1 0,0 1 0,1-1 0,-1 0 0,0 0 0,0 0 0,0 0 0,1 0 0,5-2 0,-5 2 0,0-1 0,0 1 0,-1-1 0,1 0 0,0 0 0,0-1 0,0 1 0,-1-1 0,1 0 0,-1 1 0,1-2 0,-1 1 0,0 0 0,0-1 0,0 1 0,0-1 0,0 0 0,-1 0 0,1 0 0,-1 0 0,3-6 0,0-3 0,-1 1 0,0-1 0,-1 0 0,0 0 0,2-18 0,-5 27 0,0 1 0,0 0 0,0 0 0,0 0 0,0-1 0,0 1 0,-1 0 0,1 0 0,-1 0 0,1 0 0,-1-1 0,0 1 0,0 0 0,0 0 0,0 1 0,0-1 0,-1 0 0,1 0 0,-1 0 0,1 1 0,-1-1 0,1 1 0,-1-1 0,0 1 0,0 0 0,1-1 0,-1 1 0,0 0 0,0 0 0,0 1 0,-3-2 0,-55-13-1365,46 13-5461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9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24575,'20'149'0,"-21"741"-1365,1-882-5461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7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408 151 24575,'0'-12'0,"0"0"0,-1-1 0,0 1 0,-1 0 0,-1 0 0,-7-22 0,9 31 0,0 0 0,0 1 0,-1-1 0,1 1 0,-1 0 0,1-1 0,-1 1 0,0 0 0,0 0 0,0 0 0,0 0 0,0 0 0,0 1 0,-1-1 0,1 1 0,0-1 0,-1 1 0,0 0 0,1 0 0,-1 0 0,0 0 0,1 1 0,-1-1 0,0 1 0,0-1 0,1 1 0,-1 0 0,0 0 0,0 0 0,0 0 0,1 1 0,-1-1 0,0 1 0,0 0 0,-4 1 0,4 0 0,0-1 0,1 0 0,-1 0 0,0 1 0,0 0 0,1-1 0,-1 1 0,1 0 0,0 0 0,-1 1 0,1-1 0,0 0 0,0 1 0,1-1 0,-1 1 0,0 0 0,1-1 0,0 1 0,-1 0 0,1 0 0,0 0 0,0 0 0,1 0 0,-1 0 0,0 4 0,0 11 0,0-1 0,1 0 0,3 28 0,0-4 0,-2-26 0,2 0 0,0-1 0,0 1 0,2-1 0,-1 1 0,2-1 0,11 20 0,13 38 0,-27-62 0,-2-7 0,0 1 0,1-1 0,-1 1 0,0-1 0,-1 1 0,1 0 0,-1 0 0,0-1 0,0 7 0,-1-8 0,0 0 0,0 0 0,0-1 0,0 1 0,0 0 0,0-1 0,-1 1 0,1 0 0,0-1 0,-1 0 0,0 1 0,1-1 0,-1 0 0,0 0 0,1 0 0,-1 0 0,0 0 0,0 0 0,0-1 0,-4 2 0,-8 2 0,0-1 0,0 0 0,0-1 0,-20 1 0,-17 3 0,37-4 0,0 0 0,1-1 0,-1 0 0,-27-3 0,38 2 0,0 0 0,0-1 0,0 1 0,-1-1 0,1 0 0,0 0 0,0 0 0,0 0 0,0-1 0,0 1 0,0-1 0,1 0 0,-1 0 0,0 0 0,1 0 0,0 0 0,-1 0 0,1-1 0,0 1 0,0-1 0,0 1 0,0-1 0,1 0 0,-1 0 0,1 0 0,-2-4 0,3 4 0,0 0 0,1 0 0,-1 0 0,0 0 0,1 0 0,0 0 0,0 0 0,0 0 0,0 0 0,0 0 0,0 1 0,1-1 0,0 0 0,-1 1 0,1-1 0,0 1 0,0 0 0,0 0 0,1-1 0,-1 1 0,0 1 0,1-1 0,-1 0 0,6-2 0,9-7 0,1 1 0,22-10 0,19-6 0,-19 9 0,1-2 0,-2-1 0,-1-2 0,60-45 0,-91 63 14,-1-1-1,1 1 1,0 0-1,1 0 1,12-4-1,10-5-1459,-19 6-5380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7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17 24575,'-1'4'0,"0"-1"0,0 0 0,0 0 0,0 0 0,0 0 0,-1 0 0,0 0 0,1 0 0,-3 2 0,-9 18 0,10-13 0,1 0 0,0 0 0,1 0 0,0 0 0,1 19 0,0-26 0,0 0 0,1 0 0,-1 0 0,1 0 0,0 0 0,0-1 0,0 1 0,0 0 0,0-1 0,0 1 0,3 3 0,-3-5 0,0 0 0,0 0 0,0 0 0,0-1 0,0 1 0,0 0 0,0 0 0,0-1 0,1 1 0,-1-1 0,0 1 0,0-1 0,1 1 0,-1-1 0,0 0 0,1 0 0,-1 0 0,0 1 0,1-1 0,-1 0 0,0-1 0,1 1 0,-1 0 0,0 0 0,2-1 0,1 0 0,-1-1 0,0 0 0,0 1 0,0-1 0,0 0 0,0 0 0,0-1 0,0 1 0,-1-1 0,1 1 0,-1-1 0,1 0 0,1-3 0,29-48 0,-22 35 0,-9 17-39,-1 0 0,1 0 0,-1 0 0,1 0 0,-1 0 0,0-1 0,0 1 0,0-1 0,0 1 0,-1-1 0,1 1 0,-1-1 0,1 1 0,-1-1 0,0 1 0,0-1 0,0 1 0,0-1 0,0 0 0,-1 1 0,1-1 0,-1 1 0,0-1 0,1 1 0,-1 0 0,0-1 0,-1 1 0,1 0 0,0-1 0,-1 1 0,1 0 0,-1 0 0,0 0 0,-3-3 0,-6 0-6787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8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1 24575,'-7'0'0,"-1"0"0,0 0 0,0 1 0,0 0 0,1 0 0,-1 1 0,0 0 0,1 0 0,0 1 0,-1 0 0,1 1 0,0-1 0,0 1 0,1 0 0,-1 1 0,1 0 0,0 0 0,1 0 0,-8 9 0,-37 32 0,33-31 0,0 1 0,-19 23 0,27-29-227,1 1-1,1 1 1,-1-1-1,2 1 1,-9 20-1,10-17-6598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24575,'5'-2'0,"0"1"0,-1-1 0,1-1 0,0 1 0,-1-1 0,1 1 0,-1-1 0,0-1 0,5-4 0,6-3 0,182-135 0,-194 144 0,0 0 0,0 0 0,0 0 0,0 0 0,0 1 0,1-1 0,-1 1 0,0 0 0,1 0 0,-1 0 0,1 1 0,-1-1 0,1 1 0,-1 0 0,1 0 0,-1 0 0,1 0 0,-1 1 0,1-1 0,-1 1 0,1 0 0,-1 0 0,1 0 0,-1 1 0,6 3 0,2 3 0,0 0 0,-1 1 0,0 0 0,0 1 0,13 18 0,-17-19 0,1 0 0,1 0 0,-1-1 0,1 0 0,1-1 0,0 0 0,0 0 0,10 5 0,-6-6 0,0-1 0,0-1 0,1 0 0,-1-1 0,1 0 0,22 1 0,-32-3 0,-1-1 0,1 0 0,0 0 0,-1-1 0,1 1 0,0-1 0,-1 0 0,1 0 0,0 0 0,-1 0 0,0-1 0,1 1 0,-1-1 0,0 0 0,1 0 0,-1 0 0,0 0 0,-1-1 0,1 1 0,0-1 0,-1 1 0,1-1 0,-1 0 0,0 0 0,0 0 0,0-1 0,0 1 0,-1 0 0,2-5 0,38-112-1365,-38 107-5461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9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24575,'-2'7'0,"0"-1"0,0 1 0,-1-1 0,0 1 0,0-1 0,0 0 0,-1 0 0,0-1 0,-9 11 0,-3 6 0,-142 201 0,128-183 0,-63 107-1365,86-137-5461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1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78 24575,'-2'1'0,"-1"0"0,1 0 0,0 0 0,-1 0 0,1 1 0,0-1 0,0 1 0,0-1 0,0 1 0,0 0 0,0-1 0,1 1 0,-1 0 0,0 0 0,1 0 0,0 1 0,-2 2 0,-21 40 0,22-41 0,0 0 0,0 0 0,1 0 0,-1 0 0,1 0 0,0 0 0,1 0 0,-1 0 0,1 0 0,-1 0 0,1 1 0,1-1 0,-1 0 0,0 0 0,1 0 0,0 0 0,1 5 0,0-6 0,-1-1 0,1 1 0,0-1 0,0 0 0,0 0 0,0 0 0,0 0 0,0 0 0,0 0 0,1 0 0,-1-1 0,1 1 0,-1-1 0,1 1 0,0-1 0,-1 0 0,1 0 0,0-1 0,0 1 0,0 0 0,0-1 0,0 0 0,0 0 0,5 0 0,0 0 0,1 0 0,-1 0 0,1-1 0,-1 0 0,0-1 0,0 0 0,0 0 0,0-1 0,0 0 0,0 0 0,0-1 0,-1 0 0,0 0 0,0-1 0,0 1 0,0-2 0,-1 1 0,0-1 0,0 0 0,0 0 0,-1-1 0,0 0 0,0 0 0,5-10 0,-8 11 0,0 0 0,0 0 0,-1 0 0,1 0 0,-1 0 0,-1 0 0,1 0 0,-1-1 0,-1-7 0,1 11 0,-1 0 0,1 1 0,-1-1 0,1 0 0,-1 0 0,0 0 0,0 0 0,-1 0 0,1 1 0,0-1 0,-1 1 0,0-1 0,1 1 0,-1-1 0,0 1 0,0 0 0,-1 0 0,1 0 0,-5-3 0,54-9 0,-4 9 0,1 3 0,76 6 0,-118-4 0,0 1 0,0 0 0,0-1 0,0 1 0,0 0 0,0 0 0,0 0 0,0 0 0,0 0 0,-1 0 0,1 1 0,0-1 0,-1 1 0,1-1 0,-1 1 0,0 0 0,1-1 0,-1 1 0,0 0 0,0 0 0,0 0 0,0 0 0,0 0 0,-1 0 0,1 0 0,0 0 0,-1 0 0,0 0 0,1 0 0,-1 1 0,0 1 0,1 13 0,-1 0 0,0 0 0,-3 19 0,1-6 0,1-26 0,1 0 0,0 0 0,0 0 0,0 0 0,1-1 0,-1 1 0,1 0 0,0 0 0,0 0 0,0-1 0,1 1 0,-1 0 0,1-1 0,0 1 0,3 3 0,-4-6 0,1 0 0,0 0 0,1 1 0,-1-1 0,0 0 0,0-1 0,0 1 0,0 0 0,1-1 0,-1 1 0,0-1 0,1 1 0,-1-1 0,0 0 0,1 0 0,-1 0 0,0-1 0,1 1 0,-1-1 0,0 1 0,1-1 0,-1 0 0,0 1 0,0-1 0,0 0 0,4-3 0,4-2 0,1-2 0,-1 0 0,0 0 0,0-1 0,-1 0 0,-1 0 0,1-1 0,-1 0 0,12-22 0,-13 22 0,-5 6 0,1-1 0,-1 1 0,0-1 0,0 1 0,0-1 0,-1 0 0,1 0 0,-1 0 0,0 1 0,-1-1 0,1 0 0,-1 0 0,0 0 0,-1 0 0,0-8 0,0 10 0,1 0 0,-1 1 0,1-1 0,-1 1 0,0-1 0,0 1 0,-1 0 0,1-1 0,0 1 0,-1 0 0,1 0 0,-1 0 0,0 0 0,1 0 0,-1 0 0,0 0 0,0 1 0,0-1 0,-1 1 0,1-1 0,0 1 0,-1 0 0,1 0 0,0 0 0,-1 0 0,1 0 0,-1 1 0,0-1 0,-4 0 0,-89 3-1365,80-1-5461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24575,'-2'31'0,"-1"-1"0,-11 50 0,7-50 0,2 0 0,-2 49 0,-12 71 0,18-110 0,-12 74 0,7-36 0,6-58 0,-1 1 0,-7 31 0,-14 75 0,17-78-1365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3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24575,'0'3'0,"-3"2"0,-1 2 0,0 3 0,1 4 0,1 2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2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24575,'9'1'0,"-1"0"0,0 1 0,0-1 0,0 2 0,0-1 0,-1 1 0,1 0 0,-1 1 0,8 4 0,61 44 0,5 0 0,-81-51 0,1-1 0,-1 0 0,1 1 0,-1-1 0,1 0 0,-1 1 0,1-1 0,-1 1 0,0-1 0,1 1 0,-1-1 0,0 1 0,1-1 0,-1 1 0,0-1 0,0 1 0,1-1 0,-1 1 0,0 0 0,0-1 0,0 1 0,0-1 0,0 1 0,0 0 0,0-1 0,0 1 0,0-1 0,0 1 0,0 0 0,0-1 0,0 2 0,-17 13 0,-36 7 0,45-19 0,-33 12 0,7-3 0,-63 33 0,75-34-78,15-7-106,0 0 1,0 0-1,0 0 0,1 0 0,-1 1 0,-9 10 0,9-6-6642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 24575,'-10'0'0,"1"1"0,0 1 0,0 0 0,0 0 0,0 1 0,0 0 0,0 0 0,0 1 0,1 0 0,0 1 0,0 0 0,0 0 0,1 1 0,-1 0 0,1 0 0,1 0 0,-1 1 0,1 0 0,-7 11 0,-9 15 0,1 0 0,1 1 0,-18 45 0,30-51-1365,5-15-5461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4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79 105 24575,'-4'0'0,"1"0"0,-1 0 0,1 1 0,-1 0 0,0-1 0,1 1 0,-1 1 0,1-1 0,0 0 0,-1 1 0,1 0 0,0-1 0,0 2 0,0-1 0,0 0 0,0 0 0,0 1 0,1-1 0,-4 5 0,5-5 0,0 0 0,-1 1 0,1-1 0,0 0 0,0 1 0,0-1 0,0 1 0,1-1 0,-1 1 0,1 0 0,-1-1 0,1 1 0,0 0 0,0-1 0,0 1 0,0 0 0,1-1 0,-1 1 0,1-1 0,0 1 0,-1-1 0,1 1 0,0-1 0,0 1 0,1-1 0,-1 0 0,3 5 0,-3-6 0,0 1 0,0-1 0,0 1 0,0-1 0,1 1 0,-1-1 0,0 1 0,1-1 0,-1 0 0,0 0 0,1 0 0,0 0 0,-1 0 0,1 0 0,0 0 0,-1 0 0,1 0 0,0-1 0,0 1 0,0-1 0,-1 0 0,1 1 0,0-1 0,0 0 0,0 0 0,0 0 0,0 0 0,0-1 0,-1 1 0,1 0 0,0-1 0,0 1 0,0-1 0,2-1 0,0 0 0,-1 0 0,0-1 0,0 1 0,0-1 0,-1 0 0,1 0 0,-1 1 0,1-2 0,-1 1 0,0 0 0,0 0 0,0-1 0,-1 1 0,1-1 0,-1 0 0,1-3 0,5-19 0,-3 16 0,-1 0 0,-1 0 0,0-1 0,0 1 0,-1 0 0,-1-1 0,0-15 0,0 25 0,0 0 0,0-1 0,0 1 0,1 0 0,-1 0 0,0-1 0,1 1 0,-1 0 0,1 0 0,-1 0 0,1 0 0,0 0 0,-1 0 0,1 0 0,0 0 0,0 0 0,0 0 0,-1 0 0,1 0 0,0 0 0,0 1 0,0-1 0,1 0 0,-1 1 0,0-1 0,0 1 0,0-1 0,0 1 0,1-1 0,-1 1 0,2 0 0,52-11 0,-25 6 0,-26 3 0,0 1 0,0 0 0,1 0 0,-1 0 0,0 0 0,1 1 0,-1 0 0,0 0 0,1 0 0,-1 0 0,0 1 0,6 0 0,-9 0 0,0-1 0,0 1 0,0-1 0,0 1 0,-1 0 0,1-1 0,0 1 0,0 0 0,0-1 0,-1 1 0,1 0 0,0 0 0,-1 0 0,1 0 0,0 0 0,-1 0 0,1 0 0,-1 0 0,1 2 0,-1 0 0,1 0 0,-1 0 0,0 0 0,0 0 0,0 0 0,0 0 0,0 0 0,-1 0 0,0 0 0,0 3 0,-3 7 0,1 0 0,0 1 0,1-1 0,1 1 0,0-1 0,1 20 0,1-30 0,-1 0 0,0 0 0,1 0 0,-1 0 0,1 0 0,0 0 0,0 0 0,0 0 0,1-1 0,-1 1 0,1 0 0,-1-1 0,1 1 0,0-1 0,0 0 0,0 1 0,0-1 0,0 0 0,1 0 0,-1 0 0,1-1 0,-1 1 0,1-1 0,0 1 0,-1-1 0,1 0 0,0 0 0,0 0 0,0 0 0,0 0 0,0-1 0,0 0 0,0 1 0,3-1 0,-4 0 0,12 1 0,1-1 0,-1 0 0,1 0 0,-1-2 0,21-4 0,-33 6 0,1-1 0,-1 0 0,0 0 0,1 0 0,-1 0 0,0 0 0,0 0 0,0-1 0,0 1 0,0-1 0,0 1 0,0-1 0,-1 0 0,1 0 0,-1 1 0,1-1 0,-1-1 0,1 1 0,-1 0 0,0 0 0,0 0 0,0 0 0,-1-1 0,1 1 0,0 0 0,-1-1 0,1 1 0,-1-1 0,0 1 0,0-1 0,0 1 0,0-1 0,0 1 0,-1 0 0,1-1 0,-1 1 0,0-1 0,1 1 0,-3-4 0,1-1 11,0 0 0,0 1 0,-1-1 0,0 1 0,0 0 0,0 0-1,-1 0 1,0 0 0,0 0 0,-9-8 0,9 10-104,0 1 0,-1 1 1,1-1-1,0 1 0,-1-1 0,0 1 0,1 0 0,-1 1 1,0-1-1,0 1 0,0 0 0,0 0 0,0 1 1,0 0-1,-7 0 0,-4 0-6733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7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24575,'4'0'0,"3"0"0,5 0 0,2 0 0,3 0 0,2 0 0,0 0 0,0 0 0,1 0 0,-4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7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24575,'4'0'0,"3"0"0,4 0 0,4 0 0,2 0 0,1 0 0,2 0 0,-1 0 0,1 0 0,-1 0 0,-3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7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24575,'18'1'0,"-1"1"0,28 6 0,5 1 0,-7-3 0,-1 0 0,61 0 0,44-4 0,117-5 0,-201-5 0,24-2 0,61-9 0,301 19 0,-445 0 0,-1 1 0,0-1 0,0 1 0,1-1 0,-1 1 0,0 0 0,0 0 0,0 0 0,0 1 0,0-1 0,0 1 0,0-1 0,0 1 0,0 0 0,-1 0 0,1 0 0,-1 1 0,0-1 0,1 1 0,-1-1 0,0 1 0,-1 0 0,1-1 0,1 5 0,4 6 0,-1 2 0,-1-1 0,-1 1 0,4 16 0,-2-6 0,25 140 0,-22-109 0,6 127 0,-11-156 0,0 55 0,-4-58 0,1 0 0,1 0 0,5 27 0,-2-27 0,-2 0 0,-1 0 0,-1 26 0,-1-23 0,1 0 0,6 32 0,-4-36 0,0 1 0,-2 41 0,0 9 0,0-71 0,-1 0 0,1-1 0,0 1 0,0 0 0,0-1 0,0 1 0,0 0 0,0-1 0,1 0 0,-1 1 0,1-1 0,0 0 0,0 0 0,-1 0 0,1 0 0,1 0 0,-1 0 0,0 0 0,0-1 0,1 1 0,-1-1 0,1 0 0,3 2 0,9 2 0,-1 0 0,1-1 0,20 3 0,4 1 0,-2 2 0,0-2 0,0-2 0,60 3 0,118-10 0,-89-1 0,21 4 0,155-5 0,-232-5 0,-37 3 0,50-1 0,103-12 0,1-1 0,-68 10 0,5-1 0,381 11 0,-356-20 0,1103 20 0,-1160-11 0,2 0 0,859 11 0,-766-21 0,3585 21 0,-3585 18 0,-79-21 0,120 4 0,-158 7 0,-37-4 0,51 0 0,-38-5 0,-1-2 0,1 3 0,79 11 0,-73-6 0,1-1 0,0-3 0,56-6 0,-3 2 0,2566 2 0,-2492-19 0,-12 21 0,84-4 0,-170-7 0,-39 4 0,46 0 0,494 6 0,-467 8 0,2 1 0,51-12 0,186 4 0,-265 6 0,63 3 0,773-12 0,-681 20 0,-125-21 0,133 4 0,-162 7 0,56 1 0,2222-12 0,-1243 3 0,-1034-11 0,3 0 0,465 11 0,-373-20 0,-79 21 0,119-4 0,-166-6 0,-40 4 0,1 1 0,24 0 0,1130 4-1365,-1160-1-5461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5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281 230 24575,'0'-29'0,"2"15"0,-2 0 0,0-1 0,0 1 0,-2 0 0,0-1 0,0 1 0,-1 0 0,-1 0 0,0 1 0,-7-16 0,9 27 0,0 0 0,0-1 0,0 1 0,0 0 0,0 0 0,-1 0 0,1 0 0,-1 0 0,1 1 0,-1-1 0,0 1 0,1-1 0,-1 1 0,0 0 0,0 0 0,0 0 0,0 1 0,0-1 0,0 1 0,0-1 0,0 1 0,0 0 0,0 0 0,0 1 0,0-1 0,0 1 0,-6 1 0,4-1 0,-1 1 0,1-1 0,-1 1 0,1 0 0,0 1 0,0-1 0,0 1 0,0 0 0,0 0 0,0 1 0,1 0 0,0-1 0,0 1 0,-4 6 0,3-4 0,0 1 0,0 1 0,1-1 0,1 1 0,-1-1 0,1 1 0,0 0 0,1 0 0,-3 16 0,5-21 0,0 0 0,1-1 0,-1 1 0,0 0 0,1 0 0,-1-1 0,1 1 0,0 0 0,0-1 0,0 1 0,0-1 0,1 1 0,-1-1 0,1 0 0,-1 0 0,1 1 0,0-1 0,0 0 0,0 0 0,0-1 0,0 1 0,0 0 0,1-1 0,-1 1 0,0-1 0,1 0 0,-1 0 0,1 0 0,0 0 0,-1 0 0,1 0 0,0-1 0,3 1 0,13 3 0,0-2 0,0 0 0,1-1 0,-1 0 0,0-2 0,0 0 0,27-6 0,-45 7 0,0 0 0,1 0 0,-1 0 0,0-1 0,0 1 0,0 0 0,0 0 0,0-1 0,0 1 0,0 0 0,0-1 0,0 1 0,0-1 0,-1 0 0,1 1 0,0-1 0,0 0 0,0 1 0,-1-1 0,1 0 0,0 0 0,-1 1 0,1-1 0,0 0 0,-1 0 0,1 0 0,-1 0 0,0 0 0,1 0 0,-1 0 0,0 0 0,1-2 0,-2 2 0,0 0 0,0 0 0,1 0 0,-1 0 0,0 1 0,0-1 0,0 0 0,0 0 0,0 1 0,0-1 0,-1 1 0,1-1 0,0 1 0,0-1 0,0 1 0,0 0 0,-1 0 0,1 0 0,0-1 0,0 1 0,-1 0 0,1 0 0,0 1 0,0-1 0,0 0 0,-1 0 0,1 0 0,-2 2 0,-5 0 0,0 0 0,-1 1 0,1 0 0,0 0 0,1 1 0,-1 0 0,1 1 0,-1-1 0,1 1 0,1 1 0,-1-1 0,-9 12 0,-6 9 0,-36 53 0,35-46 0,11-17-195,1 0 0,1 1 0,1 1 0,0 0 0,2 0 0,-11 33 0,16-37-6631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77 24575,'-1'3'0,"0"0"0,0 1 0,-1-1 0,1 0 0,-1 0 0,0-1 0,0 1 0,0 0 0,0 0 0,0-1 0,-4 3 0,-10 16 0,14-15 0,-1-1 0,1 1 0,1-1 0,-1 1 0,1 0 0,0 0 0,0 0 0,1 0 0,0-1 0,0 1 0,0 0 0,1 0 0,-1 0 0,2 0 0,-1 0 0,4 8 0,-5-11 0,1-1 0,1 0 0,-1 1 0,0-1 0,0 0 0,1 0 0,-1 0 0,1 0 0,0 0 0,0 0 0,-1-1 0,1 1 0,0-1 0,1 1 0,-1-1 0,0 0 0,0 1 0,1-1 0,-1 0 0,0-1 0,1 1 0,-1 0 0,1-1 0,-1 1 0,1-1 0,-1 0 0,1 0 0,-1 0 0,1 0 0,-1 0 0,1 0 0,-1-1 0,1 1 0,-1-1 0,1 0 0,-1 0 0,0 0 0,1 0 0,-1 0 0,3-2 0,13-6 0,0-2 0,-1 0 0,0 0 0,-1-2 0,0 0 0,-1-1 0,0-1 0,-1 0 0,21-31 0,-33 44-4,0-1-1,0 0 0,-1 0 0,1 0 1,-1 0-1,1 0 0,-1 0 0,0 0 1,0-1-1,-1 1 0,1 0 0,-1-1 1,1 1-1,-1 0 0,0-1 1,-1-5-1,0 7 16,0-1 0,0 1 0,0 0 0,0 0 0,0 0 1,-1 0-1,1 0 0,-1 0 0,1 0 0,-1 1 0,0-1 0,0 0 0,1 1 1,-1-1-1,0 1 0,-1 0 0,-3-2 0,-5-2-197,-1 2 1,1 0-1,-1 0 0,0 1 1,1 0-1,-1 1 1,-22 1-1,18 0-6640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24575,'8'-1'0,"-1"-1"0,1 0 0,-1 0 0,0 0 0,0-1 0,0 0 0,0 0 0,-1-1 0,1 0 0,-1 0 0,0-1 0,8-7 0,-5 4 0,1 2 0,-1-1 0,1 1 0,13-6 0,-17 10 0,-2 0 0,0 0 0,0 1 0,0-1 0,0 1 0,1 0 0,-1 0 0,9 0 0,-11 1 0,0 1 0,0 0 0,1-1 0,-1 1 0,0 0 0,0 0 0,0 0 0,0 1 0,0-1 0,0 0 0,-1 1 0,1-1 0,0 1 0,-1-1 0,1 1 0,-1 0 0,3 3 0,25 37 0,-21-29 0,0-2 0,0 1 0,1-1 0,1 0 0,-1-1 0,20 15 0,-28-24 0,1 0 0,-1 0 0,1 0 0,-1-1 0,1 1 0,0-1 0,-1 1 0,1-1 0,-1 1 0,1-1 0,0 0 0,0 0 0,-1 0 0,1 0 0,0 0 0,-1 0 0,1 0 0,0-1 0,-1 1 0,1-1 0,2 0 0,1-1 0,-1 0 0,0-1 0,0 0 0,0 1 0,0-1 0,0-1 0,5-5 0,2-3 0,-1-1 0,0-1 0,13-22 0,-18 26-170,0 0-1,0 0 0,-1 0 1,-1-1-1,0 1 0,0-1 1,1-14-1,-4 16-6655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6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0 24575,'-6'3'0,"-1"0"0,1 0 0,0 0 0,0 1 0,0 0 0,0 0 0,-5 7 0,-2-2 0,-13 12 0,0 0 0,1 2 0,1 0 0,2 2 0,0 1 0,1 1 0,2 0 0,1 1 0,-18 38 0,25-22-1365,10-29-5461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59 132 24575,'-3'1'0,"1"-1"0,0 1 0,0-1 0,0 1 0,0 0 0,0 0 0,0 0 0,0 0 0,0 0 0,1 1 0,-1-1 0,0 0 0,1 1 0,-1-1 0,1 1 0,-1 0 0,1-1 0,0 1 0,0 0 0,-2 3 0,0 0 0,0 0 0,1 0 0,0 1 0,0-1 0,0 1 0,-2 8 0,3-5 0,0 1 0,0-1 0,1 0 0,1 1 0,-1-1 0,1 1 0,1-1 0,2 11 0,-3-18 0,0 0 0,0 0 0,0 0 0,0 0 0,0 0 0,0 0 0,0-1 0,0 1 0,1 0 0,-1-1 0,1 1 0,-1-1 0,1 1 0,0-1 0,-1 0 0,1 0 0,0 0 0,0 0 0,0 0 0,0 0 0,0 0 0,0-1 0,0 1 0,0-1 0,0 1 0,0-1 0,0 0 0,0 0 0,1 0 0,-1 0 0,0 0 0,0 0 0,0-1 0,0 1 0,0-1 0,0 1 0,0-1 0,0 0 0,0 0 0,0 0 0,2-1 0,12-5 0,0 0 0,0-2 0,-1 0 0,0 0 0,0-1 0,21-20 0,-33 26 0,-1 0 0,1-1 0,-1 1 0,1 0 0,-1-1 0,-1 0 0,1 0 0,-1 1 0,0-1 0,0 0 0,0 0 0,0 0 0,-1 0 0,0 0 0,0 0 0,0 0 0,-1 0 0,0 0 0,-2-7 0,1 4 0,0 0 0,0 0 0,-1 0 0,0 1 0,-1-1 0,0 1 0,0 0 0,-1 0 0,1 0 0,-12-11 0,9 8 0,18 14 0,9 2 0,23-4 0,-31-2 0,0 0 0,-1 1 0,19 3 0,-27-3 0,-1 0 0,1-1 0,-1 1 0,1 0 0,-1 0 0,1 1 0,-1-1 0,0 0 0,0 1 0,0-1 0,0 1 0,0 0 0,0 0 0,0 0 0,0 0 0,-1 0 0,1 0 0,-1 0 0,1 1 0,1 3 0,0 4 0,0 0 0,-1 1 0,0-1 0,1 20 0,-2-20 0,0 0 0,1 0 0,0 0 0,0-1 0,4 11 0,-6-19 0,1 1 0,-1-1 0,1 0 0,-1 1 0,1-1 0,0 0 0,0 1 0,-1-1 0,1 0 0,0 0 0,0 0 0,0 0 0,0 0 0,0 0 0,1 0 0,-1 0 0,0 0 0,0 0 0,1 0 0,-1-1 0,0 1 0,1-1 0,-1 1 0,1-1 0,-1 1 0,0-1 0,1 0 0,-1 0 0,1 0 0,-1 0 0,1 0 0,-1 0 0,1 0 0,-1 0 0,1 0 0,-1-1 0,1 1 0,-1-1 0,0 1 0,1-1 0,-1 1 0,0-1 0,1 0 0,0-1 0,2 0 0,0-1 0,0 0 0,-1 0 0,1 0 0,-1-1 0,0 1 0,0-1 0,0 0 0,-1 0 0,1 0 0,-1 0 0,0 0 0,2-5 0,1-6 0,-1 0 0,0 0 0,-1 0 0,-1 0 0,1-30 0,-3 41 0,0 1 0,0-1 0,-1 1 0,0 0 0,1-1 0,-1 1 0,0 0 0,-1-1 0,1 1 0,-1 0 0,1 0 0,-1 0 0,0 0 0,0 1 0,0-1 0,0 0 0,-1 1 0,1 0 0,-1-1 0,1 1 0,-1 0 0,0 0 0,0 0 0,0 1 0,0-1 0,0 1 0,0 0 0,-1 0 0,1 0 0,0 0 0,-1 0 0,-5 0 0,-70-2-498,67 4-369,-4-1-5959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24575,'-2'4'0,"0"0"0,0-1 0,0 1 0,-1-1 0,1 1 0,-1-1 0,0 0 0,0 0 0,-6 5 0,1 0 0,-25 29-682,-45 65-1,71-92-6143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9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0 24575,'-16'1'10,"0"1"0,0 0 0,-1 1 0,1 1 0,1 0 0,-1 1 0,1 1 0,-1 0 0,2 1 0,-1 1 0,-20 14 0,24-15-103,1 1 0,0 0 1,1 0-1,-1 1 0,2 0 0,-1 1 0,1 0 0,1 0 1,0 1-1,0 0 0,1 0 0,1 1 0,-1-1 1,2 1-1,-5 18 0,7-17-6733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79 159 24575,'-3'0'0,"-1"1"0,1-1 0,0 1 0,0 0 0,-1 0 0,1 0 0,0 0 0,0 0 0,0 1 0,0-1 0,0 1 0,1 0 0,-1 0 0,0 0 0,1 0 0,0 1 0,-1-1 0,1 1 0,0-1 0,0 1 0,0 0 0,1-1 0,-3 5 0,2-4 0,1 1 0,-1 0 0,0 1 0,1-1 0,0 0 0,0 0 0,0 0 0,0 1 0,1-1 0,0 1 0,0-1 0,0 0 0,0 1 0,1-1 0,-1 0 0,1 1 0,2 4 0,-2-7 0,1 0 0,-1 0 0,1 1 0,0-1 0,0-1 0,0 1 0,0 0 0,0 0 0,0-1 0,0 1 0,1-1 0,-1 0 0,0 1 0,1-1 0,-1 0 0,1 0 0,0-1 0,-1 1 0,1-1 0,0 1 0,-1-1 0,1 0 0,0 0 0,-1 0 0,1 0 0,0 0 0,4-2 0,-1 2 0,1-1 0,0-1 0,-1 1 0,0-1 0,1 0 0,-1 0 0,0-1 0,0 0 0,0 0 0,7-5 0,-11 6 0,1-1 0,-1 1 0,0-1 0,0 0 0,0 0 0,0 0 0,0 0 0,-1 0 0,0 0 0,1 0 0,-1 0 0,0-1 0,0 1 0,-1 0 0,1-1 0,-1 1 0,0-1 0,0 1 0,0-5 0,-1-6 0,-1 0 0,-1 1 0,-6-19 0,6 21 0,3 10 0,0 0 0,0 1 0,1-1 0,-1 0 0,0 1 0,0-1 0,0 0 0,1 0 0,-1 1 0,0-1 0,1 0 0,-1 1 0,1-1 0,-1 1 0,0-1 0,1 0 0,-1 1 0,1-1 0,0 1 0,-1-1 0,1 1 0,-1 0 0,1-1 0,0 1 0,-1 0 0,1-1 0,0 1 0,0 0 0,-1 0 0,1-1 0,0 1 0,-1 0 0,1 0 0,1 0 0,35-6 0,-25 5 0,19-8 0,-24 7 0,-1-1 0,1 1 0,1 1 0,-1-1 0,0 1 0,0 1 0,11-1 0,-16 2 0,-1-1 0,0 1 0,0 0 0,0 0 0,1-1 0,-1 1 0,0 0 0,0 0 0,0 0 0,0 0 0,-1 0 0,1 0 0,0 1 0,0-1 0,-1 0 0,1 0 0,-1 1 0,1-1 0,-1 0 0,1 0 0,-1 1 0,1 1 0,5 38 0,-4-24 0,1 8 0,-2-16 0,0 0 0,0 0 0,1 0 0,0 0 0,1 0 0,5 12 0,-7-20 0,0 0 0,-1 1 0,1-1 0,0 0 0,0 0 0,0 0 0,0 0 0,0 0 0,0 0 0,0-1 0,0 1 0,0 0 0,1 0 0,-1-1 0,0 1 0,0-1 0,1 1 0,-1-1 0,3 1 0,-1-1 0,-1 0 0,1 0 0,0-1 0,-1 1 0,1-1 0,0 0 0,-1 1 0,1-1 0,-1 0 0,1-1 0,-1 1 0,0 0 0,1-1 0,1-1 0,16-10 0,-1-1 0,0-1 0,-1-1 0,32-35 0,-47 47 0,-1 0 0,1-1 0,0 1 0,-1-1 0,0 1 0,0-1 0,0 0 0,-1 1 0,0-1 0,0 0 0,0 0 0,0 0 0,-1 0 0,0 0 0,0 0 0,0 0 0,0 0 0,-3-10 0,2 12 0,0-1 0,-1 1 0,0 0 0,1-1 0,-1 1 0,0 0 0,-1 0 0,1 0 0,0 0 0,-1 1 0,0-1 0,1 1 0,-1-1 0,0 1 0,0 0 0,-1 0 0,1 1 0,0-1 0,-1 0 0,1 1 0,-1 0 0,1 0 0,-1 0 0,1 0 0,-7 0 0,-22-4-1365,20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0 185 24575,'8'-1'0,"0"0"0,0 0 0,0-1 0,-1 0 0,1-1 0,-1 1 0,1-2 0,-1 1 0,0-1 0,0 0 0,0 0 0,-1-1 0,0 1 0,1-2 0,-2 1 0,1-1 0,6-8 0,40-32 0,-51 45 0,1-1 0,0 1 0,0-1 0,-1 1 0,1 0 0,0 0 0,0 0 0,0 0 0,0 0 0,1 0 0,-1 1 0,0-1 0,0 1 0,0-1 0,0 1 0,1 0 0,-1 0 0,0 0 0,0 0 0,1 0 0,-1 0 0,0 1 0,0-1 0,0 1 0,0 0 0,1-1 0,-1 1 0,0 0 0,2 2 0,2 2 0,0 1 0,-1 0 0,0 0 0,0 0 0,-1 1 0,0-1 0,4 9 0,-3-7 0,0 1 0,0-1 0,1 0 0,13 13 0,-18-19 0,1-1 0,0 1 0,0-1 0,0 0 0,0 1 0,0-1 0,0 0 0,0 0 0,0-1 0,0 1 0,0 0 0,1-1 0,-1 1 0,0-1 0,0 0 0,1 0 0,-1 0 0,0 0 0,0 0 0,1 0 0,-1-1 0,0 1 0,0-1 0,1 1 0,1-2 0,0 0 6,-1-1 0,1 1 0,-1-1 0,0 0 0,0 0 0,0 0 0,0 0 0,0 0 0,-1-1 0,1 1 0,-1-1 0,0 0 0,0 0 0,0 0 0,-1 0 0,1 0 0,-1 0 0,0 0 0,1-5 0,2-12-501,-1 0 0,2-31 0,-5 37-6331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304 156 24575,'0'-9'0,"0"-3"0,0 1 0,0 0 0,-1-1 0,-1 1 0,-5-21 0,6 29 0,0 0 0,-1 0 0,0 0 0,1 0 0,-1 0 0,0 0 0,0 1 0,-1-1 0,1 1 0,0-1 0,-1 1 0,0 0 0,1 0 0,-1 0 0,0 0 0,0 1 0,0-1 0,0 1 0,0 0 0,0 0 0,-1 0 0,1 0 0,0 0 0,-5 0 0,-16-2 0,0 1 0,-32 1 0,48 1 0,1 0 0,0 1 0,0 0 0,0 0 0,-1 0 0,1 1 0,0 0 0,1 1 0,-1 0 0,0 0 0,1 0 0,-7 5 0,11-7 0,0 1 0,0 0 0,0-1 0,0 1 0,1 0 0,-1 0 0,0 0 0,1 1 0,0-1 0,-1 0 0,1 1 0,0-1 0,0 0 0,0 1 0,1-1 0,-1 1 0,0 0 0,1-1 0,0 1 0,0-1 0,0 5 0,0-3 0,1 0 0,0 0 0,1-1 0,-1 1 0,1 0 0,-1 0 0,1-1 0,0 1 0,1-1 0,-1 0 0,0 0 0,6 6 0,-2-3 0,1 0 0,-1-1 0,1 1 0,0-1 0,1 0 0,-1-1 0,1 0 0,0 0 0,0-1 0,0 0 0,0 0 0,13 2 0,6-3 0,0 0 0,0-1 0,1-2 0,-1-1 0,0-1 0,0-1 0,-1-2 0,45-14 0,-71 20 0,1 0 0,0 0 0,0 0 0,-1 0 0,1-1 0,0 1 0,0 0 0,-1 0 0,1-1 0,0 1 0,-1 0 0,1-1 0,0 1 0,-1-1 0,1 1 0,-1-1 0,1 1 0,-1-1 0,1 0 0,-1 1 0,1-1 0,-1 1 0,1-1 0,-1 0 0,0 1 0,0-1 0,1 0 0,-1-1 0,-18-6 0,-37 7 0,42 5 0,1 0 0,0 1 0,0 0 0,0 1 0,0 0 0,1 1 0,0 0 0,-14 13 0,-9 10 0,-32 38 0,21-21 0,38-39 0,-1 1 0,1 0 0,1 0 0,0 1 0,0 0 0,1 0 0,0 1 0,-5 15 0,10-25 3,0 0 0,0 0 0,0 0 0,0 0 0,0 0 0,0 0 0,1 0 0,-1 0 0,0 0 0,1 0 0,-1 0 0,0 0 0,1 0 0,-1 0 0,1 0 0,0-1 0,-1 1 0,1 0 0,0 0 0,-1-1 0,1 1 0,0 0 0,0-1 0,-1 1 0,1-1 0,0 1 0,0-1 0,0 1 0,0-1 0,0 0 0,0 1 0,0-1 0,0 0 0,0 0 0,0 0 0,0 1 0,0-1 0,0 0 0,2-1 0,41-2-1488,-27-1-5341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24575,'2'10'0,"0"1"0,0-1 0,1 1 0,0-1 0,10 19 0,-1 1 0,51 178 0,-50-169 0,-2 0 0,-2 1 0,8 76 0,-18-142 0,-2-3 0,2 0 0,1 1 0,8-56 0,-4 75 0,1-1 0,0 1 0,0 0 0,1 1 0,0 0 0,1-1 0,0 2 0,0-1 0,1 1 0,-1 0 0,12-7 0,18-19 0,-6-2 7,-23 24-281,1 1-1,1 1 1,-1-1-1,15-10 1,-14 14-6552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73 24575,'-4'4'0,"0"1"0,1 0 0,0 0 0,-1 1 0,1-1 0,1 0 0,-1 1 0,1 0 0,0 0 0,1 0 0,-1-1 0,1 1 0,0 1 0,1-1 0,-1 0 0,1 0 0,1 9 0,-1-12 0,1 1 0,-1-1 0,1 1 0,-1-1 0,1 1 0,0-1 0,1 0 0,-1 0 0,1 1 0,-1-1 0,1 0 0,0 0 0,0 0 0,0-1 0,0 1 0,1 0 0,-1-1 0,1 1 0,0-1 0,-1 0 0,1 0 0,0 0 0,0 0 0,1-1 0,-1 1 0,0-1 0,0 0 0,1 0 0,-1 0 0,1 0 0,3 0 0,-3 0 0,1 0 0,0-1 0,0 0 0,0 0 0,0 0 0,-1 0 0,1-1 0,0 0 0,0 0 0,-1 0 0,1 0 0,0-1 0,4-2 0,-6 2 0,-1 0 0,0 0 0,0 0 0,0-1 0,0 1 0,0-1 0,-1 1 0,1-1 0,-1 0 0,0 0 0,1 1 0,-1-1 0,0 0 0,-1 0 0,1 0 0,-1 0 0,1 0 0,-1 0 0,0 0 0,0 0 0,-1-6 0,2 3 0,-2-1 0,1 1 0,-1 0 0,0-1 0,-1 1 0,1 0 0,-1-1 0,0 1 0,-1 0 0,1 1 0,-1-1 0,-1 0 0,1 1 0,-1-1 0,0 1 0,0 0 0,0 0 0,-1 1 0,-9-8 0,4 5 0,0 1 0,-1 0 0,1 1 0,-1 0 0,0 0 0,-1 2 0,1-1 0,-1 1 0,-21-2 0,-3-2-11,29 4-158,-1 2 0,1-1-1,0 1 1,-1 0 0,1 1-1,-1-1 1,-13 3 0,9 1-6657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23 24575,'0'-1'0,"0"0"0,0 1 0,0-1 0,0 0 0,0 0 0,0 0 0,0 0 0,0 1 0,-1-1 0,1 0 0,0 0 0,-1 0 0,1 1 0,0-1 0,-1 0 0,1 0 0,-1 1 0,1-1 0,-1 0 0,1 1 0,-1-1 0,1 1 0,-1-1 0,0 1 0,1-1 0,-1 1 0,0-1 0,0 1 0,1-1 0,-1 1 0,0 0 0,0 0 0,1-1 0,-1 1 0,0 0 0,0 0 0,0 0 0,0 0 0,1 0 0,-1 0 0,-1 0 0,0 0 0,1 0 0,-1 1 0,1-1 0,0 1 0,-1-1 0,1 1 0,-1-1 0,1 1 0,0 0 0,-1 0 0,1 0 0,0-1 0,0 1 0,0 0 0,0 1 0,0-1 0,0 0 0,0 0 0,0 0 0,0 1 0,0-1 0,0 3 0,-1-1 0,1 0 0,0 0 0,0 1 0,1-1 0,-1 0 0,1 1 0,0-1 0,0 1 0,0-1 0,0 0 0,0 1 0,1-1 0,-1 0 0,1 1 0,0-1 0,3 6 0,-1-2 0,2-1 0,-1 1 0,1-1 0,0 0 0,8 8 0,-8-10 0,0 1 0,-1 0 0,0 0 0,0 0 0,0 0 0,0 1 0,-1-1 0,0 1 0,0 0 0,3 9 0,-6-12 0,0 0 0,-1 0 0,1 0 0,0 0 0,-1 0 0,0-1 0,0 1 0,0 0 0,0 0 0,0-1 0,0 1 0,-1 0 0,0-1 0,1 0 0,-1 1 0,0-1 0,0 0 0,0 0 0,0 0 0,0 0 0,-1 0 0,1 0 0,-1-1 0,1 1 0,-1-1 0,1 0 0,-1 0 0,-3 1 0,1 1 0,1-1 0,-1 0 0,-1 0 0,1 0 0,0 0 0,0-1 0,-1 0 0,1 0 0,0-1 0,-1 1 0,1-1 0,-1 0 0,1-1 0,-9-1 0,9 0 9,1-1-1,0 0 1,0 0-1,1 0 1,-1 0 0,1-1-1,-1 1 1,1-1-1,0 0 1,0 0-1,1 0 1,-1 0-1,-2-6 1,-1-3-504,0-1 0,-8-29 0,10 28-6331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4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24575,'3'0'0,"5"0"0,3 0 0,4 0 0,2 0 0,1 0 0,1 0 0,1 0 0,-1 0 0,1 0 0,-1 0 0,0 0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4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24575,'2'91'0,"-4"99"0,-4-161 0,4-22 0,0 0 0,1 0 0,0 0 0,0 0 0,1 1 0,0 9 0,0-16 0,0 1 0,1-1 0,-1 0 0,1 1 0,-1-1 0,1 0 0,0 0 0,-1 0 0,1 0 0,0 1 0,0-1 0,0 0 0,0 0 0,0-1 0,0 1 0,0 0 0,0 0 0,0 0 0,0-1 0,0 1 0,1 0 0,-1-1 0,0 1 0,0-1 0,1 0 0,-1 1 0,0-1 0,1 0 0,-1 0 0,0 0 0,1 0 0,-1 0 0,0 0 0,1 0 0,-1 0 0,0-1 0,1 1 0,-1 0 0,0-1 0,2 0 0,2 0-76,-1 1 1,1-1-1,-1-1 0,1 1 0,-1-1 0,0 1 0,0-1 0,0 0 1,0-1-1,0 1 0,0-1 0,-1 0 0,1 0 0,-1 0 1,1 0-1,-1 0 0,3-5 0,-1-4-6750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5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71 24575,'0'-2'0,"-1"1"0,0-1 0,1 0 0,-1 1 0,0-1 0,0 1 0,0 0 0,0-1 0,0 1 0,0 0 0,-1-1 0,1 1 0,0 0 0,-1 0 0,1 0 0,-1 0 0,1 0 0,-1 1 0,-1-2 0,-37-16 0,32 14 0,1 1 0,0-1 0,-1 1 0,1 0 0,-1 1 0,0 0 0,0 0 0,0 1 0,-10-1 0,16 2 0,-1 1 0,1-1 0,-1 1 0,1 0 0,-1 0 0,1 0 0,0 0 0,0 0 0,0 0 0,-1 1 0,1-1 0,0 1 0,1 0 0,-1-1 0,0 1 0,0 0 0,1 0 0,-1 0 0,1 0 0,0 1 0,-1-1 0,1 0 0,0 0 0,0 1 0,0-1 0,1 1 0,-1-1 0,1 0 0,-1 1 0,1 3 0,-3 6 0,1 0 0,0 1 0,1-1 0,1 1 0,-1-1 0,3 14 0,-2-23 0,0 0 0,1-1 0,-1 1 0,1 0 0,-1 0 0,1 0 0,0-1 0,0 1 0,1 0 0,-1-1 0,0 1 0,1-1 0,-1 1 0,1-1 0,0 0 0,0 1 0,0-1 0,0 0 0,0 0 0,1-1 0,-1 1 0,0 0 0,1-1 0,-1 1 0,1-1 0,0 0 0,-1 0 0,1 0 0,0 0 0,5 0 0,-2 0 0,-1-1 0,1 0 0,0 0 0,0-1 0,0 1 0,-1-1 0,1-1 0,0 1 0,-1-1 0,1 0 0,-1 0 0,0 0 0,1-1 0,-1 0 0,0 0 0,-1 0 0,1-1 0,-1 0 0,1 1 0,6-10 0,-4 5 0,-1 0 0,-1-1 0,1 0 0,-2 0 0,1 0 0,-1-1 0,0 0 0,-1 1 0,0-1 0,2-20 0,-1 14 0,1 14 0,5 25 0,4 43 0,-13-47-118,8 27 367,-8-44-320,-1 0 0,1 0 0,0 0-1,0 0 1,0-1 0,1 1 0,-1 0-1,0-1 1,1 1 0,-1-1-1,0 1 1,1-1 0,0 0 0,-1 1-1,1-1 1,0 0 0,0 0 0,0-1-1,-1 1 1,4 1 0,8 1-6755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24575,'318'0'-1365,"-302"0"-5461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2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24575,'-2'54'0,"-11"80"0,8-84 0,1 0 0,4 0 0,5 61 0,-5-110 0,0 0 0,0 0 0,0 0 0,0 0 0,0 0 0,0 1 0,0-1 0,1 0 0,-1 0 0,0 0 0,1 0 0,-1 0 0,1 0 0,-1 0 0,1 0 0,-1 0 0,1 0 0,0-1 0,-1 1 0,1 0 0,0 0 0,0 0 0,-1-1 0,1 1 0,0 0 0,0-1 0,0 1 0,2 0 0,-1-1 0,0 0 0,0 0 0,-1-1 0,1 1 0,0 0 0,0-1 0,-1 1 0,1-1 0,0 0 0,0 0 0,-1 1 0,1-1 0,-1 0 0,1 0 0,1-2 0,5-4 0,0 1 0,-1-1 0,0-1 0,-1 0 0,7-9 0,0-9-1365,-10 14-5461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4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24575,'22'0'0,"-6"1"0,1-1 0,-1-1 0,0 0 0,0-1 0,30-8 0,-43 9 0,1-1 0,-1 1 0,1-1 0,-1 0 0,0 0 0,0 0 0,0 0 0,0-1 0,0 1 0,0-1 0,0 0 0,-1 0 0,0 0 0,0 0 0,1 0 0,-2 0 0,1-1 0,0 1 0,-1-1 0,1 1 0,-1-1 0,0 0 0,0 1 0,-1-1 0,1 0 0,-1 0 0,0 1 0,0-1 0,0 0 0,-1-6 0,1 9 0,0-1 0,0 1 0,0-1 0,0 1 0,0-1 0,0 1 0,0-1 0,-1 1 0,1-1 0,0 1 0,-1-1 0,0 1 0,1 0 0,-1-1 0,0 1 0,1 0 0,-1 0 0,0 0 0,0-1 0,0 1 0,0 0 0,0 0 0,-1 0 0,1 0 0,0 1 0,0-1 0,0 0 0,-1 0 0,1 1 0,-1-1 0,1 1 0,0-1 0,-1 1 0,1-1 0,-1 1 0,1 0 0,-1 0 0,1 0 0,-1 0 0,1 0 0,-1 0 0,1 0 0,-1 1 0,1-1 0,-1 0 0,1 1 0,0-1 0,-1 1 0,1-1 0,-3 2 0,-1 1 0,0-1 0,0 1 0,0 0 0,0 0 0,1 0 0,-1 0 0,1 1 0,0 0 0,0 0 0,0 0 0,0 0 0,-4 8 0,-8 22 0,2 0 0,1 1 0,-11 48 0,22-77 0,1 0 0,0-1 0,0 1 0,1 0 0,0 0 0,0-1 0,0 1 0,0 0 0,2 7 0,-1-11 0,0 0 0,0 0 0,0-1 0,0 1 0,0 0 0,1 0 0,-1-1 0,0 1 0,1-1 0,-1 1 0,1-1 0,-1 1 0,1-1 0,0 0 0,0 0 0,0 0 0,-1 0 0,1 0 0,0 0 0,0-1 0,0 1 0,0-1 0,0 1 0,0-1 0,1 0 0,-1 0 0,0 0 0,2 0 0,6 1 0,69 0 0,-74-1 0,0 0 0,0-1 0,0 1 0,0-1 0,0 0 0,0 0 0,0-1 0,-1 0 0,1 0 0,0 0 0,-1 0 0,6-4 0,-6 1-136,-1-1-1,0 1 1,1 0-1,-2-1 1,1 0-1,-1 0 1,0 0-1,0 0 0,1-8 1,0 1-6690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51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1 487 24575,'33'2'0,"1"2"0,-1 1 0,44 12 0,-40-8 0,1-1 0,46 3 0,65 9 0,1-1 0,-92-11 0,-36-4 0,0-1 0,25 0 0,82 6 0,4 0 0,-83-8 0,87 13 0,-74-8 0,0-3 0,73-6 0,-24 1 0,1270 2 0,-1290-10 0,2 0 0,448 11 0,-355-20 0,-141 18 0,76-12 0,83-6 0,-112 14 0,-71 5 0,1 0 0,-1-2 0,31-6 0,-18 2 0,0 2 0,0 1 0,1 2 0,46 4 0,5 0 0,530-3 0,-411-19 0,-86 21 0,133-4 0,-183-7 0,-37 5 0,50-2 0,-37 5 0,76-12 0,-54 7 0,1 3 0,69 6 0,-20-1 0,22 1 0,149-6 0,-219-6 0,-35 5 0,47-2 0,-22 6 0,104-14 0,-132 11 0,57 1 0,-63 3 0,0-1 0,0-2 0,44-7 0,-34 3 0,0 2 0,0 1 0,0 3 0,42 3 0,10-1 0,22-11 0,-76 4 0,46 0 0,144-14 0,-159 19 0,113-14 0,-115 8 0,0 3 0,73 5 0,-24 1 0,990-3 0,-916-19 0,542 20 0,-635-11 0,1 0 0,-35 9 0,88-12 0,-45 8 0,-79 6 0,0-2 0,0 0 0,38-8 0,-27 3 0,1 2 0,0 1 0,0 2 0,48 5 0,5-2 0,57-11 0,9-1 0,1153 11 0,-1121-20 0,-119 20 0,-20 0 0,0-1 0,91-13 0,-97 7 0,0 3 0,0 1 0,45 3 0,-44 1 0,0-2 0,77-11 0,-65 5 0,0 1 0,105 7 0,-53 0 0,32-12 0,7 0 0,-87 11 0,-8 1 0,0-2 0,88-13 0,-85 6 0,-1 3 0,2 2 0,54 5 0,-2 0 0,1164-3 0,-1178-10 0,3 0 0,-38 11 0,-16 0 0,1-1 0,83-13 0,-78 7 0,1 2 0,0 2 0,61 5 0,-9-1 0,-48-1 0,-8 0 0,0-2 0,77-11 0,-79 6 0,1 2 0,0 2 0,61 5 0,56-2 0,-85-10 0,-43 4 0,48 0 0,-24 6 0,8 1 0,0-4 0,73-10 0,-83 6 0,0 3 0,88 5 0,53-3 0,-125-7 0,-36 3 0,48 0 0,2 7 0,113-4 0,-127-7 0,-35 4 0,50 0 0,37 7 0,163-4 0,-215-7 0,-35 5 0,47-2 0,-25 6 0,91-13 0,-103 9 0,0 1 0,57 6 0,-49-1 0,57-5 0,-50-6 0,-39 5 0,-1 1 0,28 0 0,793 4 0,-817 1 0,-1 1 0,1 1 0,-1 1 0,29 10 0,7 1 0,-51-14 0,1 0 0,-1 1 0,1 0 0,-1 0 0,0 1 0,0 0 0,-1 0 0,9 6 0,-12-6 0,0 0 0,0 0 0,0 0 0,-1 1 0,1-1 0,-1 1 0,0 0 0,0 0 0,-1 0 0,0 0 0,1 0 0,-2 1 0,3 8 0,15 48 0,-14-47 0,0-1 0,-1 1 0,0-1 0,-1 1 0,-1 0 0,0 16 0,-1 6 0,1 0 0,8 44 0,-6-50 0,-2 0 0,-3 47 0,0-51 0,1 0 0,1 0 0,9 53 0,-4-46 0,-3 0 0,0 1 0,-2-1 0,-4 39 0,0 9 0,0-48-1365,-1-23-5461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2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24575,'2'18'0,"0"1"0,1 0 0,1-1 0,1 0 0,7 21 0,-5-20 0,-1 0 0,-1 0 0,-1 0 0,3 35 0,2 59 0,0 17 0,-11-36 0,4 130 0,1-209-1365,1-3-5461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24575,'-12'0'0,"-1"-1"0,0 1 0,0 1 0,0 0 0,-20 5 0,32-6 0,-1 0 0,0 1 0,1-1 0,-1 1 0,1-1 0,-1 1 0,0 0 0,1-1 0,-1 1 0,1 0 0,0 0 0,-1 0 0,1 0 0,0 0 0,0 1 0,-1-1 0,1 0 0,0 0 0,0 1 0,0-1 0,1 1 0,-1-1 0,0 1 0,0-1 0,1 1 0,-1 0 0,1-1 0,0 1 0,-1 0 0,1-1 0,0 1 0,0 0 0,0-1 0,0 1 0,0 0 0,0-1 0,1 1 0,-1 0 0,0-1 0,1 1 0,-1 0 0,1-1 0,1 3 0,-1-1 0,1-1 0,-1 0 0,1 0 0,0 1 0,-1-1 0,1 0 0,0 0 0,0-1 0,0 1 0,0 0 0,1-1 0,-1 1 0,0-1 0,1 0 0,-1 0 0,1 0 0,5 2 0,53 9 0,-23-6 0,-32-4 0,-1 0 0,0 0 0,1 0 0,-1 0 0,0 1 0,0 0 0,-1 0 0,1 0 0,0 1 0,-1 0 0,0-1 0,0 2 0,0-1 0,-1 0 0,1 1 0,-1-1 0,0 1 0,0 0 0,-1 0 0,1 0 0,-1 1 0,0-1 0,-1 1 0,1-1 0,-1 1 0,0-1 0,0 1 0,-1 0 0,0-1 0,0 1 0,0 0 0,-1-1 0,0 1 0,0-1 0,0 1 0,0-1 0,-1 1 0,0-1 0,0 0 0,-1 1 0,0-1 0,1-1 0,-2 1 0,1 0 0,0-1 0,-1 1 0,-8 6 0,6-4 15,-1-1 0,0-1 0,0 1 0,0-1 0,-1-1 0,1 1 0,-15 5 0,17-9-102,1 1-1,0-1 1,-1 0 0,1 0-1,-1 0 1,0-1 0,1 0-1,-1 0 1,1 0-1,-1 0 1,0-1 0,1 0-1,-1 1 1,1-2 0,-1 1-1,-5-3 1,1-1-6739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4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24575,'0'767'0,"-19"-599"-1365,19-152-5461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24575,'-1'103'0,"3"113"0,7-156 0,-5-39 0,-2 1 0,2 24 0,-7 50 0,5 107 0,7-143 0,-5-39 0,-1-1 0,1 28 0,-4-15-455,2 1 0,9 53 0,-9-74-6371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1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24575,'1'33'0,"3"1"0,10 47 0,-7-49 0,-2 1 0,2 53 0,11 63 0,-20 7 0,4 119 0,-2-270 0,1 0 0,0 0 0,0 0 0,0 0 0,1 0 0,0 0 0,0 0 0,0-1 0,0 1 0,1-1 0,0 1 0,0-1 0,0 0 0,0 0 0,1 0 0,-1 0 0,1-1 0,0 1 0,0-1 0,1 0 0,-1-1 0,0 1 0,9 3 0,4 0 0,-1 0 0,1-1 0,0-1 0,1-1 0,29 2 0,19 2 0,74 3 0,8 9 0,-22-10 0,11 1 0,274-11 0,-263 20 0,1319-18 0,-692-2 0,-626-18 0,430 19 0,-487-9 0,3-1 0,466 10 0,-375-19 0,673 20 0,-767-11 0,3 0 0,37 13 0,147-6 0,-224-5 0,20-2 0,94-9 0,-2 0 0,1496 20 0,-1514 18 0,1346-20 0,-1308-18 0,-136 19 0,84-14 0,52-4 0,-117 12 0,134 5 0,-86 4 0,-58-4 0,86-13 0,-112 11 0,1 2 0,38 2 0,46-2 0,-59-8 0,-40 5 0,1 1 0,27 0 0,2791 3 0,-2652-19 0,-77 10 0,-75 4 0,44 0 0,-7 7 0,99-4 0,-111-6 0,-39 4 0,1 1 0,24 0 0,0 2 0,77-12 0,-61 7 0,1 3 0,73 5 0,-24 0 0,1606-2 0,-1626 10 0,3 0 0,15-8 0,116-5 0,-156-6 0,-37 5 0,51-2 0,1130 6 0,-1065-19 0,1439 20 0,-1401 18 0,-103-18 0,93-3 0,-117-7 0,-38 5 0,-1 1 0,25 0 0,-9 2 0,49-9 0,-23 2 0,19-10 0,-66 13 0,0 1 0,-1 0 0,1 1 0,26 0 0,29 4 0,64-2 0,-134 1-27,0 1 0,-1-1-1,1 0 1,0 0 0,0 0-1,0 0 1,0 0 0,-1 0-1,1 0 1,0 0 0,0 0 0,0-1-1,-1 1 1,1 0 0,0 0-1,0-1 1,-1 1 0,1 0-1,0-1 1,0 1 0,-1-1 0,1 1-1,0-1 1,-1 1 0,1-1-1,-1 0 1,1 1 0,-1-1-1,1 0 1,-1 1 0,1-1-1,-1 0 1,0 0 0,1 1 0,-1-1-1,0 0 1,0 0 0,0 0-1,1 1 1,-1-1 0,0 0-1,0 0 1,0 0 0,0 1-1,0-1 1,-1 0 0,1 0 0,0 0-1,0 0 1,-6-10-6799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7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24575,'2'2'0,"-1"0"0,1 0 0,-1 1 0,1-1 0,-1 0 0,0 1 0,0-1 0,0 1 0,0-1 0,0 1 0,0-1 0,-1 1 0,0-1 0,1 1 0,-1 0 0,0 2 0,2 7 0,9 33 0,11 90 0,-19-107 0,5 105 0,-10-74 0,2-57 0,0-6 0,3-25 0,-1 20 0,1 1 0,1-1 0,0 0 0,0 1 0,1 0 0,-1 0 0,2 0 0,-1 1 0,1-1 0,0 1 0,1 1 0,0-1 0,13-9 0,-19 16 0,0-1 0,-1 1 0,1 0 0,0-1 0,-1 1 0,1 0 0,0-1 0,0 1 0,-1 0 0,1 0 0,0 0 0,0 0 0,0 0 0,-1 0 0,1 0 0,0 0 0,0 0 0,-1 0 0,1 1 0,0-1 0,0 0 0,-1 0 0,1 1 0,0-1 0,-1 0 0,1 1 0,0-1 0,0 1 0,18 24 0,3 29 0,-7-9-1365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8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24575,'0'2'0,"2"1"0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24575,'0'2'0,"2"1"0,1 2 0,0 2 0,-1 2 0,1 0 0,1 0 0,-1 1 0,0 0 0,1-1 0,-1 0 0,0-1-8191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57 24575,'1'-3'0,"-1"0"0,0 0 0,-1 1 0,1-1 0,0 0 0,-1 1 0,0-1 0,1 1 0,-1-1 0,0 0 0,0 1 0,-1 0 0,1-1 0,0 1 0,-1 0 0,1-1 0,-1 1 0,0 0 0,-3-3 0,4 5 0,0-1 0,1 1 0,-1 0 0,0-1 0,0 1 0,0 0 0,0-1 0,0 1 0,0 0 0,0 0 0,0 0 0,0 0 0,1 0 0,-1 0 0,0 0 0,0 0 0,0 0 0,0 1 0,0-1 0,0 0 0,-1 1 0,0 0 0,0 1 0,0-1 0,0 0 0,0 1 0,0 0 0,0-1 0,1 1 0,-1 0 0,1 0 0,-1 0 0,-1 4 0,4-7 0,0-1 0,0 1 0,0 0 0,1 0 0,-1 0 0,0 0 0,1 0 0,-1 0 0,1 0 0,-1 0 0,1 0 0,0 1 0,-1-1 0,1 1 0,0-1 0,-1 1 0,1 0 0,0 0 0,-1-1 0,1 1 0,0 0 0,0 0 0,-1 1 0,1-1 0,0 0 0,0 1 0,-1-1 0,1 1 0,0-1 0,-1 1 0,1 0 0,-1 0 0,1 0 0,-1-1 0,1 2 0,-1-1 0,0 0 0,0 0 0,1 0 0,-1 1 0,0-1 0,0 0 0,0 1 0,0-1 0,0 1 0,-1-1 0,1 1 0,0-1 0,-1 1 0,1 0 0,-1-1 0,1 1 0,-1 0 0,0 0 0,0-1 0,0 1 0,0 0 0,0 0 0,0-1 0,0 1 0,-1 0 0,1-1 0,-1 1 0,1 0 0,-1-1 0,-1 4 0,2-5 0,0 0 0,0 0 0,0 1 0,0-1 0,0 0 0,0 0 0,0 0 0,0 1 0,0-1 0,0 0 0,0 0 0,1 0 0,-1 0 0,0 1 0,0-1 0,0 0 0,0 0 0,0 0 0,0 0 0,0 1 0,1-1 0,-1 0 0,0 0 0,0 0 0,0 0 0,0 0 0,1 0 0,-1 1 0,0-1 0,0 0 0,0 0 0,1 0 0,-1 0 0,0 0 0,0 0 0,0 0 0,1 0 0,-1 0 0,0 0 0,0 0 0,0 0 0,1 0 0,-1 0 0,0 0 0,0 0 0,0 0 0,1 0 0,-1 0 0,0-1 0,0 1 0,0 0 0,0 0 0,1 0 0,-1 0 0,0 0 0,0 0 0,0 0 0,0-1 0,0 1 0,1 0 0,-1 0 0,0 0 0,0 0 0,0-1 0,2 34 0,-9 42 0,3-55 0,-1-1 0,0 1 0,-2-1 0,0-1 0,-2 1 0,0-1 0,0-1 0,-2 0 0,0 0 0,-16 18 0,26-34 0,-1 0 0,1 0 0,0 1 0,-1-1 0,1 0 0,0 0 0,-1-1 0,0 1 0,1 0 0,-1 0 0,1-1 0,-1 1 0,0-1 0,1 1 0,-1-1 0,0 0 0,1 0 0,-1 1 0,0-1 0,0-1 0,1 1 0,-1 0 0,0 0 0,0 0 0,1-1 0,-1 1 0,1-1 0,-1 0 0,0 1 0,1-1 0,-1 0 0,1 0 0,-1 0 0,1 0 0,0 0 0,-1 0 0,1 0 0,0-1 0,-2-1 0,2 1 0,0 1 0,-1-1 0,1 0 0,0 1 0,0-1 0,1 0 0,-1 0 0,0 0 0,0 0 0,1 1 0,0-1 0,-1 0 0,1 0 0,0 0 0,0 0 0,0 0 0,0 0 0,0 0 0,0 0 0,0 0 0,1 0 0,-1 0 0,1 0 0,0 0 0,-1 1 0,1-1 0,0 0 0,0 0 0,0 1 0,0-1 0,0 0 0,1 1 0,-1-1 0,3-1 0,7-5 12,0 1-1,1 0 0,0 1 1,17-7-1,-21 10-129,1 0-1,-1-1 1,0 0-1,0 0 1,0-1-1,-1 0 1,0 0-1,0-1 1,0 0-1,0 0 0,8-12 1,-10 11-6708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0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24575,'0'0'0,"-1"1"0,0-1 0,0 1 0,0-1 0,1 1 0,-1-1 0,0 1 0,1 0 0,-1-1 0,0 1 0,1 0 0,-1 0 0,1 0 0,0-1 0,-1 1 0,1 0 0,-1 0 0,1 0 0,0 0 0,0 0 0,0 0 0,-1 0 0,1 0 0,0-1 0,0 1 0,1 2 0,-3 31 0,2-30 0,-12 171 0,9-153 0,0 1 0,-2-2 0,0 1 0,-8 21 0,9-63 0,8-20 0,0 33 0,1 0 0,0 1 0,1-1 0,-1 1 0,1 0 0,0 1 0,1-1 0,-1 1 0,1 1 0,0-1 0,1 1 0,8-4 0,-15 8 2,0 0-1,0 0 0,0 0 1,0 0-1,0 0 0,0 0 1,0 0-1,0 0 0,0 0 1,0 0-1,0 1 0,0-1 1,0 0-1,0 1 0,0-1 1,0 0-1,0 1 0,0 0 1,0-1-1,-1 1 0,1-1 1,0 1-1,0 0 0,0 0 1,-1-1-1,1 1 0,-1 0 1,1 0-1,0 0 0,-1 0 1,1 0-1,-1 0 0,0 0 1,1 0-1,-1 2 0,13 46-265,-9-31-885,-1-10-5677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1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24575,'-1'5'0,"0"0"0,-1 0 0,0 0 0,0 0 0,0 0 0,0 0 0,-5 6 0,-7 17 0,12-22 0,0 0 0,0 1 0,0-1 0,1 1 0,0 0 0,0-1 0,1 1 0,0 8 0,0-14 0,0 0 0,1 0 0,-1 0 0,0 0 0,1 0 0,-1 0 0,0 0 0,1 0 0,0 0 0,-1 0 0,1 0 0,-1 0 0,1 0 0,0 0 0,0 0 0,0 0 0,-1-1 0,1 1 0,0 0 0,0-1 0,1 2 0,1-2 0,-1 1 0,0-1 0,1 1 0,-1-1 0,1 0 0,-1 1 0,1-1 0,-1-1 0,1 1 0,-1 0 0,1-1 0,-1 1 0,5-2 0,30-19-52,-24 13-1261,-6 4-5513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 24575,'-4'0'0,"-1"1"0,1 0 0,0 0 0,-1 0 0,1 1 0,0-1 0,0 1 0,0 0 0,0 0 0,1 0 0,-1 1 0,0-1 0,1 1 0,0 0 0,0 0 0,-1 0 0,-2 5 0,5-7 0,0 0 0,0 0 0,1 0 0,-1 0 0,1 0 0,-1 1 0,1-1 0,-1 0 0,1 0 0,-1 0 0,1 0 0,0 1 0,0-1 0,0 0 0,0 0 0,0 1 0,0-1 0,0 0 0,0 0 0,0 0 0,0 1 0,1-1 0,0 2 0,0-1 0,0-1 0,1 0 0,-1 1 0,1-1 0,0 0 0,-1 1 0,1-1 0,0 0 0,0 0 0,0-1 0,0 1 0,0 0 0,0-1 0,0 1 0,0-1 0,0 1 0,0-1 0,0 0 0,3 0 0,0 0 0,1 1 0,-1 0 0,0 0 0,0 0 0,0 0 0,0 1 0,0 0 0,0 0 0,-1 0 0,1 1 0,5 3 0,-9-5 0,1 0 0,-1 1 0,0-1 0,0 1 0,0 0 0,0-1 0,0 1 0,0 0 0,0 0 0,0-1 0,-1 1 0,1 0 0,0 0 0,-1 0 0,0 0 0,0 0 0,1 0 0,-1 0 0,0 0 0,0 0 0,-1 0 0,1 0 0,0 0 0,-1-1 0,1 1 0,-1 0 0,0 0 0,1 0 0,-1 0 0,0-1 0,0 1 0,-2 3 0,0-2 0,0 1 0,0 0 0,0-1 0,0 1 0,-1-1 0,1 0 0,-1 0 0,0-1 0,0 1 0,0-1 0,0 0 0,0 0 0,-5 2 0,-3 0 0,0 0 0,-1 0 0,-18 2 0,14-7-1365,10-1-5461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40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24575,'44'0'0,"-14"1"0,-1-1 0,1-1 0,51-10 0,-59 7 0,1 1 0,0 1 0,-1 2 0,28 1 0,45-1 0,-94 0 5,0 0-1,0 0 1,1 0-1,-1 0 0,0 0 1,0-1-1,0 1 1,0 0-1,0-1 1,1 1-1,-1 0 0,0-1 1,0 1-1,0-1 1,0 0-1,0 1 1,0-1-1,0 0 1,-1 0-1,1 0 0,0 0 1,0 1-1,0-1 1,-1 0-1,1 0 1,0-2-1,-1 2-61,0 0 0,0 0 0,0 0 0,0-1-1,-1 1 1,1 0 0,0 0 0,-1 0 0,1 0 0,0 0 0,-1 0 0,0-1-1,1 1 1,-1 0 0,0 0 0,1 1 0,-1-1 0,0 0 0,0 0 0,0 0 0,0 0-1,0 1 1,1-1 0,-2 0 0,0 0 0,-8-5-6769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24575,'1'64'0,"-3"70"0,-2-90 0,-4 61 0,9-92 0,-1-9 0,1 0 0,-1-1 0,0 1 0,0-1 0,0 1 0,0 0 0,0-1 0,-1 1 0,0-1 0,0 1 0,0-1 0,-2 6 0,1-9-1365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5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24575,'2'1'0,"-1"-1"0,1 1 0,-1 0 0,1-1 0,-1 1 0,1 0 0,-1 0 0,0 0 0,1 0 0,-1 0 0,0 0 0,0 0 0,0 1 0,0-1 0,0 0 0,0 1 0,0-1 0,0 1 0,-1-1 0,1 1 0,0-1 0,-1 1 0,0-1 0,1 1 0,-1 2 0,10 46 0,-9-46 0,-1-2 8,1 0-1,-1 0 0,1 0 1,-1 0-1,0 0 1,0 0-1,0 0 1,0 0-1,-1 1 0,1-1 1,0 0-1,-1 0 1,0 0-1,-1 3 0,0-3-128,0 0 0,0 0-1,0-1 1,-1 1 0,1-1-1,-1 1 1,1-1 0,-1 0-1,-5 2 1,5-2-142,-4 2-6563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89 24575,'5'0'0,"0"0"0,0-1 0,0 1 0,-1-1 0,1 0 0,0 0 0,0-1 0,-1 1 0,1-1 0,7-4 0,-11 5 0,1 0 0,-1 0 0,1-1 0,-1 1 0,0 0 0,0-1 0,1 1 0,-1-1 0,0 1 0,0-1 0,-1 1 0,1-1 0,0 0 0,0 1 0,-1-1 0,1 0 0,-1 0 0,0 1 0,1-1 0,-1 0 0,0 0 0,0 0 0,0 1 0,0-1 0,0 0 0,-1 0 0,1 0 0,-1 1 0,1-1 0,-1 0 0,1 0 0,-3-2 0,3 3 0,0 0 0,0 0 0,-1 0 0,1 0 0,0 1 0,-1-1 0,1 0 0,-1 0 0,1 0 0,-1 0 0,0 1 0,1-1 0,-1 0 0,0 1 0,0-1 0,1 0 0,-1 1 0,0-1 0,0 1 0,0-1 0,0 1 0,1 0 0,-1-1 0,0 1 0,0 0 0,0 0 0,0-1 0,0 1 0,0 0 0,0 0 0,0 0 0,0 0 0,0 0 0,0 1 0,0-1 0,0 0 0,0 0 0,0 0 0,0 1 0,0-1 0,1 1 0,-1-1 0,-1 1 0,-1 1 0,1-1 0,0 1 0,0-1 0,0 1 0,0 0 0,0 0 0,1 0 0,-1 0 0,0 0 0,1 0 0,0 1 0,-1-1 0,1 0 0,-2 5 0,-8 27 0,5-22 0,2 0 0,0 0 0,0 1 0,1-1 0,-1 16 0,4-26 0,0 0 0,-1-1 0,1 1 0,1 0 0,-1 0 0,0 0 0,0 0 0,1-1 0,-1 1 0,1 0 0,0 0 0,-1-1 0,1 1 0,0 0 0,0-1 0,0 1 0,0-1 0,0 1 0,0-1 0,1 1 0,-1-1 0,0 0 0,1 0 0,-1 1 0,1-1 0,0 0 0,-1-1 0,1 1 0,0 0 0,-1 0 0,1-1 0,0 1 0,0-1 0,-1 1 0,1-1 0,0 0 0,0 0 0,0 0 0,0 0 0,0 0 0,-1 0 0,3-1 0,-3 1-54,1 0-1,-1 0 0,0-1 1,0 1-1,1 0 1,-1-1-1,0 1 0,0-1 1,0 0-1,0 1 1,0-1-1,0 0 0,0 0 1,0 1-1,0-1 0,0 0 1,0 0-1,-1 0 1,1 0-1,0 0 0,-1 0 1,1 0-1,0-1 1,0-1-1,3-5-6771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12 120 24575,'5'0'0,"0"-1"0,-1 1 0,1-1 0,-1-1 0,1 1 0,-1 0 0,0-1 0,1 0 0,-1 0 0,0-1 0,0 1 0,-1-1 0,1 1 0,0-1 0,-1-1 0,0 1 0,0 0 0,0-1 0,0 1 0,0-1 0,-1 0 0,1 0 0,-1 0 0,0 0 0,0-1 0,-1 1 0,1 0 0,-1-1 0,0 1 0,0-1 0,-1 0 0,1 1 0,-1-9 0,0 14 0,-1-1 0,1 0 0,0 1 0,0-1 0,-1 1 0,1-1 0,-1 0 0,1 1 0,0-1 0,-1 0 0,1 1 0,-1-1 0,1 0 0,-1 0 0,1 1 0,-1-1 0,1 0 0,-1 0 0,1 0 0,-1 0 0,1 0 0,-1 0 0,1 0 0,-1 0 0,1 0 0,-1 0 0,1 0 0,-1 0 0,1 0 0,-1 0 0,1 0 0,-1 0 0,1 0 0,-1-1 0,1 1 0,-1 0 0,1 0 0,0-1 0,-1 1 0,1 0 0,-1-1 0,1 1 0,0 0 0,-1-1 0,1 1 0,0-1 0,-1 1 0,1 0 0,0-1 0,0 1 0,-1-1 0,1 1 0,0-1 0,0 1 0,0-1 0,0 1 0,0-1 0,-1 1 0,1-1 0,0 1 0,0-1 0,0 1 0,1-1 0,-1 0 0,-24 37 0,-38 139 0,61-173 0,1 0 0,-1 1 0,1-1 0,-1 0 0,1 1 0,0-1 0,0 0 0,-1 1 0,2-1 0,-1 0 0,0 1 0,0-1 0,1 0 0,-1 0 0,1 1 0,0-1 0,0 0 0,0 0 0,0 0 0,0 0 0,0 0 0,2 3 0,0-3 0,0 0 0,-1 0 0,1 0 0,0-1 0,0 1 0,0-1 0,0 0 0,0 1 0,0-1 0,0-1 0,1 1 0,-1 0 0,0-1 0,4 1 0,14-1 0,0-1 0,-1 0 0,1-2 0,21-5 0,-29 6 0,-9 1 9,-1 0-1,1 1 1,0-1-1,-1-1 1,1 1 0,-1 0-1,1-1 1,-1 0-1,0 0 1,0 0-1,0 0 1,0 0-1,5-5 1,-7 5-74,1 0 1,-1 0-1,0 0 1,0-1-1,0 1 1,0 0-1,-1 0 0,1-1 1,0 1-1,-1 0 1,0-1-1,1 1 1,-1 0-1,0-1 0,0 1 1,0 0-1,-1-1 1,1 1-1,-1 0 1,1-1-1,-1 1 1,-1-4-1,-1-2-6761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8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101 293 24575,'-2'-9'0,"0"0"0,-1 1 0,0-1 0,0 0 0,-1 1 0,0-1 0,0 1 0,-1 0 0,0 1 0,-1-1 0,1 1 0,-9-7 0,14 13 0,0 1 0,-1-1 0,1 1 0,-1-1 0,1 1 0,-1-1 0,1 1 0,-1 0 0,1-1 0,-1 1 0,1 0 0,-1 0 0,0-1 0,1 1 0,-1 0 0,1 0 0,-1 0 0,0 0 0,1 0 0,-1-1 0,0 1 0,1 0 0,-1 1 0,0-1 0,1 0 0,-1 0 0,1 0 0,-1 0 0,0 0 0,1 1 0,-1-1 0,1 0 0,-1 1 0,0-1 0,1 0 0,-1 1 0,0-1 0,-11 28 0,6 35 0,6-58 0,0-1 0,0 1 0,1-1 0,0 0 0,-1 1 0,2-1 0,-1 0 0,0 0 0,1 0 0,0 0 0,0 0 0,0 0 0,0 0 0,4 4 0,-5-7 0,1 0 0,-1 0 0,1 0 0,-1 0 0,1 0 0,0 0 0,-1 0 0,1-1 0,0 1 0,-1 0 0,1-1 0,0 0 0,0 1 0,0-1 0,0 0 0,-1 0 0,1 0 0,0 0 0,0 0 0,0-1 0,0 1 0,-1 0 0,1-1 0,0 1 0,0-1 0,-1 0 0,1 0 0,0 1 0,-1-1 0,1 0 0,-1 0 0,1-1 0,-1 1 0,0 0 0,1 0 0,1-3 0,1 0 0,0-1 0,0 1 0,0-1 0,-1 0 0,0 0 0,0 0 0,0 0 0,-1-1 0,4-9 0,14-59 0,-10 35 0,2-3 0,12-72 0,-26 284 0,4-84 0,-1-66 0,1-1 0,1 1 0,11 36 0,-8-46-1365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9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24575,'-2'15'0,"0"1"0,0-1 0,-2 0 0,0 0 0,0-1 0,-12 23 0,-12 48 0,15-37-682,-29 72-1,39-112-6143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0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94 24575,'-2'0'0,"0"1"0,0 0 0,0-1 0,0 1 0,0 0 0,1 0 0,-1 1 0,0-1 0,1 0 0,-1 1 0,1-1 0,0 0 0,-1 1 0,1 0 0,0-1 0,0 1 0,0 0 0,0 0 0,0-1 0,0 1 0,0 0 0,0 3 0,-15 46 0,16-50 0,-3 12 0,-10 54 0,12-63 0,1-1 0,-1 0 0,1 1 0,0-1 0,1 1 0,-1-1 0,0 0 0,1 1 0,0-1 0,0 0 0,0 0 0,0 1 0,0-1 0,1 0 0,-1 0 0,3 3 0,-2-5 0,-1-1 0,0 1 0,1-1 0,-1 1 0,1-1 0,-1 0 0,0 1 0,1-1 0,-1 0 0,1 0 0,-1 0 0,1 0 0,-1 0 0,1-1 0,-1 1 0,1 0 0,-1-1 0,1 1 0,-1-1 0,0 1 0,1-1 0,-1 0 0,0 1 0,1-1 0,-1 0 0,0 0 0,0 0 0,0 0 0,0 0 0,0 0 0,1-2 0,35-36 0,-33 30 0,0 1 0,-1-2 0,0 1 0,0 0 0,-1-1 0,0 1 0,-1-1 0,0 1 0,0-1 0,-1 0 0,0 1 0,-1-1 0,0 0 0,-1 1 0,-5-18 0,2 17 0,3 15 0,2-4 0,0 1 0,1-1 0,-1 0 0,1 1 0,-1-1 0,1 0 0,0 1 0,-1-1 0,1 0 0,0 0 0,0 1 0,0-1 0,0 0 0,0 0 0,0 0 0,0 0 0,3 1 0,6 2 0,1 0 0,-1-1 0,1 0 0,0-1 0,0 0 0,0 0 0,16-1 0,-4 1 0,97-9 0,-120 8 0,0-1 0,1 0 0,-1 0 0,1 1 0,-1-1 0,0 0 0,1 1 0,-1-1 0,0 1 0,1-1 0,-1 0 0,0 1 0,0-1 0,1 1 0,-1-1 0,0 1 0,0-1 0,0 0 0,0 1 0,1-1 0,-1 1 0,0-1 0,0 1 0,0-1 0,0 1 0,0-1 0,0 1 0,0-1 0,-1 1 0,1-1 0,0 1 0,0-1 0,0 1 0,0-1 0,-1 1 0,1-1 0,0 0 0,0 1 0,-1-1 0,1 1 0,0-1 0,-1 0 0,0 1 0,-16 30 0,11-22 0,3 0 0,0-1 0,0 1 0,1 0 0,0 0 0,1 0 0,-1 12 0,1-16 0,1-1 0,0 0 0,1 0 0,-1 0 0,1 0 0,0 0 0,2 7 0,-3-10 0,1 0 0,-1 0 0,1 1 0,0-1 0,-1 0 0,1 0 0,0 0 0,0 0 0,0 0 0,-1 0 0,1 0 0,0-1 0,0 1 0,1 0 0,-1 0 0,0-1 0,0 1 0,0 0 0,0-1 0,1 0 0,-1 1 0,0-1 0,2 1 0,0-1 0,0-1 0,0 1 0,0 0 0,0-1 0,0 0 0,0 0 0,0 0 0,-1 0 0,1 0 0,0-1 0,0 1 0,-1-1 0,1 1 0,-1-1 0,1 0 0,-1 0 0,0 0 0,0-1 0,0 1 0,0 0 0,0-1 0,-1 1 0,1-1 0,-1 0 0,1 1 0,1-7 0,3-5 0,0 0 0,-1 0 0,6-30 0,-4 13 0,-4 21 0,0-1 0,-1 0 0,0 0 0,0-1 0,-2 1 0,1 0 0,-1 0 0,-1-1 0,0 1 0,-4-18 0,4 27 0,0 0 0,-1 1 0,1-1 0,-1 1 0,1 0 0,-1-1 0,1 1 0,-1 0 0,0 0 0,0 0 0,0 0 0,0 0 0,0 0 0,0 0 0,0 1 0,0-1 0,0 1 0,0 0 0,0-1 0,0 1 0,0 0 0,0 0 0,0 0 0,0 1 0,0-1 0,-1 0 0,-1 1 0,0 0 0,-1-1 0,1 1 0,0 0 0,0 0 0,-1 1 0,1-1 0,0 1 0,0 0 0,0 0 0,1 0 0,-1 1 0,-4 3 0,2 2-1365,2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0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76 24575,'-2'0'0,"1"1"0,-1-1 0,1 0 0,-1 0 0,1 1 0,0-1 0,-1 1 0,1-1 0,-1 1 0,1-1 0,0 1 0,0 0 0,-1 0 0,1 0 0,0 0 0,0-1 0,0 1 0,0 1 0,0-1 0,0 0 0,0 0 0,1 0 0,-1 0 0,-1 3 0,1-1 0,0 0 0,-1 1 0,1-1 0,1 1 0,-1-1 0,0 1 0,1 0 0,0-1 0,0 1 0,0 4 0,0-5 0,0-1 0,0 0 0,0 1 0,0-1 0,0 0 0,1 1 0,-1-1 0,1 0 0,0 0 0,-1 0 0,1 1 0,0-1 0,0 0 0,1 0 0,-1 0 0,0 0 0,1-1 0,-1 1 0,1 0 0,-1 0 0,1-1 0,0 1 0,0-1 0,0 0 0,0 1 0,0-1 0,0 0 0,0 0 0,0 0 0,0-1 0,0 1 0,1 0 0,-1-1 0,0 1 0,3-1 0,1-1 0,-1 0 0,0-1 0,0 0 0,1 1 0,-1-2 0,-1 1 0,1-1 0,0 0 0,0 0 0,-1 0 0,0 0 0,0-1 0,0 0 0,0 0 0,0 0 0,-1 0 0,1 0 0,-1-1 0,-1 0 0,1 1 0,2-8 0,-3 9 0,0-1 0,-1 1 0,0-1 0,0 1 0,0-1 0,0 0 0,-1 1 0,1-1 0,-1 0 0,0 1 0,0-1 0,0 0 0,-1 0 0,1 1 0,-1-1 0,0 1 0,0-1 0,0 0 0,-1 1 0,1 0 0,-1-1 0,0 1 0,0 0 0,0 0 0,0 0 0,0 0 0,-1 0 0,1 0 0,-1 1 0,0-1 0,-6-3 0,6 4-65,0 1 0,0-1 0,0 1 0,0 0 0,0 0 0,-1 0 0,1 1 0,0-1 0,0 1 0,-1 0 0,1 0 0,-1 0 0,1 0 0,0 0 0,0 1 0,-1-1 0,1 1 0,0 0 0,0 0 0,-5 3 0,0 1-6761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1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717 0 24575,'-10'3'0,"0"-1"0,0 1 0,1 1 0,-1-1 0,1 2 0,0-1 0,0 1 0,1 1 0,-1 0 0,-14 13 0,3-4 0,-43 36 0,3 3 0,2 2 0,-87 109 0,40-42 0,-34 34-1365,129-146-5461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1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64 24575,'-9'9'0,"1"-1"0,-1 1 0,2 1 0,-10 13 0,15-20 0,0 1 0,0 0 0,1 0 0,-1 0 0,1 0 0,0 0 0,0 0 0,0 0 0,1 0 0,-1 0 0,1 1 0,0-1 0,0 0 0,1 0 0,-1 0 0,2 7 0,-1-9 0,0 0 0,0 0 0,0 0 0,0 0 0,0 0 0,1 0 0,-1 0 0,1-1 0,-1 1 0,1-1 0,-1 1 0,1-1 0,0 0 0,0 1 0,-1-1 0,1 0 0,0 0 0,0 0 0,0 0 0,0-1 0,1 1 0,-1-1 0,0 1 0,0-1 0,0 1 0,0-1 0,1 0 0,-1 0 0,0 0 0,0-1 0,0 1 0,5-1 0,9-2 0,1-1 0,-1 0 0,20-8 0,-21 7 0,-8 3 0,0 0 0,-1-1 0,1 0 0,-1 0 0,1-1 0,-1 0 0,0 0 0,0-1 0,-1 1 0,1-1 0,-1 0 0,6-8 0,-9 10 0,-1 1 0,1-1 0,-1 1 0,0-1 0,0 0 0,0 1 0,0-1 0,0 0 0,-1 0 0,1 0 0,-1 0 0,0 0 0,1 0 0,-2 1 0,1-1 0,0 0 0,0 0 0,-1 0 0,0 0 0,1 0 0,-1 1 0,0-1 0,0 0 0,-1 1 0,1-1 0,-1 1 0,1-1 0,-1 1 0,0-1 0,0 1 0,0 0 0,0 0 0,-3-2 0,-2-2-76,0 0 1,-1 1-1,1 0 0,-1 0 0,0 1 0,0 0 0,-1 1 0,1 0 1,-1 0-1,0 1 0,1 0 0,-1 0 0,0 1 0,0 0 1,0 1-1,0 0 0,-11 1 0,9-1-6750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40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24575,'-2'36'0,"-2"-1"0,-1 1 0,-15 52 0,1-3 0,-8 82 0,20-106 0,2-30 0,0 46 0,5-71 0,0 0 0,0 0 0,1-1 0,-1 1 0,1 0 0,1-1 0,-1 1 0,1 0 0,0-1 0,0 0 0,5 8 0,-5-11 0,-1 0 0,1 0 0,0 0 0,0-1 0,0 1 0,0 0 0,1-1 0,-1 0 0,0 0 0,1 1 0,-1-1 0,1-1 0,-1 1 0,1 0 0,-1-1 0,1 1 0,-1-1 0,1 0 0,0 1 0,-1-1 0,1-1 0,0 1 0,-1 0 0,1-1 0,-1 1 0,1-1 0,4-1 0,1 0 0,0 0 0,-1 0 0,1-1 0,-1 0 0,1 0 0,-1 0 0,0-1 0,0 0 0,0-1 0,-1 1 0,1-1 0,-1-1 0,0 1 0,-1-1 0,1 0 0,-1 0 0,-1-1 0,1 1 0,-1-1 0,0 0 0,0-1 0,-1 1 0,0 0 0,3-13 0,8-21-1365,-9 29-5461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8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85 24575,'-1'-3'0,"1"0"0,-1 0 0,1 0 0,-1 1 0,0-1 0,0 0 0,-1 1 0,1-1 0,0 1 0,-1-1 0,1 1 0,-1-1 0,0 1 0,0 0 0,0 0 0,0 0 0,0 0 0,-1 1 0,1-1 0,0 0 0,-1 1 0,1 0 0,-6-3 0,-7-2 0,0 0 0,-31-7 0,37 11 0,8 2 0,-1-1 0,1 1 0,0 0 0,-1 0 0,1 0 0,-1 0 0,1 0 0,0 0 0,-1 0 0,1 1 0,0-1 0,-1 0 0,1 1 0,0-1 0,0 1 0,-1-1 0,1 1 0,0 0 0,0 0 0,0-1 0,0 1 0,0 0 0,0 0 0,-2 1 0,1 1 0,0 1 0,0-1 0,0 0 0,0 0 0,1 1 0,-1-1 0,1 1 0,0-1 0,-1 6 0,0-5 0,1 1 0,0 0 0,1 0 0,-1-1 0,1 1 0,0 0 0,0 0 0,1-1 0,-1 1 0,1 0 0,0-1 0,0 1 0,1 0 0,0-1 0,2 7 0,16 7 0,-12-10 0,1 0 0,-1 0 0,0 1 0,7 11 0,-14-19 0,0 0 0,0 1 0,0-1 0,-1 0 0,1 0 0,0 0 0,-1 1 0,1-1 0,-1 0 0,0 0 0,1 1 0,-1-1 0,0 1 0,0-1 0,0 0 0,0 1 0,0-1 0,0 0 0,0 1 0,0-1 0,0 0 0,-1 1 0,1-1 0,-1 0 0,1 1 0,-1-1 0,1 0 0,-1 0 0,0 0 0,1 1 0,-1-1 0,0 0 0,0 0 0,0 0 0,0 0 0,0 0 0,0-1 0,0 1 0,0 0 0,-1 0 0,-1 0 0,1 0 2,0 0 1,0 0-1,-1-1 0,1 1 0,0-1 0,0 1 1,0-1-1,0 0 0,-1 0 0,1 0 0,0 0 1,0 0-1,-1-1 0,1 1 0,0-1 0,0 1 1,0-1-1,0 0 0,0 0 0,0 0 1,0 0-1,-2-2 0,-44-35-290,29 21-840,13 13-5698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8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24575,'-2'1'0,"1"-1"0,0 0 0,-1 1 0,1-1 0,0 1 0,0 0 0,0-1 0,-1 1 0,1 0 0,0 0 0,0 0 0,0 0 0,0 0 0,0 0 0,0 0 0,1 0 0,-1 0 0,0 0 0,0 0 0,1 0 0,-1 1 0,1-1 0,-1 0 0,0 3 0,-11 40 0,9-28 0,-3 8 0,2-1 0,-4 43 0,5-26 0,1 53-1365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9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 24575,'22'-1'0,"-14"0"0,0 1 0,-1 0 0,1 0 0,-1 1 0,1 0 0,7 2 0,-13-3 0,0 1 0,-1 0 0,1 0 0,0 0 0,-1 0 0,1 0 0,-1 0 0,1 0 0,-1 0 0,1 0 0,-1 1 0,0-1 0,0 1 0,1-1 0,-1 1 0,0-1 0,-1 1 0,1 0 0,0 0 0,0-1 0,-1 1 0,1 0 0,-1 0 0,1 0 0,-1-1 0,0 1 0,0 0 0,0 0 0,0 2 0,0-1 0,0 1 0,0-1 0,0 1 0,0-1 0,-1 0 0,0 0 0,0 1 0,0-1 0,0 0 0,0 0 0,0 0 0,-1 0 0,0 0 0,1 0 0,-1 0 0,0-1 0,0 1 0,-4 3 0,-2 0 0,1 0 0,-1-1 0,-1 0 0,1-1 0,-10 4 0,-22 14 0,35-19-1365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0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38 104 24575,'5'0'0,"1"0"0,-1-1 0,0 1 0,1-1 0,-1-1 0,0 1 0,0-1 0,0 0 0,0 0 0,0 0 0,5-4 0,-8 5 0,0 0 0,-1 0 0,1-1 0,-1 1 0,1-1 0,-1 1 0,0-1 0,1 1 0,-1-1 0,0 0 0,0 0 0,0 1 0,0-1 0,-1 0 0,1 0 0,0 0 0,-1 0 0,0 0 0,1 0 0,-1 0 0,0 0 0,0 0 0,0 0 0,0 0 0,0 0 0,0 0 0,-1 0 0,1 0 0,-1 0 0,0 0 0,1 0 0,-3-3 0,2 3 0,0 1 0,0-1 0,0 1 0,-1-1 0,1 1 0,-1-1 0,1 1 0,-1 0 0,1 0 0,-1-1 0,0 1 0,0 0 0,1 1 0,-1-1 0,0 0 0,0 0 0,0 1 0,0-1 0,0 1 0,0 0 0,0 0 0,0-1 0,0 1 0,0 0 0,0 1 0,0-1 0,0 0 0,0 1 0,0-1 0,0 1 0,0-1 0,0 1 0,0 0 0,-2 1 0,0 0 0,1-1 0,-1 0 0,1 1 0,0 0 0,-1 0 0,1 0 0,0 0 0,0 0 0,0 1 0,0 0 0,1-1 0,-1 1 0,1 0 0,0 0 0,-1 0 0,1 0 0,1 1 0,-3 3 0,3-2 7,1 1 0,-1 0-1,1 0 1,0 0 0,1-1-1,-1 1 1,1 0-1,0 0 1,1-1 0,0 1-1,-1-1 1,2 1 0,-1-1-1,0 0 1,1 0 0,0 0-1,4 5 1,-5-7-46,0-1 0,-1 0 0,1 0 0,0 0 0,0 0 0,0-1-1,0 1 1,1-1 0,-1 1 0,0-1 0,1 1 0,-1-1 0,1 0 0,-1 0 0,1-1 0,-1 1 0,1 0 0,0-1-1,-1 0 1,1 1 0,0-1 0,0 0 0,-1 0 0,1-1 0,0 1 0,-1 0 0,1-1 0,0 0 0,-1 0 0,1 1-1,-1-1 1,1-1 0,-1 1 0,0 0 0,1-1 0,-1 1 0,3-4 0,3-1-6787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1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92 24575,'8'0'0,"0"0"0,0-1 0,0-1 0,0 1 0,-1-1 0,1 0 0,8-4 0,-14 5 0,0 0 0,-1 1 0,1-1 0,0 0 0,-1 0 0,1 1 0,-1-1 0,1-1 0,-1 1 0,0 0 0,1 0 0,-1 0 0,0-1 0,0 1 0,0-1 0,0 1 0,0-1 0,0 1 0,0-1 0,0 1 0,-1-1 0,1 0 0,-1 0 0,1 1 0,-1-1 0,0 0 0,1 0 0,-1 1 0,0-1 0,0 0 0,0 0 0,-1 0 0,1 1 0,0-1 0,-1 0 0,1 0 0,-2-1 0,1 1 0,0 0 0,0 1 0,-1-1 0,1 1 0,-1-1 0,1 1 0,-1 0 0,1-1 0,-1 1 0,0 0 0,0 0 0,0 0 0,1 1 0,-1-1 0,0 0 0,0 1 0,0-1 0,0 1 0,0 0 0,0-1 0,0 1 0,-1 0 0,1 0 0,0 0 0,0 1 0,0-1 0,0 0 0,0 1 0,0 0 0,-2 0 0,0 0 0,0 0 0,-1 0 0,1 1 0,0-1 0,1 1 0,-1 0 0,0 0 0,0 0 0,1 0 0,-1 1 0,1 0 0,0-1 0,0 1 0,-3 4 0,4-5 0,1 0 0,-1 1 0,1-1 0,0 1 0,0-1 0,0 1 0,1-1 0,-1 1 0,0-1 0,1 1 0,0 0 0,-1-1 0,1 1 0,0 0 0,0-1 0,1 1 0,-1 0 0,1-1 0,-1 1 0,1-1 0,0 1 0,0-1 0,0 1 0,0-1 0,0 1 0,0-1 0,1 0 0,1 3 0,1-1 0,1 0 0,0 0 0,-1 0 0,1 0 0,0-1 0,1 0 0,-1 0 0,1 0 0,-1-1 0,1 0 0,6 2 0,5 3-1365,-9-4-5461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2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61 359 24575,'2'-47'0,"0"33"0,-1-1 0,-1 0 0,-1 0 0,0 0 0,0 1 0,-2-1 0,-3-14 0,6 28 0,0 1 0,0-1 0,0 1 0,0-1 0,-1 1 0,1-1 0,0 1 0,0-1 0,0 1 0,0-1 0,-1 1 0,1-1 0,0 1 0,-1 0 0,1-1 0,0 1 0,-1-1 0,1 1 0,0 0 0,-1-1 0,1 1 0,-1 0 0,1-1 0,0 1 0,-1 0 0,1 0 0,-1 0 0,1-1 0,-1 1 0,1 0 0,-1 0 0,1 0 0,-1 0 0,1 0 0,-1 0 0,1 0 0,-2 0 0,-11 18 0,-2 32 0,11-27 0,-3 33 0,7-54 0,0-1 0,0 1 0,0 0 0,0 0 0,0 0 0,0 0 0,0-1 0,1 1 0,-1 0 0,1 0 0,-1-1 0,1 1 0,0 0 0,-1-1 0,1 1 0,0 0 0,0-1 0,0 1 0,1-1 0,-1 0 0,0 1 0,2 0 0,-1-1 0,-1 0 0,1-1 0,-1 1 0,1-1 0,0 1 0,-1-1 0,1 0 0,0 0 0,-1 0 0,1 0 0,0 0 0,-1 0 0,1 0 0,0 0 0,-1-1 0,1 1 0,0-1 0,-1 1 0,1-1 0,-1 1 0,1-1 0,-1 0 0,1 0 0,-1 0 0,0 0 0,1 0 0,-1 0 0,0 0 0,0-1 0,0 1 0,0 0 0,0-1 0,0 1 0,0 0 0,0-1 0,0 1 0,0-3 0,6-9 0,-1-1 0,-1 1 0,5-21 0,-4 15 0,0 2 0,6-13 0,-2-1 0,-1 0 0,-1 0 0,4-44 0,-12 74 0,0-1 0,1 1 0,-1 0 0,0-1 0,0 1 0,-1 0 0,1 0 0,0-1 0,0 1 0,0 0 0,-1-1 0,1 1 0,-1 0 0,1 0 0,-1 0 0,0-1 0,0 0 0,0 3 0,1-1 0,-1 0 0,1 1 0,-1-1 0,0 1 0,1-1 0,-1 1 0,1-1 0,0 1 0,-1 0 0,1-1 0,-1 1 0,1-1 0,0 1 0,0 0 0,-1 0 0,1-1 0,0 1 0,0 0 0,0-1 0,0 1 0,-1 0 0,1 0 0,0-1 0,0 1 0,1 0 0,-1-1 0,0 1 0,0 0 0,0 0 0,-3 48 0,-6 130 0,9-31-1365,0-137-5461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24575,'-13'86'0,"12"-68"0,1 41 0,0-57 0,0-1 0,0 1 0,0-1 0,0 1 0,0-1 0,0 1 0,1-1 0,-1 0 0,1 1 0,-1-1 0,1 1 0,0-1 0,-1 0 0,1 0 0,0 1 0,0-1 0,0 0 0,0 0 0,0 0 0,0 0 0,0 0 0,0 0 0,1 0 0,-1-1 0,0 1 0,0 0 0,1-1 0,-1 1 0,0 0 0,2-1 0,-1 0 0,0 0 0,0-1 0,-1 1 0,1-1 0,-1 0 0,1 0 0,-1 1 0,1-1 0,-1 0 0,1 0 0,-1 0 0,0-1 0,1 1 0,-1 0 0,0 0 0,0-1 0,0 1 0,0-1 0,0 1 0,0-1 0,-1 1 0,1-1 0,0 1 0,-1-1 0,1 0 0,-1 1 0,0-1 0,1 0 0,-1 0 0,0-2 0,6-56 0,-7 36 0,0 19 0,0-1 0,1 1 0,-1 0 0,1-1 0,0 1 0,1 0 0,-1-1 0,1 1 0,0 0 0,1-1 0,-1 1 0,4-6 0,0 58 0,-5 56-1365,0-93-5461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3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24575,'-1'81'0,"2"86"0,2-140 0,6 145 0,4-79 0,-21-153-1365,6 51-5461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4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24575,'24'-1'0,"-9"0"0,0 0 0,0 1 0,17 3 0,-30-3 0,0 0 0,0 0 0,0 1 0,0-1 0,0 1 0,0-1 0,0 1 0,0 0 0,0-1 0,0 1 0,0 0 0,0 0 0,-1 1 0,1-1 0,0 0 0,-1 1 0,1-1 0,-1 1 0,1-1 0,-1 1 0,0-1 0,0 1 0,0 0 0,0 0 0,0 0 0,0 0 0,0 0 0,0 0 0,0 2 0,-2-2 0,1 0 0,0-1 0,-1 1 0,1 0 0,-1 0 0,1-1 0,-1 1 0,0-1 0,0 1 0,0 0 0,0-1 0,0 1 0,0-1 0,0 0 0,0 1 0,0-1 0,-1 0 0,1 0 0,-1 0 0,1 0 0,-1 0 0,1 0 0,-3 1 0,-48 21 0,35-16 0,13-5-97,1-1-1,-1 1 1,0 0-1,0 0 1,1 0-1,0 1 1,-1-1-1,1 1 1,0 0-1,0 0 1,0 0-1,1 0 0,-3 4 1,1 0-6729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4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24575,'-2'0'0,"-1"2"0,1 3 0,0 3 0,-2-1 0,0 2 0,1 0 0,1 2 0,0 0 0,1 1 0,1 1 0,0-1 0,0 1 0,-2-3 0,-1 0 0,1 0 0,0 0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63" Type="http://schemas.openxmlformats.org/officeDocument/2006/relationships/image" Target="../media/image42.png"/><Relationship Id="rId159" Type="http://schemas.openxmlformats.org/officeDocument/2006/relationships/image" Target="../media/image90.png"/><Relationship Id="rId170" Type="http://schemas.openxmlformats.org/officeDocument/2006/relationships/customXml" Target="../ink/ink89.xml"/><Relationship Id="rId226" Type="http://schemas.openxmlformats.org/officeDocument/2006/relationships/customXml" Target="../ink/ink117.xml"/><Relationship Id="rId268" Type="http://schemas.openxmlformats.org/officeDocument/2006/relationships/customXml" Target="../ink/ink138.xml"/><Relationship Id="rId32" Type="http://schemas.openxmlformats.org/officeDocument/2006/relationships/customXml" Target="../ink/ink20.xml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5" Type="http://schemas.openxmlformats.org/officeDocument/2006/relationships/image" Target="../media/image13.png"/><Relationship Id="rId181" Type="http://schemas.openxmlformats.org/officeDocument/2006/relationships/image" Target="../media/image101.png"/><Relationship Id="rId237" Type="http://schemas.openxmlformats.org/officeDocument/2006/relationships/image" Target="../media/image129.png"/><Relationship Id="rId279" Type="http://schemas.openxmlformats.org/officeDocument/2006/relationships/image" Target="../media/image150.png"/><Relationship Id="rId43" Type="http://schemas.openxmlformats.org/officeDocument/2006/relationships/image" Target="../media/image32.png"/><Relationship Id="rId139" Type="http://schemas.openxmlformats.org/officeDocument/2006/relationships/image" Target="../media/image80.png"/><Relationship Id="rId290" Type="http://schemas.openxmlformats.org/officeDocument/2006/relationships/image" Target="../media/image155.png"/><Relationship Id="rId85" Type="http://schemas.openxmlformats.org/officeDocument/2006/relationships/image" Target="../media/image53.png"/><Relationship Id="rId150" Type="http://schemas.openxmlformats.org/officeDocument/2006/relationships/customXml" Target="../ink/ink79.xml"/><Relationship Id="rId192" Type="http://schemas.openxmlformats.org/officeDocument/2006/relationships/customXml" Target="../ink/ink100.xml"/><Relationship Id="rId206" Type="http://schemas.openxmlformats.org/officeDocument/2006/relationships/customXml" Target="../ink/ink107.xml"/><Relationship Id="rId248" Type="http://schemas.openxmlformats.org/officeDocument/2006/relationships/customXml" Target="../ink/ink128.xml"/><Relationship Id="rId269" Type="http://schemas.openxmlformats.org/officeDocument/2006/relationships/image" Target="../media/image145.png"/><Relationship Id="rId12" Type="http://schemas.openxmlformats.org/officeDocument/2006/relationships/customXml" Target="../ink/ink10.xml"/><Relationship Id="rId33" Type="http://schemas.openxmlformats.org/officeDocument/2006/relationships/image" Target="../media/image27.png"/><Relationship Id="rId108" Type="http://schemas.openxmlformats.org/officeDocument/2006/relationships/customXml" Target="../ink/ink58.xml"/><Relationship Id="rId129" Type="http://schemas.openxmlformats.org/officeDocument/2006/relationships/image" Target="../media/image75.png"/><Relationship Id="rId280" Type="http://schemas.openxmlformats.org/officeDocument/2006/relationships/customXml" Target="../ink/ink144.xml"/><Relationship Id="rId54" Type="http://schemas.openxmlformats.org/officeDocument/2006/relationships/customXml" Target="../ink/ink31.xml"/><Relationship Id="rId75" Type="http://schemas.openxmlformats.org/officeDocument/2006/relationships/image" Target="../media/image48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91.png"/><Relationship Id="rId182" Type="http://schemas.openxmlformats.org/officeDocument/2006/relationships/customXml" Target="../ink/ink95.xml"/><Relationship Id="rId217" Type="http://schemas.openxmlformats.org/officeDocument/2006/relationships/image" Target="../media/image119.png"/><Relationship Id="rId6" Type="http://schemas.openxmlformats.org/officeDocument/2006/relationships/customXml" Target="../ink/ink7.xml"/><Relationship Id="rId238" Type="http://schemas.openxmlformats.org/officeDocument/2006/relationships/customXml" Target="../ink/ink123.xml"/><Relationship Id="rId259" Type="http://schemas.openxmlformats.org/officeDocument/2006/relationships/image" Target="../media/image140.png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270" Type="http://schemas.openxmlformats.org/officeDocument/2006/relationships/customXml" Target="../ink/ink139.xml"/><Relationship Id="rId291" Type="http://schemas.openxmlformats.org/officeDocument/2006/relationships/customXml" Target="../ink/ink150.xml"/><Relationship Id="rId44" Type="http://schemas.openxmlformats.org/officeDocument/2006/relationships/customXml" Target="../ink/ink26.xml"/><Relationship Id="rId65" Type="http://schemas.openxmlformats.org/officeDocument/2006/relationships/image" Target="../media/image43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86.png"/><Relationship Id="rId172" Type="http://schemas.openxmlformats.org/officeDocument/2006/relationships/customXml" Target="../ink/ink90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28" Type="http://schemas.openxmlformats.org/officeDocument/2006/relationships/customXml" Target="../ink/ink118.xml"/><Relationship Id="rId249" Type="http://schemas.openxmlformats.org/officeDocument/2006/relationships/image" Target="../media/image135.png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260" Type="http://schemas.openxmlformats.org/officeDocument/2006/relationships/customXml" Target="../ink/ink134.xml"/><Relationship Id="rId281" Type="http://schemas.openxmlformats.org/officeDocument/2006/relationships/image" Target="../media/image151.png"/><Relationship Id="rId34" Type="http://schemas.openxmlformats.org/officeDocument/2006/relationships/customXml" Target="../ink/ink21.xml"/><Relationship Id="rId55" Type="http://schemas.openxmlformats.org/officeDocument/2006/relationships/image" Target="../media/image38.png"/><Relationship Id="rId76" Type="http://schemas.openxmlformats.org/officeDocument/2006/relationships/customXml" Target="../ink/ink42.xml"/><Relationship Id="rId97" Type="http://schemas.openxmlformats.org/officeDocument/2006/relationships/image" Target="../media/image59.png"/><Relationship Id="rId120" Type="http://schemas.openxmlformats.org/officeDocument/2006/relationships/customXml" Target="../ink/ink64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85.xml"/><Relationship Id="rId183" Type="http://schemas.openxmlformats.org/officeDocument/2006/relationships/image" Target="../media/image102.png"/><Relationship Id="rId218" Type="http://schemas.openxmlformats.org/officeDocument/2006/relationships/customXml" Target="../ink/ink113.xml"/><Relationship Id="rId239" Type="http://schemas.openxmlformats.org/officeDocument/2006/relationships/image" Target="../media/image130.png"/><Relationship Id="rId250" Type="http://schemas.openxmlformats.org/officeDocument/2006/relationships/customXml" Target="../ink/ink129.xml"/><Relationship Id="rId271" Type="http://schemas.openxmlformats.org/officeDocument/2006/relationships/image" Target="../media/image146.png"/><Relationship Id="rId292" Type="http://schemas.openxmlformats.org/officeDocument/2006/relationships/image" Target="../media/image156.png"/><Relationship Id="rId24" Type="http://schemas.openxmlformats.org/officeDocument/2006/relationships/customXml" Target="../ink/ink16.xml"/><Relationship Id="rId45" Type="http://schemas.openxmlformats.org/officeDocument/2006/relationships/image" Target="../media/image33.png"/><Relationship Id="rId66" Type="http://schemas.openxmlformats.org/officeDocument/2006/relationships/customXml" Target="../ink/ink37.xml"/><Relationship Id="rId87" Type="http://schemas.openxmlformats.org/officeDocument/2006/relationships/image" Target="../media/image54.png"/><Relationship Id="rId110" Type="http://schemas.openxmlformats.org/officeDocument/2006/relationships/customXml" Target="../ink/ink59.xml"/><Relationship Id="rId131" Type="http://schemas.openxmlformats.org/officeDocument/2006/relationships/image" Target="../media/image76.png"/><Relationship Id="rId152" Type="http://schemas.openxmlformats.org/officeDocument/2006/relationships/customXml" Target="../ink/ink80.xml"/><Relationship Id="rId173" Type="http://schemas.openxmlformats.org/officeDocument/2006/relationships/image" Target="../media/image97.png"/><Relationship Id="rId194" Type="http://schemas.openxmlformats.org/officeDocument/2006/relationships/customXml" Target="../ink/ink101.xml"/><Relationship Id="rId208" Type="http://schemas.openxmlformats.org/officeDocument/2006/relationships/customXml" Target="../ink/ink108.xml"/><Relationship Id="rId229" Type="http://schemas.openxmlformats.org/officeDocument/2006/relationships/image" Target="../media/image125.png"/><Relationship Id="rId240" Type="http://schemas.openxmlformats.org/officeDocument/2006/relationships/customXml" Target="../ink/ink124.xml"/><Relationship Id="rId261" Type="http://schemas.openxmlformats.org/officeDocument/2006/relationships/image" Target="../media/image141.png"/><Relationship Id="rId14" Type="http://schemas.openxmlformats.org/officeDocument/2006/relationships/customXml" Target="../ink/ink11.xml"/><Relationship Id="rId35" Type="http://schemas.openxmlformats.org/officeDocument/2006/relationships/image" Target="../media/image28.png"/><Relationship Id="rId56" Type="http://schemas.openxmlformats.org/officeDocument/2006/relationships/customXml" Target="../ink/ink32.xml"/><Relationship Id="rId77" Type="http://schemas.openxmlformats.org/officeDocument/2006/relationships/image" Target="../media/image49.png"/><Relationship Id="rId100" Type="http://schemas.openxmlformats.org/officeDocument/2006/relationships/customXml" Target="../ink/ink54.xml"/><Relationship Id="rId282" Type="http://schemas.openxmlformats.org/officeDocument/2006/relationships/customXml" Target="../ink/ink145.xml"/><Relationship Id="rId8" Type="http://schemas.openxmlformats.org/officeDocument/2006/relationships/customXml" Target="../ink/ink8.xml"/><Relationship Id="rId98" Type="http://schemas.openxmlformats.org/officeDocument/2006/relationships/customXml" Target="../ink/ink53.xml"/><Relationship Id="rId121" Type="http://schemas.openxmlformats.org/officeDocument/2006/relationships/image" Target="../media/image71.png"/><Relationship Id="rId142" Type="http://schemas.openxmlformats.org/officeDocument/2006/relationships/customXml" Target="../ink/ink75.xml"/><Relationship Id="rId163" Type="http://schemas.openxmlformats.org/officeDocument/2006/relationships/image" Target="../media/image92.png"/><Relationship Id="rId184" Type="http://schemas.openxmlformats.org/officeDocument/2006/relationships/customXml" Target="../ink/ink96.xml"/><Relationship Id="rId219" Type="http://schemas.openxmlformats.org/officeDocument/2006/relationships/image" Target="../media/image120.png"/><Relationship Id="rId230" Type="http://schemas.openxmlformats.org/officeDocument/2006/relationships/customXml" Target="../ink/ink119.xml"/><Relationship Id="rId251" Type="http://schemas.openxmlformats.org/officeDocument/2006/relationships/image" Target="../media/image136.png"/><Relationship Id="rId25" Type="http://schemas.openxmlformats.org/officeDocument/2006/relationships/image" Target="../media/image23.png"/><Relationship Id="rId46" Type="http://schemas.openxmlformats.org/officeDocument/2006/relationships/customXml" Target="../ink/ink27.xml"/><Relationship Id="rId67" Type="http://schemas.openxmlformats.org/officeDocument/2006/relationships/image" Target="../media/image44.png"/><Relationship Id="rId272" Type="http://schemas.openxmlformats.org/officeDocument/2006/relationships/customXml" Target="../ink/ink140.xml"/><Relationship Id="rId88" Type="http://schemas.openxmlformats.org/officeDocument/2006/relationships/customXml" Target="../ink/ink48.xml"/><Relationship Id="rId111" Type="http://schemas.openxmlformats.org/officeDocument/2006/relationships/image" Target="../media/image66.png"/><Relationship Id="rId132" Type="http://schemas.openxmlformats.org/officeDocument/2006/relationships/customXml" Target="../ink/ink70.xml"/><Relationship Id="rId153" Type="http://schemas.openxmlformats.org/officeDocument/2006/relationships/image" Target="../media/image87.png"/><Relationship Id="rId174" Type="http://schemas.openxmlformats.org/officeDocument/2006/relationships/customXml" Target="../ink/ink91.xml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220" Type="http://schemas.openxmlformats.org/officeDocument/2006/relationships/customXml" Target="../ink/ink114.xml"/><Relationship Id="rId241" Type="http://schemas.openxmlformats.org/officeDocument/2006/relationships/image" Target="../media/image131.png"/><Relationship Id="rId15" Type="http://schemas.openxmlformats.org/officeDocument/2006/relationships/image" Target="../media/image18.png"/><Relationship Id="rId36" Type="http://schemas.openxmlformats.org/officeDocument/2006/relationships/customXml" Target="../ink/ink22.xml"/><Relationship Id="rId57" Type="http://schemas.openxmlformats.org/officeDocument/2006/relationships/image" Target="../media/image39.png"/><Relationship Id="rId262" Type="http://schemas.openxmlformats.org/officeDocument/2006/relationships/customXml" Target="../ink/ink135.xml"/><Relationship Id="rId283" Type="http://schemas.openxmlformats.org/officeDocument/2006/relationships/customXml" Target="../ink/ink146.xml"/><Relationship Id="rId78" Type="http://schemas.openxmlformats.org/officeDocument/2006/relationships/customXml" Target="../ink/ink43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5.xml"/><Relationship Id="rId143" Type="http://schemas.openxmlformats.org/officeDocument/2006/relationships/image" Target="../media/image82.png"/><Relationship Id="rId164" Type="http://schemas.openxmlformats.org/officeDocument/2006/relationships/customXml" Target="../ink/ink86.xml"/><Relationship Id="rId185" Type="http://schemas.openxmlformats.org/officeDocument/2006/relationships/image" Target="../media/image103.png"/><Relationship Id="rId9" Type="http://schemas.openxmlformats.org/officeDocument/2006/relationships/image" Target="../media/image15.png"/><Relationship Id="rId210" Type="http://schemas.openxmlformats.org/officeDocument/2006/relationships/customXml" Target="../ink/ink109.xml"/><Relationship Id="rId26" Type="http://schemas.openxmlformats.org/officeDocument/2006/relationships/customXml" Target="../ink/ink17.xml"/><Relationship Id="rId231" Type="http://schemas.openxmlformats.org/officeDocument/2006/relationships/image" Target="../media/image126.png"/><Relationship Id="rId252" Type="http://schemas.openxmlformats.org/officeDocument/2006/relationships/customXml" Target="../ink/ink130.xml"/><Relationship Id="rId273" Type="http://schemas.openxmlformats.org/officeDocument/2006/relationships/image" Target="../media/image147.png"/><Relationship Id="rId47" Type="http://schemas.openxmlformats.org/officeDocument/2006/relationships/image" Target="../media/image34.png"/><Relationship Id="rId68" Type="http://schemas.openxmlformats.org/officeDocument/2006/relationships/customXml" Target="../ink/ink38.xml"/><Relationship Id="rId89" Type="http://schemas.openxmlformats.org/officeDocument/2006/relationships/image" Target="../media/image55.png"/><Relationship Id="rId112" Type="http://schemas.openxmlformats.org/officeDocument/2006/relationships/customXml" Target="../ink/ink60.xml"/><Relationship Id="rId133" Type="http://schemas.openxmlformats.org/officeDocument/2006/relationships/image" Target="../media/image77.png"/><Relationship Id="rId154" Type="http://schemas.openxmlformats.org/officeDocument/2006/relationships/customXml" Target="../ink/ink81.xml"/><Relationship Id="rId175" Type="http://schemas.openxmlformats.org/officeDocument/2006/relationships/image" Target="../media/image98.png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12.xml"/><Relationship Id="rId221" Type="http://schemas.openxmlformats.org/officeDocument/2006/relationships/image" Target="../media/image121.png"/><Relationship Id="rId242" Type="http://schemas.openxmlformats.org/officeDocument/2006/relationships/customXml" Target="../ink/ink125.xml"/><Relationship Id="rId263" Type="http://schemas.openxmlformats.org/officeDocument/2006/relationships/image" Target="../media/image142.png"/><Relationship Id="rId284" Type="http://schemas.openxmlformats.org/officeDocument/2006/relationships/image" Target="../media/image152.png"/><Relationship Id="rId37" Type="http://schemas.openxmlformats.org/officeDocument/2006/relationships/image" Target="../media/image29.png"/><Relationship Id="rId58" Type="http://schemas.openxmlformats.org/officeDocument/2006/relationships/customXml" Target="../ink/ink33.xml"/><Relationship Id="rId79" Type="http://schemas.openxmlformats.org/officeDocument/2006/relationships/image" Target="../media/image50.png"/><Relationship Id="rId102" Type="http://schemas.openxmlformats.org/officeDocument/2006/relationships/customXml" Target="../ink/ink55.xml"/><Relationship Id="rId123" Type="http://schemas.openxmlformats.org/officeDocument/2006/relationships/image" Target="../media/image72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93.png"/><Relationship Id="rId186" Type="http://schemas.openxmlformats.org/officeDocument/2006/relationships/customXml" Target="../ink/ink97.xml"/><Relationship Id="rId211" Type="http://schemas.openxmlformats.org/officeDocument/2006/relationships/image" Target="../media/image116.png"/><Relationship Id="rId232" Type="http://schemas.openxmlformats.org/officeDocument/2006/relationships/customXml" Target="../ink/ink120.xml"/><Relationship Id="rId253" Type="http://schemas.openxmlformats.org/officeDocument/2006/relationships/image" Target="../media/image137.png"/><Relationship Id="rId274" Type="http://schemas.openxmlformats.org/officeDocument/2006/relationships/customXml" Target="../ink/ink141.xml"/><Relationship Id="rId27" Type="http://schemas.openxmlformats.org/officeDocument/2006/relationships/image" Target="../media/image24.png"/><Relationship Id="rId48" Type="http://schemas.openxmlformats.org/officeDocument/2006/relationships/customXml" Target="../ink/ink28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88.png"/><Relationship Id="rId176" Type="http://schemas.openxmlformats.org/officeDocument/2006/relationships/customXml" Target="../ink/ink92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5.xml"/><Relationship Id="rId243" Type="http://schemas.openxmlformats.org/officeDocument/2006/relationships/image" Target="../media/image132.png"/><Relationship Id="rId264" Type="http://schemas.openxmlformats.org/officeDocument/2006/relationships/customXml" Target="../ink/ink136.xml"/><Relationship Id="rId285" Type="http://schemas.openxmlformats.org/officeDocument/2006/relationships/customXml" Target="../ink/ink147.xml"/><Relationship Id="rId17" Type="http://schemas.openxmlformats.org/officeDocument/2006/relationships/image" Target="../media/image19.png"/><Relationship Id="rId38" Type="http://schemas.openxmlformats.org/officeDocument/2006/relationships/customXml" Target="../ink/ink23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87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.xml"/><Relationship Id="rId233" Type="http://schemas.openxmlformats.org/officeDocument/2006/relationships/image" Target="../media/image127.png"/><Relationship Id="rId254" Type="http://schemas.openxmlformats.org/officeDocument/2006/relationships/customXml" Target="../ink/ink131.xml"/><Relationship Id="rId28" Type="http://schemas.openxmlformats.org/officeDocument/2006/relationships/customXml" Target="../ink/ink18.xml"/><Relationship Id="rId49" Type="http://schemas.openxmlformats.org/officeDocument/2006/relationships/image" Target="../media/image35.png"/><Relationship Id="rId114" Type="http://schemas.openxmlformats.org/officeDocument/2006/relationships/customXml" Target="../ink/ink61.xml"/><Relationship Id="rId275" Type="http://schemas.openxmlformats.org/officeDocument/2006/relationships/image" Target="../media/image148.png"/><Relationship Id="rId60" Type="http://schemas.openxmlformats.org/officeDocument/2006/relationships/customXml" Target="../ink/ink34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82.xml"/><Relationship Id="rId177" Type="http://schemas.openxmlformats.org/officeDocument/2006/relationships/image" Target="../media/image99.png"/><Relationship Id="rId198" Type="http://schemas.openxmlformats.org/officeDocument/2006/relationships/customXml" Target="../ink/ink103.xml"/><Relationship Id="rId202" Type="http://schemas.openxmlformats.org/officeDocument/2006/relationships/customXml" Target="../ink/ink105.xml"/><Relationship Id="rId223" Type="http://schemas.openxmlformats.org/officeDocument/2006/relationships/image" Target="../media/image122.png"/><Relationship Id="rId244" Type="http://schemas.openxmlformats.org/officeDocument/2006/relationships/customXml" Target="../ink/ink126.xml"/><Relationship Id="rId18" Type="http://schemas.openxmlformats.org/officeDocument/2006/relationships/customXml" Target="../ink/ink13.xml"/><Relationship Id="rId39" Type="http://schemas.openxmlformats.org/officeDocument/2006/relationships/image" Target="../media/image30.png"/><Relationship Id="rId265" Type="http://schemas.openxmlformats.org/officeDocument/2006/relationships/image" Target="../media/image143.png"/><Relationship Id="rId286" Type="http://schemas.openxmlformats.org/officeDocument/2006/relationships/image" Target="../media/image153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73.png"/><Relationship Id="rId146" Type="http://schemas.openxmlformats.org/officeDocument/2006/relationships/customXml" Target="../ink/ink77.xml"/><Relationship Id="rId167" Type="http://schemas.openxmlformats.org/officeDocument/2006/relationships/image" Target="../media/image94.png"/><Relationship Id="rId188" Type="http://schemas.openxmlformats.org/officeDocument/2006/relationships/customXml" Target="../ink/ink98.xml"/><Relationship Id="rId71" Type="http://schemas.openxmlformats.org/officeDocument/2006/relationships/image" Target="../media/image46.png"/><Relationship Id="rId92" Type="http://schemas.openxmlformats.org/officeDocument/2006/relationships/customXml" Target="../ink/ink50.xml"/><Relationship Id="rId213" Type="http://schemas.openxmlformats.org/officeDocument/2006/relationships/image" Target="../media/image117.png"/><Relationship Id="rId234" Type="http://schemas.openxmlformats.org/officeDocument/2006/relationships/customXml" Target="../ink/ink121.xml"/><Relationship Id="rId2" Type="http://schemas.openxmlformats.org/officeDocument/2006/relationships/customXml" Target="../ink/ink5.xml"/><Relationship Id="rId29" Type="http://schemas.openxmlformats.org/officeDocument/2006/relationships/image" Target="../media/image25.png"/><Relationship Id="rId255" Type="http://schemas.openxmlformats.org/officeDocument/2006/relationships/image" Target="../media/image138.png"/><Relationship Id="rId276" Type="http://schemas.openxmlformats.org/officeDocument/2006/relationships/customXml" Target="../ink/ink142.xml"/><Relationship Id="rId40" Type="http://schemas.openxmlformats.org/officeDocument/2006/relationships/customXml" Target="../ink/ink24.xml"/><Relationship Id="rId115" Type="http://schemas.openxmlformats.org/officeDocument/2006/relationships/image" Target="../media/image68.png"/><Relationship Id="rId136" Type="http://schemas.openxmlformats.org/officeDocument/2006/relationships/customXml" Target="../ink/ink72.xml"/><Relationship Id="rId157" Type="http://schemas.openxmlformats.org/officeDocument/2006/relationships/image" Target="../media/image89.png"/><Relationship Id="rId178" Type="http://schemas.openxmlformats.org/officeDocument/2006/relationships/customXml" Target="../ink/ink93.xml"/><Relationship Id="rId61" Type="http://schemas.openxmlformats.org/officeDocument/2006/relationships/image" Target="../media/image41.png"/><Relationship Id="rId82" Type="http://schemas.openxmlformats.org/officeDocument/2006/relationships/customXml" Target="../ink/ink45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customXml" Target="../ink/ink116.xml"/><Relationship Id="rId245" Type="http://schemas.openxmlformats.org/officeDocument/2006/relationships/image" Target="../media/image133.png"/><Relationship Id="rId266" Type="http://schemas.openxmlformats.org/officeDocument/2006/relationships/customXml" Target="../ink/ink137.xml"/><Relationship Id="rId287" Type="http://schemas.openxmlformats.org/officeDocument/2006/relationships/customXml" Target="../ink/ink148.xml"/><Relationship Id="rId30" Type="http://schemas.openxmlformats.org/officeDocument/2006/relationships/customXml" Target="../ink/ink19.xml"/><Relationship Id="rId105" Type="http://schemas.openxmlformats.org/officeDocument/2006/relationships/image" Target="../media/image63.png"/><Relationship Id="rId126" Type="http://schemas.openxmlformats.org/officeDocument/2006/relationships/customXml" Target="../ink/ink67.xml"/><Relationship Id="rId147" Type="http://schemas.openxmlformats.org/officeDocument/2006/relationships/image" Target="../media/image84.png"/><Relationship Id="rId168" Type="http://schemas.openxmlformats.org/officeDocument/2006/relationships/customXml" Target="../ink/ink88.xml"/><Relationship Id="rId51" Type="http://schemas.openxmlformats.org/officeDocument/2006/relationships/image" Target="../media/image36.png"/><Relationship Id="rId72" Type="http://schemas.openxmlformats.org/officeDocument/2006/relationships/customXml" Target="../ink/ink40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customXml" Target="../ink/ink111.xml"/><Relationship Id="rId235" Type="http://schemas.openxmlformats.org/officeDocument/2006/relationships/image" Target="../media/image128.png"/><Relationship Id="rId256" Type="http://schemas.openxmlformats.org/officeDocument/2006/relationships/customXml" Target="../ink/ink132.xml"/><Relationship Id="rId277" Type="http://schemas.openxmlformats.org/officeDocument/2006/relationships/image" Target="../media/image149.png"/><Relationship Id="rId116" Type="http://schemas.openxmlformats.org/officeDocument/2006/relationships/customXml" Target="../ink/ink62.xml"/><Relationship Id="rId137" Type="http://schemas.openxmlformats.org/officeDocument/2006/relationships/image" Target="../media/image79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31.png"/><Relationship Id="rId62" Type="http://schemas.openxmlformats.org/officeDocument/2006/relationships/customXml" Target="../ink/ink35.xml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190" Type="http://schemas.openxmlformats.org/officeDocument/2006/relationships/customXml" Target="../ink/ink99.xml"/><Relationship Id="rId204" Type="http://schemas.openxmlformats.org/officeDocument/2006/relationships/customXml" Target="../ink/ink106.xml"/><Relationship Id="rId225" Type="http://schemas.openxmlformats.org/officeDocument/2006/relationships/image" Target="../media/image123.png"/><Relationship Id="rId246" Type="http://schemas.openxmlformats.org/officeDocument/2006/relationships/customXml" Target="../ink/ink127.xml"/><Relationship Id="rId267" Type="http://schemas.openxmlformats.org/officeDocument/2006/relationships/image" Target="../media/image144.png"/><Relationship Id="rId288" Type="http://schemas.openxmlformats.org/officeDocument/2006/relationships/image" Target="../media/image154.png"/><Relationship Id="rId106" Type="http://schemas.openxmlformats.org/officeDocument/2006/relationships/customXml" Target="../ink/ink57.xml"/><Relationship Id="rId127" Type="http://schemas.openxmlformats.org/officeDocument/2006/relationships/image" Target="../media/image74.png"/><Relationship Id="rId10" Type="http://schemas.openxmlformats.org/officeDocument/2006/relationships/customXml" Target="../ink/ink9.xml"/><Relationship Id="rId31" Type="http://schemas.openxmlformats.org/officeDocument/2006/relationships/image" Target="../media/image26.png"/><Relationship Id="rId52" Type="http://schemas.openxmlformats.org/officeDocument/2006/relationships/customXml" Target="../ink/ink30.xml"/><Relationship Id="rId73" Type="http://schemas.openxmlformats.org/officeDocument/2006/relationships/image" Target="../media/image47.png"/><Relationship Id="rId94" Type="http://schemas.openxmlformats.org/officeDocument/2006/relationships/customXml" Target="../ink/ink51.xml"/><Relationship Id="rId148" Type="http://schemas.openxmlformats.org/officeDocument/2006/relationships/customXml" Target="../ink/ink78.xml"/><Relationship Id="rId169" Type="http://schemas.openxmlformats.org/officeDocument/2006/relationships/image" Target="../media/image95.png"/><Relationship Id="rId4" Type="http://schemas.openxmlformats.org/officeDocument/2006/relationships/customXml" Target="../ink/ink6.xml"/><Relationship Id="rId180" Type="http://schemas.openxmlformats.org/officeDocument/2006/relationships/customXml" Target="../ink/ink94.xml"/><Relationship Id="rId215" Type="http://schemas.openxmlformats.org/officeDocument/2006/relationships/image" Target="../media/image118.png"/><Relationship Id="rId236" Type="http://schemas.openxmlformats.org/officeDocument/2006/relationships/customXml" Target="../ink/ink122.xml"/><Relationship Id="rId257" Type="http://schemas.openxmlformats.org/officeDocument/2006/relationships/image" Target="../media/image139.png"/><Relationship Id="rId278" Type="http://schemas.openxmlformats.org/officeDocument/2006/relationships/customXml" Target="../ink/ink143.xml"/><Relationship Id="rId42" Type="http://schemas.openxmlformats.org/officeDocument/2006/relationships/customXml" Target="../ink/ink25.xml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47" Type="http://schemas.openxmlformats.org/officeDocument/2006/relationships/image" Target="../media/image134.png"/><Relationship Id="rId107" Type="http://schemas.openxmlformats.org/officeDocument/2006/relationships/image" Target="../media/image64.png"/><Relationship Id="rId289" Type="http://schemas.openxmlformats.org/officeDocument/2006/relationships/customXml" Target="../ink/ink149.xml"/><Relationship Id="rId11" Type="http://schemas.openxmlformats.org/officeDocument/2006/relationships/image" Target="../media/image16.png"/><Relationship Id="rId53" Type="http://schemas.openxmlformats.org/officeDocument/2006/relationships/image" Target="../media/image37.png"/><Relationship Id="rId149" Type="http://schemas.openxmlformats.org/officeDocument/2006/relationships/image" Target="../media/image85.png"/><Relationship Id="rId95" Type="http://schemas.openxmlformats.org/officeDocument/2006/relationships/image" Target="../media/image58.png"/><Relationship Id="rId160" Type="http://schemas.openxmlformats.org/officeDocument/2006/relationships/customXml" Target="../ink/ink84.xml"/><Relationship Id="rId216" Type="http://schemas.openxmlformats.org/officeDocument/2006/relationships/customXml" Target="../ink/ink112.xml"/><Relationship Id="rId258" Type="http://schemas.openxmlformats.org/officeDocument/2006/relationships/customXml" Target="../ink/ink133.xml"/><Relationship Id="rId22" Type="http://schemas.openxmlformats.org/officeDocument/2006/relationships/customXml" Target="../ink/ink15.xml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71" Type="http://schemas.openxmlformats.org/officeDocument/2006/relationships/image" Target="../media/image96.png"/><Relationship Id="rId227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br>
              <a:rPr lang="en-US" altLang="zh-TW" sz="5300" b="0" dirty="0"/>
            </a:br>
            <a:r>
              <a:rPr lang="en-US" altLang="zh-TW" sz="5300" b="0" dirty="0"/>
              <a:t>HW-2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672B43-D14A-42C7-B0E3-42082A16EFC7}"/>
              </a:ext>
            </a:extLst>
          </p:cNvPr>
          <p:cNvSpPr txBox="1"/>
          <p:nvPr/>
        </p:nvSpPr>
        <p:spPr>
          <a:xfrm>
            <a:off x="9317373" y="5872798"/>
            <a:ext cx="22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C111112133</a:t>
            </a:r>
            <a:r>
              <a:rPr lang="zh-TW" altLang="en-US" dirty="0"/>
              <a:t> 張昌暉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Pwm</a:t>
            </a:r>
            <a:r>
              <a:rPr lang="en-US" altLang="zh-TW" dirty="0"/>
              <a:t>_stepper_motor</a:t>
            </a:r>
            <a:endParaRPr lang="zh-TW" altLang="en-US" dirty="0"/>
          </a:p>
        </p:txBody>
      </p:sp>
      <p:pic>
        <p:nvPicPr>
          <p:cNvPr id="8" name="圖片 7" descr="一張含有 文字, 螢幕擷取畫面, 圓形, 字型 的圖片&#10;&#10;自動產生的描述">
            <a:extLst>
              <a:ext uri="{FF2B5EF4-FFF2-40B4-BE49-F238E27FC236}">
                <a16:creationId xmlns:a16="http://schemas.microsoft.com/office/drawing/2014/main" id="{B004856C-1D1B-C9AB-8548-2728678C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1176449"/>
            <a:ext cx="6891867" cy="526939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DACBFEE-2F7F-8997-B865-AAEBFF14FA99}"/>
              </a:ext>
            </a:extLst>
          </p:cNvPr>
          <p:cNvSpPr txBox="1"/>
          <p:nvPr/>
        </p:nvSpPr>
        <p:spPr>
          <a:xfrm>
            <a:off x="1629834" y="1294982"/>
            <a:ext cx="1087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SM</a:t>
            </a:r>
            <a:r>
              <a:rPr lang="zh-TW" alt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：</a:t>
            </a:r>
            <a:endParaRPr lang="zh-TW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6CED42-DFDB-A6A8-3EEE-F1F791DB163E}"/>
              </a:ext>
            </a:extLst>
          </p:cNvPr>
          <p:cNvSpPr txBox="1"/>
          <p:nvPr/>
        </p:nvSpPr>
        <p:spPr>
          <a:xfrm>
            <a:off x="921661" y="2537176"/>
            <a:ext cx="5174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如果當前速度大於臨界值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小於目標速：進入高速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如以上都不成立，維持全速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FD6090-C2AB-D760-005B-49B49B16BA2A}"/>
              </a:ext>
            </a:extLst>
          </p:cNvPr>
          <p:cNvSpPr txBox="1"/>
          <p:nvPr/>
        </p:nvSpPr>
        <p:spPr>
          <a:xfrm>
            <a:off x="921661" y="4948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如果當前速度大於目標速：進入減速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或者當前速度等於目標速：進入等速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0374D53-FB89-1C8C-EAAA-901389EB12D1}"/>
              </a:ext>
            </a:extLst>
          </p:cNvPr>
          <p:cNvSpPr txBox="1"/>
          <p:nvPr/>
        </p:nvSpPr>
        <p:spPr>
          <a:xfrm>
            <a:off x="6537472" y="2952717"/>
            <a:ext cx="4732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如果當前速度等於目標速：進入等速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如果當前速度小於臨界值：進入全速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如果當前速度大於臨界值且小於目標值：進入高速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427262-E26B-E2BD-6EC7-27B29A728BB5}"/>
              </a:ext>
            </a:extLst>
          </p:cNvPr>
          <p:cNvSpPr txBox="1"/>
          <p:nvPr/>
        </p:nvSpPr>
        <p:spPr>
          <a:xfrm>
            <a:off x="6486068" y="4671536"/>
            <a:ext cx="4835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則負責計數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當計數器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不運作時，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當計數器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不運作時，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20CD166-F241-0CCD-1797-987722E0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7"/>
          <a:stretch/>
        </p:blipFill>
        <p:spPr>
          <a:xfrm>
            <a:off x="921661" y="1320800"/>
            <a:ext cx="2343960" cy="11523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30E40D5-B494-C1BB-058A-9AE2899D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61" y="3524509"/>
            <a:ext cx="2587642" cy="13892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D9272E3-7196-2223-9DF8-8A50C2B5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6" y="1320800"/>
            <a:ext cx="4835673" cy="15311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921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838200" y="4189004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r>
              <a:rPr lang="en-US" altLang="zh-TW" dirty="0"/>
              <a:t> = 0</a:t>
            </a:r>
            <a:r>
              <a:rPr lang="zh-TW" altLang="en-US" dirty="0"/>
              <a:t>後，</a:t>
            </a:r>
            <a:r>
              <a:rPr lang="en-US" altLang="zh-TW" dirty="0" err="1"/>
              <a:t>pwm</a:t>
            </a:r>
            <a:r>
              <a:rPr lang="zh-TW" altLang="en-US" dirty="0"/>
              <a:t>開始啟動，首先進入全速狀態</a:t>
            </a:r>
            <a:r>
              <a:rPr lang="en-US" altLang="zh-TW" dirty="0"/>
              <a:t>100%</a:t>
            </a:r>
            <a:r>
              <a:rPr lang="zh-TW" altLang="en-US" dirty="0"/>
              <a:t>，</a:t>
            </a:r>
            <a:r>
              <a:rPr lang="en-US" altLang="zh-TW" dirty="0" err="1"/>
              <a:t>th</a:t>
            </a:r>
            <a:r>
              <a:rPr lang="zh-TW" altLang="en-US" dirty="0"/>
              <a:t>值設</a:t>
            </a:r>
            <a:r>
              <a:rPr lang="en-US" altLang="zh-TW" dirty="0"/>
              <a:t>80</a:t>
            </a:r>
            <a:r>
              <a:rPr lang="zh-TW" altLang="en-US" dirty="0"/>
              <a:t>，全速計數至</a:t>
            </a:r>
            <a:r>
              <a:rPr lang="en-US" altLang="zh-TW" dirty="0"/>
              <a:t>80</a:t>
            </a:r>
            <a:r>
              <a:rPr lang="zh-TW" altLang="en-US" dirty="0"/>
              <a:t>，再進入高速狀態</a:t>
            </a:r>
            <a:r>
              <a:rPr lang="en-US" altLang="zh-TW" dirty="0"/>
              <a:t>75% (</a:t>
            </a:r>
            <a:r>
              <a:rPr lang="zh-TW" altLang="en-US" dirty="0"/>
              <a:t>下一頁</a:t>
            </a:r>
            <a:r>
              <a:rPr lang="en-US" altLang="zh-TW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69102-B270-D82A-C461-1045352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8354"/>
            <a:ext cx="1219200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8D1176-935E-EB6E-F8E8-0697CC2A6981}"/>
              </a:ext>
            </a:extLst>
          </p:cNvPr>
          <p:cNvSpPr/>
          <p:nvPr/>
        </p:nvSpPr>
        <p:spPr>
          <a:xfrm>
            <a:off x="1735667" y="3225799"/>
            <a:ext cx="10384615" cy="423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68549-F4FA-16B3-78B8-29C2AFF88A28}"/>
              </a:ext>
            </a:extLst>
          </p:cNvPr>
          <p:cNvSpPr txBox="1"/>
          <p:nvPr/>
        </p:nvSpPr>
        <p:spPr>
          <a:xfrm>
            <a:off x="6647378" y="3275111"/>
            <a:ext cx="787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全</a:t>
            </a:r>
            <a:r>
              <a:rPr lang="zh-TW" altLang="en-US" sz="14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速</a:t>
            </a:r>
            <a:endParaRPr lang="zh-TW" altLang="zh-TW" sz="1400" dirty="0">
              <a:solidFill>
                <a:srgbClr val="FF000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E2D01B84-6950-A3C6-307B-409129275182}"/>
                  </a:ext>
                </a:extLst>
              </p14:cNvPr>
              <p14:cNvContentPartPr/>
              <p14:nvPr/>
            </p14:nvContentPartPr>
            <p14:xfrm>
              <a:off x="237053" y="2692333"/>
              <a:ext cx="174960" cy="137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E2D01B84-6950-A3C6-307B-409129275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33" y="2686213"/>
                <a:ext cx="187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BA7A360-481C-AB40-630C-0D46FC560C56}"/>
                  </a:ext>
                </a:extLst>
              </p14:cNvPr>
              <p14:cNvContentPartPr/>
              <p14:nvPr/>
            </p14:nvContentPartPr>
            <p14:xfrm>
              <a:off x="248213" y="2692333"/>
              <a:ext cx="124560" cy="1461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BA7A360-481C-AB40-630C-0D46FC560C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093" y="2686213"/>
                <a:ext cx="13680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61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770467" y="3952840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全速狀態</a:t>
            </a:r>
            <a:r>
              <a:rPr lang="en-US" altLang="zh-TW" dirty="0"/>
              <a:t>100%</a:t>
            </a:r>
            <a:r>
              <a:rPr lang="zh-TW" altLang="en-US" dirty="0"/>
              <a:t>結束後，進入高速狀態</a:t>
            </a:r>
            <a:r>
              <a:rPr lang="en-US" altLang="zh-TW" dirty="0"/>
              <a:t>75%</a:t>
            </a:r>
            <a:r>
              <a:rPr lang="zh-TW" altLang="en-US" dirty="0"/>
              <a:t>，</a:t>
            </a:r>
            <a:r>
              <a:rPr lang="en-US" altLang="zh-TW" dirty="0"/>
              <a:t>75%</a:t>
            </a:r>
            <a:r>
              <a:rPr lang="zh-TW" altLang="en-US" dirty="0"/>
              <a:t>上數</a:t>
            </a:r>
            <a:r>
              <a:rPr lang="en-US" altLang="zh-TW" dirty="0"/>
              <a:t>(</a:t>
            </a:r>
            <a:r>
              <a:rPr lang="en-US" altLang="zh-TW" dirty="0" err="1"/>
              <a:t>pwm</a:t>
            </a:r>
            <a:r>
              <a:rPr lang="en-US" altLang="zh-TW" dirty="0"/>
              <a:t>=1)</a:t>
            </a:r>
            <a:r>
              <a:rPr lang="zh-TW" altLang="en-US" dirty="0"/>
              <a:t>，</a:t>
            </a:r>
            <a:r>
              <a:rPr lang="en-US" altLang="zh-TW" dirty="0"/>
              <a:t>25</a:t>
            </a:r>
            <a:r>
              <a:rPr lang="zh-TW" altLang="en-US" dirty="0"/>
              <a:t>下數</a:t>
            </a:r>
            <a:r>
              <a:rPr lang="en-US" altLang="zh-TW" dirty="0"/>
              <a:t>(</a:t>
            </a:r>
            <a:r>
              <a:rPr lang="en-US" altLang="zh-TW" dirty="0" err="1"/>
              <a:t>pwm</a:t>
            </a:r>
            <a:r>
              <a:rPr lang="en-US" altLang="zh-TW" dirty="0"/>
              <a:t>=0)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4034F1-E956-7467-B900-36D3A59B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003"/>
            <a:ext cx="12192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A31CAF-884F-6206-7BF1-7203F3DA03DB}"/>
              </a:ext>
            </a:extLst>
          </p:cNvPr>
          <p:cNvSpPr/>
          <p:nvPr/>
        </p:nvSpPr>
        <p:spPr>
          <a:xfrm>
            <a:off x="6358467" y="3378027"/>
            <a:ext cx="1126067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F235B5-CB91-41DE-C6A9-562F1EFB3995}"/>
              </a:ext>
            </a:extLst>
          </p:cNvPr>
          <p:cNvSpPr txBox="1"/>
          <p:nvPr/>
        </p:nvSpPr>
        <p:spPr>
          <a:xfrm>
            <a:off x="783167" y="4588127"/>
            <a:ext cx="9647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數至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大於目標速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100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後，開始進入減速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狀態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25%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75%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下數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=0)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25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上數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=1)</a:t>
            </a:r>
            <a:endParaRPr lang="zh-TW" altLang="zh-TW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CF38E6-4F63-8F98-5708-788A06E5D7AB}"/>
              </a:ext>
            </a:extLst>
          </p:cNvPr>
          <p:cNvSpPr/>
          <p:nvPr/>
        </p:nvSpPr>
        <p:spPr>
          <a:xfrm>
            <a:off x="9943573" y="3362508"/>
            <a:ext cx="546626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B8EFB6-129C-2ECE-F16C-13FD23A1F3A1}"/>
              </a:ext>
            </a:extLst>
          </p:cNvPr>
          <p:cNvSpPr/>
          <p:nvPr/>
        </p:nvSpPr>
        <p:spPr>
          <a:xfrm>
            <a:off x="9970027" y="2519697"/>
            <a:ext cx="181505" cy="209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0C6FAFA-F38F-082B-32FD-A1331E48C676}"/>
              </a:ext>
            </a:extLst>
          </p:cNvPr>
          <p:cNvCxnSpPr>
            <a:cxnSpLocks/>
          </p:cNvCxnSpPr>
          <p:nvPr/>
        </p:nvCxnSpPr>
        <p:spPr>
          <a:xfrm flipV="1">
            <a:off x="9970027" y="1928099"/>
            <a:ext cx="384706" cy="583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2362BD-78B9-F401-9DB2-C705B2A2B959}"/>
              </a:ext>
            </a:extLst>
          </p:cNvPr>
          <p:cNvSpPr txBox="1"/>
          <p:nvPr/>
        </p:nvSpPr>
        <p:spPr>
          <a:xfrm>
            <a:off x="10227733" y="1657485"/>
            <a:ext cx="104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&gt;100</a:t>
            </a:r>
            <a:endParaRPr lang="zh-TW" altLang="zh-TW" dirty="0">
              <a:solidFill>
                <a:srgbClr val="FF0000"/>
              </a:solidFill>
              <a:effectLst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AB0357-870D-120D-D402-6BDE9B91EDCD}"/>
              </a:ext>
            </a:extLst>
          </p:cNvPr>
          <p:cNvSpPr txBox="1"/>
          <p:nvPr/>
        </p:nvSpPr>
        <p:spPr>
          <a:xfrm>
            <a:off x="783167" y="5253516"/>
            <a:ext cx="886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減速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至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100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後，開始進入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等速狀態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50%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50%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下數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=0)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上數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=1)</a:t>
            </a:r>
            <a:endParaRPr lang="zh-TW" altLang="zh-TW" dirty="0">
              <a:effectLst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B0FF7E-F498-DE5C-FCB7-E7D71AD3CF49}"/>
              </a:ext>
            </a:extLst>
          </p:cNvPr>
          <p:cNvSpPr/>
          <p:nvPr/>
        </p:nvSpPr>
        <p:spPr>
          <a:xfrm>
            <a:off x="10748432" y="3362507"/>
            <a:ext cx="546626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50FBFC-64B9-02DF-0836-DCF4890FDABD}"/>
              </a:ext>
            </a:extLst>
          </p:cNvPr>
          <p:cNvSpPr txBox="1"/>
          <p:nvPr/>
        </p:nvSpPr>
        <p:spPr>
          <a:xfrm>
            <a:off x="6715113" y="2982458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高速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71011E0-75C9-EAA8-568F-54A0539D255F}"/>
              </a:ext>
            </a:extLst>
          </p:cNvPr>
          <p:cNvSpPr txBox="1"/>
          <p:nvPr/>
        </p:nvSpPr>
        <p:spPr>
          <a:xfrm>
            <a:off x="10057875" y="2971709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減</a:t>
            </a: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8D28D3-7710-A211-4405-089F045D4CD5}"/>
              </a:ext>
            </a:extLst>
          </p:cNvPr>
          <p:cNvSpPr txBox="1"/>
          <p:nvPr/>
        </p:nvSpPr>
        <p:spPr>
          <a:xfrm>
            <a:off x="10857710" y="2985151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76513B-9901-ACE6-64CA-11A0D8AB38D4}"/>
              </a:ext>
            </a:extLst>
          </p:cNvPr>
          <p:cNvSpPr/>
          <p:nvPr/>
        </p:nvSpPr>
        <p:spPr>
          <a:xfrm>
            <a:off x="6112934" y="2985241"/>
            <a:ext cx="1635111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64AFE6-E0C2-979E-457D-7F0BB9C5D6F1}"/>
              </a:ext>
            </a:extLst>
          </p:cNvPr>
          <p:cNvSpPr/>
          <p:nvPr/>
        </p:nvSpPr>
        <p:spPr>
          <a:xfrm>
            <a:off x="9846733" y="2985831"/>
            <a:ext cx="668866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C192F7-BB29-E266-9377-C2C93722E162}"/>
              </a:ext>
            </a:extLst>
          </p:cNvPr>
          <p:cNvSpPr/>
          <p:nvPr/>
        </p:nvSpPr>
        <p:spPr>
          <a:xfrm>
            <a:off x="10574864" y="2992323"/>
            <a:ext cx="720194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D8B492D-C5EC-14BC-8307-DC5B4CAD11CF}"/>
              </a:ext>
            </a:extLst>
          </p:cNvPr>
          <p:cNvGrpSpPr/>
          <p:nvPr/>
        </p:nvGrpSpPr>
        <p:grpSpPr>
          <a:xfrm>
            <a:off x="246413" y="2378773"/>
            <a:ext cx="140040" cy="121320"/>
            <a:chOff x="246413" y="2378773"/>
            <a:chExt cx="1400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196CF31-D21C-B95B-C4C3-D7DEE7EDFAF4}"/>
                    </a:ext>
                  </a:extLst>
                </p14:cNvPr>
                <p14:cNvContentPartPr/>
                <p14:nvPr/>
              </p14:nvContentPartPr>
              <p14:xfrm>
                <a:off x="250733" y="2378773"/>
                <a:ext cx="135720" cy="12132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196CF31-D21C-B95B-C4C3-D7DEE7EDF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613" y="2372653"/>
                  <a:ext cx="147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67061EB3-E849-F385-5CC7-B43FE03BD2E1}"/>
                    </a:ext>
                  </a:extLst>
                </p14:cNvPr>
                <p14:cNvContentPartPr/>
                <p14:nvPr/>
              </p14:nvContentPartPr>
              <p14:xfrm>
                <a:off x="246413" y="2378773"/>
                <a:ext cx="117720" cy="10224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67061EB3-E849-F385-5CC7-B43FE03BD2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293" y="2372653"/>
                  <a:ext cx="129960" cy="1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31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48DA020-4193-6A71-22CA-33BAC086E489}"/>
                  </a:ext>
                </a:extLst>
              </p14:cNvPr>
              <p14:cNvContentPartPr/>
              <p14:nvPr/>
            </p14:nvContentPartPr>
            <p14:xfrm>
              <a:off x="1485770" y="1737086"/>
              <a:ext cx="8982000" cy="4791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48DA020-4193-6A71-22CA-33BAC086E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50" y="1730966"/>
                <a:ext cx="899424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CE72C762-D3DF-DE91-4A96-CBA0B128B6B0}"/>
              </a:ext>
            </a:extLst>
          </p:cNvPr>
          <p:cNvGrpSpPr/>
          <p:nvPr/>
        </p:nvGrpSpPr>
        <p:grpSpPr>
          <a:xfrm>
            <a:off x="800079" y="1795066"/>
            <a:ext cx="548280" cy="286920"/>
            <a:chOff x="800079" y="1795066"/>
            <a:chExt cx="5482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E2BAFA65-DBF8-1E98-D93D-08D5AAEE25F0}"/>
                    </a:ext>
                  </a:extLst>
                </p14:cNvPr>
                <p14:cNvContentPartPr/>
                <p14:nvPr/>
              </p14:nvContentPartPr>
              <p14:xfrm>
                <a:off x="800079" y="1882186"/>
                <a:ext cx="136080" cy="1998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E2BAFA65-DBF8-1E98-D93D-08D5AAEE25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3959" y="1876066"/>
                  <a:ext cx="14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7FE8EBAC-28E6-3DCC-6E2D-C9F7B721DE2A}"/>
                    </a:ext>
                  </a:extLst>
                </p14:cNvPr>
                <p14:cNvContentPartPr/>
                <p14:nvPr/>
              </p14:nvContentPartPr>
              <p14:xfrm>
                <a:off x="1028319" y="1882186"/>
                <a:ext cx="88200" cy="1432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7FE8EBAC-28E6-3DCC-6E2D-C9F7B721DE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199" y="1876066"/>
                  <a:ext cx="10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FD1045AC-239D-C2BB-424E-D5563FA3D9AD}"/>
                    </a:ext>
                  </a:extLst>
                </p14:cNvPr>
                <p14:cNvContentPartPr/>
                <p14:nvPr/>
              </p14:nvContentPartPr>
              <p14:xfrm>
                <a:off x="1176639" y="1858066"/>
                <a:ext cx="171720" cy="252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FD1045AC-239D-C2BB-424E-D5563FA3D9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0519" y="1851946"/>
                  <a:ext cx="183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23CF612B-0F48-F816-DA73-E759BC461E8A}"/>
                    </a:ext>
                  </a:extLst>
                </p14:cNvPr>
                <p14:cNvContentPartPr/>
                <p14:nvPr/>
              </p14:nvContentPartPr>
              <p14:xfrm>
                <a:off x="1250079" y="1795066"/>
                <a:ext cx="92520" cy="25740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23CF612B-0F48-F816-DA73-E759BC461E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959" y="1788946"/>
                  <a:ext cx="104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D506483-2725-46A9-B2C5-2A0E231BDB6D}"/>
              </a:ext>
            </a:extLst>
          </p:cNvPr>
          <p:cNvGrpSpPr/>
          <p:nvPr/>
        </p:nvGrpSpPr>
        <p:grpSpPr>
          <a:xfrm>
            <a:off x="592359" y="2566546"/>
            <a:ext cx="1082160" cy="493560"/>
            <a:chOff x="592359" y="2566546"/>
            <a:chExt cx="108216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9D45FCC3-438C-392F-2389-2F8ED718CDD1}"/>
                    </a:ext>
                  </a:extLst>
                </p14:cNvPr>
                <p14:cNvContentPartPr/>
                <p14:nvPr/>
              </p14:nvContentPartPr>
              <p14:xfrm>
                <a:off x="592359" y="2687866"/>
                <a:ext cx="160920" cy="12672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9D45FCC3-438C-392F-2389-2F8ED718CD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6239" y="2681746"/>
                  <a:ext cx="173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87B481A1-F2A5-9DCC-090E-1F800EE8FACA}"/>
                    </a:ext>
                  </a:extLst>
                </p14:cNvPr>
                <p14:cNvContentPartPr/>
                <p14:nvPr/>
              </p14:nvContentPartPr>
              <p14:xfrm>
                <a:off x="779919" y="2715946"/>
                <a:ext cx="6840" cy="3441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87B481A1-F2A5-9DCC-090E-1F800EE8FA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799" y="2709826"/>
                  <a:ext cx="190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D6CA83F7-F451-781A-9D47-8F79619F7B4D}"/>
                    </a:ext>
                  </a:extLst>
                </p14:cNvPr>
                <p14:cNvContentPartPr/>
                <p14:nvPr/>
              </p14:nvContentPartPr>
              <p14:xfrm>
                <a:off x="806919" y="2729266"/>
                <a:ext cx="48960" cy="6768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D6CA83F7-F451-781A-9D47-8F79619F7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0799" y="2723146"/>
                  <a:ext cx="61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1587425F-A717-40C2-E66C-DC22B88657B3}"/>
                    </a:ext>
                  </a:extLst>
                </p14:cNvPr>
                <p14:cNvContentPartPr/>
                <p14:nvPr/>
              </p14:nvContentPartPr>
              <p14:xfrm>
                <a:off x="912759" y="2691466"/>
                <a:ext cx="36360" cy="932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1587425F-A717-40C2-E66C-DC22B88657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6639" y="2685346"/>
                  <a:ext cx="48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BF260CF-CC3C-C37A-A68D-26A6EEE56BBE}"/>
                    </a:ext>
                  </a:extLst>
                </p14:cNvPr>
                <p14:cNvContentPartPr/>
                <p14:nvPr/>
              </p14:nvContentPartPr>
              <p14:xfrm>
                <a:off x="994839" y="2698306"/>
                <a:ext cx="49320" cy="8568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BF260CF-CC3C-C37A-A68D-26A6EEE56B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8719" y="2692186"/>
                  <a:ext cx="61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A28D19E2-9ACA-9CCD-A181-DC92E8D29809}"/>
                    </a:ext>
                  </a:extLst>
                </p14:cNvPr>
                <p14:cNvContentPartPr/>
                <p14:nvPr/>
              </p14:nvContentPartPr>
              <p14:xfrm>
                <a:off x="1089519" y="2566546"/>
                <a:ext cx="81000" cy="23724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A28D19E2-9ACA-9CCD-A181-DC92E8D298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3399" y="2560426"/>
                  <a:ext cx="93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C7F96CEC-3B53-662B-37F0-E73FCCAC7D16}"/>
                    </a:ext>
                  </a:extLst>
                </p14:cNvPr>
                <p14:cNvContentPartPr/>
                <p14:nvPr/>
              </p14:nvContentPartPr>
              <p14:xfrm>
                <a:off x="1237119" y="2790106"/>
                <a:ext cx="66600" cy="3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C7F96CEC-3B53-662B-37F0-E73FCCAC7D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0999" y="2783986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C79E6FF8-053E-CEA7-7DD6-29D8B37E6A8A}"/>
                    </a:ext>
                  </a:extLst>
                </p14:cNvPr>
                <p14:cNvContentPartPr/>
                <p14:nvPr/>
              </p14:nvContentPartPr>
              <p14:xfrm>
                <a:off x="1384719" y="2675626"/>
                <a:ext cx="70560" cy="11556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C79E6FF8-053E-CEA7-7DD6-29D8B37E6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8599" y="2669506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0384E0AE-DF84-7743-1C11-DAE82C59D68E}"/>
                    </a:ext>
                  </a:extLst>
                </p14:cNvPr>
                <p14:cNvContentPartPr/>
                <p14:nvPr/>
              </p14:nvContentPartPr>
              <p14:xfrm>
                <a:off x="1491279" y="2682466"/>
                <a:ext cx="28800" cy="1040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0384E0AE-DF84-7743-1C11-DAE82C59D6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5159" y="2676346"/>
                  <a:ext cx="41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43D5CE2C-5F98-BD75-3DA5-E3F625007CE7}"/>
                    </a:ext>
                  </a:extLst>
                </p14:cNvPr>
                <p14:cNvContentPartPr/>
                <p14:nvPr/>
              </p14:nvContentPartPr>
              <p14:xfrm>
                <a:off x="1546359" y="2636026"/>
                <a:ext cx="128160" cy="1443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43D5CE2C-5F98-BD75-3DA5-E3F625007C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0239" y="2629906"/>
                  <a:ext cx="140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7AB3591B-B48D-6F14-E19F-C5628E4FD4E4}"/>
                    </a:ext>
                  </a:extLst>
                </p14:cNvPr>
                <p14:cNvContentPartPr/>
                <p14:nvPr/>
              </p14:nvContentPartPr>
              <p14:xfrm>
                <a:off x="1485879" y="2675626"/>
                <a:ext cx="26280" cy="1332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7AB3591B-B48D-6F14-E19F-C5628E4FD4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9759" y="2669506"/>
                  <a:ext cx="385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21215FE2-88B2-E771-94BC-04A51F249343}"/>
                  </a:ext>
                </a:extLst>
              </p14:cNvPr>
              <p14:cNvContentPartPr/>
              <p14:nvPr/>
            </p14:nvContentPartPr>
            <p14:xfrm>
              <a:off x="2151159" y="2541346"/>
              <a:ext cx="7920" cy="31680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21215FE2-88B2-E771-94BC-04A51F249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5039" y="2535226"/>
                <a:ext cx="2016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群組 55">
            <a:extLst>
              <a:ext uri="{FF2B5EF4-FFF2-40B4-BE49-F238E27FC236}">
                <a16:creationId xmlns:a16="http://schemas.microsoft.com/office/drawing/2014/main" id="{C8FD0AFE-617C-946D-6C06-86AC4927C7EB}"/>
              </a:ext>
            </a:extLst>
          </p:cNvPr>
          <p:cNvGrpSpPr/>
          <p:nvPr/>
        </p:nvGrpSpPr>
        <p:grpSpPr>
          <a:xfrm>
            <a:off x="618279" y="3442426"/>
            <a:ext cx="551880" cy="423360"/>
            <a:chOff x="618279" y="3442426"/>
            <a:chExt cx="55188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CB980C28-0EF2-8E64-5B5B-F4AD337F7978}"/>
                    </a:ext>
                  </a:extLst>
                </p14:cNvPr>
                <p14:cNvContentPartPr/>
                <p14:nvPr/>
              </p14:nvContentPartPr>
              <p14:xfrm>
                <a:off x="618279" y="3482386"/>
                <a:ext cx="48600" cy="38340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CB980C28-0EF2-8E64-5B5B-F4AD337F79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2159" y="3476266"/>
                  <a:ext cx="60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B93DA0AF-9B72-3024-884E-1FEC0F4F14E7}"/>
                    </a:ext>
                  </a:extLst>
                </p14:cNvPr>
                <p14:cNvContentPartPr/>
                <p14:nvPr/>
              </p14:nvContentPartPr>
              <p14:xfrm>
                <a:off x="659679" y="3495706"/>
                <a:ext cx="131760" cy="12852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B93DA0AF-9B72-3024-884E-1FEC0F4F14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559" y="3489586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8231ECC7-EDEE-5840-FCF4-035181954C56}"/>
                    </a:ext>
                  </a:extLst>
                </p14:cNvPr>
                <p14:cNvContentPartPr/>
                <p14:nvPr/>
              </p14:nvContentPartPr>
              <p14:xfrm>
                <a:off x="819879" y="3460786"/>
                <a:ext cx="166320" cy="13248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8231ECC7-EDEE-5840-FCF4-035181954C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759" y="3454666"/>
                  <a:ext cx="17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4DE049B4-C77F-0797-457C-37018F486A7E}"/>
                    </a:ext>
                  </a:extLst>
                </p14:cNvPr>
                <p14:cNvContentPartPr/>
                <p14:nvPr/>
              </p14:nvContentPartPr>
              <p14:xfrm>
                <a:off x="1041639" y="3442426"/>
                <a:ext cx="128520" cy="1404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4DE049B4-C77F-0797-457C-37018F486A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5519" y="3436306"/>
                  <a:ext cx="14076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66328B0E-6878-912A-C350-BDA5A0D9C3A3}"/>
                  </a:ext>
                </a:extLst>
              </p14:cNvPr>
              <p14:cNvContentPartPr/>
              <p14:nvPr/>
            </p14:nvContentPartPr>
            <p14:xfrm>
              <a:off x="2157999" y="3206986"/>
              <a:ext cx="2435760" cy="38268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66328B0E-6878-912A-C350-BDA5A0D9C3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51879" y="3200866"/>
                <a:ext cx="2448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57" name="筆跡 2056">
                <a:extLst>
                  <a:ext uri="{FF2B5EF4-FFF2-40B4-BE49-F238E27FC236}">
                    <a16:creationId xmlns:a16="http://schemas.microsoft.com/office/drawing/2014/main" id="{C80790AA-7D4E-F095-D587-0A3EB7F0BF83}"/>
                  </a:ext>
                </a:extLst>
              </p14:cNvPr>
              <p14:cNvContentPartPr/>
              <p14:nvPr/>
            </p14:nvContentPartPr>
            <p14:xfrm>
              <a:off x="4585119" y="3159466"/>
              <a:ext cx="1789920" cy="417600"/>
            </p14:xfrm>
          </p:contentPart>
        </mc:Choice>
        <mc:Fallback xmlns="">
          <p:pic>
            <p:nvPicPr>
              <p:cNvPr id="2057" name="筆跡 2056">
                <a:extLst>
                  <a:ext uri="{FF2B5EF4-FFF2-40B4-BE49-F238E27FC236}">
                    <a16:creationId xmlns:a16="http://schemas.microsoft.com/office/drawing/2014/main" id="{C80790AA-7D4E-F095-D587-0A3EB7F0BF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8999" y="3153346"/>
                <a:ext cx="18021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58" name="筆跡 2057">
                <a:extLst>
                  <a:ext uri="{FF2B5EF4-FFF2-40B4-BE49-F238E27FC236}">
                    <a16:creationId xmlns:a16="http://schemas.microsoft.com/office/drawing/2014/main" id="{E55F35FD-C5BE-3CA7-B936-3BCB700169CC}"/>
                  </a:ext>
                </a:extLst>
              </p14:cNvPr>
              <p14:cNvContentPartPr/>
              <p14:nvPr/>
            </p14:nvContentPartPr>
            <p14:xfrm>
              <a:off x="6380439" y="3082066"/>
              <a:ext cx="1580400" cy="447840"/>
            </p14:xfrm>
          </p:contentPart>
        </mc:Choice>
        <mc:Fallback xmlns="">
          <p:pic>
            <p:nvPicPr>
              <p:cNvPr id="2058" name="筆跡 2057">
                <a:extLst>
                  <a:ext uri="{FF2B5EF4-FFF2-40B4-BE49-F238E27FC236}">
                    <a16:creationId xmlns:a16="http://schemas.microsoft.com/office/drawing/2014/main" id="{E55F35FD-C5BE-3CA7-B936-3BCB700169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74319" y="3075946"/>
                <a:ext cx="15926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59" name="筆跡 2058">
                <a:extLst>
                  <a:ext uri="{FF2B5EF4-FFF2-40B4-BE49-F238E27FC236}">
                    <a16:creationId xmlns:a16="http://schemas.microsoft.com/office/drawing/2014/main" id="{0602E17F-CB24-64E9-AB3A-6B157B525E70}"/>
                  </a:ext>
                </a:extLst>
              </p14:cNvPr>
              <p14:cNvContentPartPr/>
              <p14:nvPr/>
            </p14:nvContentPartPr>
            <p14:xfrm>
              <a:off x="7893519" y="2507866"/>
              <a:ext cx="22680" cy="409680"/>
            </p14:xfrm>
          </p:contentPart>
        </mc:Choice>
        <mc:Fallback xmlns="">
          <p:pic>
            <p:nvPicPr>
              <p:cNvPr id="2059" name="筆跡 2058">
                <a:extLst>
                  <a:ext uri="{FF2B5EF4-FFF2-40B4-BE49-F238E27FC236}">
                    <a16:creationId xmlns:a16="http://schemas.microsoft.com/office/drawing/2014/main" id="{0602E17F-CB24-64E9-AB3A-6B157B525E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87399" y="2501746"/>
                <a:ext cx="349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68" name="筆跡 2067">
                <a:extLst>
                  <a:ext uri="{FF2B5EF4-FFF2-40B4-BE49-F238E27FC236}">
                    <a16:creationId xmlns:a16="http://schemas.microsoft.com/office/drawing/2014/main" id="{E4FA869F-1F88-4B38-117B-A06A70DC0076}"/>
                  </a:ext>
                </a:extLst>
              </p14:cNvPr>
              <p14:cNvContentPartPr/>
              <p14:nvPr/>
            </p14:nvContentPartPr>
            <p14:xfrm>
              <a:off x="7967319" y="3025186"/>
              <a:ext cx="2413080" cy="471960"/>
            </p14:xfrm>
          </p:contentPart>
        </mc:Choice>
        <mc:Fallback xmlns="">
          <p:pic>
            <p:nvPicPr>
              <p:cNvPr id="2068" name="筆跡 2067">
                <a:extLst>
                  <a:ext uri="{FF2B5EF4-FFF2-40B4-BE49-F238E27FC236}">
                    <a16:creationId xmlns:a16="http://schemas.microsoft.com/office/drawing/2014/main" id="{E4FA869F-1F88-4B38-117B-A06A70DC00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1199" y="3019066"/>
                <a:ext cx="2425320" cy="48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3" name="群組 2082">
            <a:extLst>
              <a:ext uri="{FF2B5EF4-FFF2-40B4-BE49-F238E27FC236}">
                <a16:creationId xmlns:a16="http://schemas.microsoft.com/office/drawing/2014/main" id="{8136A5A0-C771-9C99-8DDD-84D5C0F38A8C}"/>
              </a:ext>
            </a:extLst>
          </p:cNvPr>
          <p:cNvGrpSpPr/>
          <p:nvPr/>
        </p:nvGrpSpPr>
        <p:grpSpPr>
          <a:xfrm>
            <a:off x="2144679" y="2431546"/>
            <a:ext cx="8204760" cy="507240"/>
            <a:chOff x="2144679" y="2431546"/>
            <a:chExt cx="820476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84BD1BB5-7572-3FF9-E091-E1C196660CF5}"/>
                    </a:ext>
                  </a:extLst>
                </p14:cNvPr>
                <p14:cNvContentPartPr/>
                <p14:nvPr/>
              </p14:nvContentPartPr>
              <p14:xfrm>
                <a:off x="2151159" y="2431546"/>
                <a:ext cx="8198280" cy="42948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84BD1BB5-7572-3FF9-E091-E1C196660C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45039" y="2425426"/>
                  <a:ext cx="8210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00D75AB8-FDE7-804B-10DB-40656846DDFE}"/>
                    </a:ext>
                  </a:extLst>
                </p14:cNvPr>
                <p14:cNvContentPartPr/>
                <p14:nvPr/>
              </p14:nvContentPartPr>
              <p14:xfrm>
                <a:off x="2144679" y="2850226"/>
                <a:ext cx="8195400" cy="7668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00D75AB8-FDE7-804B-10DB-40656846DD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38559" y="2844106"/>
                  <a:ext cx="82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5C3427FE-1869-BC63-38DB-15C0A7901CE1}"/>
                    </a:ext>
                  </a:extLst>
                </p14:cNvPr>
                <p14:cNvContentPartPr/>
                <p14:nvPr/>
              </p14:nvContentPartPr>
              <p14:xfrm>
                <a:off x="2296959" y="2641066"/>
                <a:ext cx="124920" cy="1454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5C3427FE-1869-BC63-38DB-15C0A7901C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0839" y="2634946"/>
                  <a:ext cx="137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03BA04CD-F01C-AE5A-7C4E-9289D9593580}"/>
                    </a:ext>
                  </a:extLst>
                </p14:cNvPr>
                <p14:cNvContentPartPr/>
                <p14:nvPr/>
              </p14:nvContentPartPr>
              <p14:xfrm>
                <a:off x="2695839" y="2675986"/>
                <a:ext cx="327600" cy="7524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03BA04CD-F01C-AE5A-7C4E-9289D95935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9719" y="2669866"/>
                  <a:ext cx="33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AE7326A1-CA13-5722-B689-812F9F380AC0}"/>
                    </a:ext>
                  </a:extLst>
                </p14:cNvPr>
                <p14:cNvContentPartPr/>
                <p14:nvPr/>
              </p14:nvContentPartPr>
              <p14:xfrm>
                <a:off x="3701319" y="2634946"/>
                <a:ext cx="205920" cy="18864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AE7326A1-CA13-5722-B689-812F9F380A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5199" y="2628826"/>
                  <a:ext cx="218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C9E58AA2-4DB0-5B15-7007-9E015D0EF5AD}"/>
                    </a:ext>
                  </a:extLst>
                </p14:cNvPr>
                <p14:cNvContentPartPr/>
                <p14:nvPr/>
              </p14:nvContentPartPr>
              <p14:xfrm>
                <a:off x="4031799" y="2696146"/>
                <a:ext cx="69840" cy="7704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C9E58AA2-4DB0-5B15-7007-9E015D0EF5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5679" y="2690026"/>
                  <a:ext cx="82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73FE60BD-1E48-0090-0F56-CB236C0FE065}"/>
                    </a:ext>
                  </a:extLst>
                </p14:cNvPr>
                <p14:cNvContentPartPr/>
                <p14:nvPr/>
              </p14:nvContentPartPr>
              <p14:xfrm>
                <a:off x="4578639" y="2561506"/>
                <a:ext cx="7200" cy="37728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73FE60BD-1E48-0090-0F56-CB236C0FE0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2519" y="2555386"/>
                  <a:ext cx="19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48" name="筆跡 2047">
                  <a:extLst>
                    <a:ext uri="{FF2B5EF4-FFF2-40B4-BE49-F238E27FC236}">
                      <a16:creationId xmlns:a16="http://schemas.microsoft.com/office/drawing/2014/main" id="{1E188D0A-117F-B295-5FE8-536D70CF33E8}"/>
                    </a:ext>
                  </a:extLst>
                </p14:cNvPr>
                <p14:cNvContentPartPr/>
                <p14:nvPr/>
              </p14:nvContentPartPr>
              <p14:xfrm>
                <a:off x="4835319" y="2641786"/>
                <a:ext cx="190080" cy="188640"/>
              </p14:xfrm>
            </p:contentPart>
          </mc:Choice>
          <mc:Fallback xmlns="">
            <p:pic>
              <p:nvPicPr>
                <p:cNvPr id="2048" name="筆跡 2047">
                  <a:extLst>
                    <a:ext uri="{FF2B5EF4-FFF2-40B4-BE49-F238E27FC236}">
                      <a16:creationId xmlns:a16="http://schemas.microsoft.com/office/drawing/2014/main" id="{1E188D0A-117F-B295-5FE8-536D70CF33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199" y="2635666"/>
                  <a:ext cx="202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49" name="筆跡 2048">
                  <a:extLst>
                    <a:ext uri="{FF2B5EF4-FFF2-40B4-BE49-F238E27FC236}">
                      <a16:creationId xmlns:a16="http://schemas.microsoft.com/office/drawing/2014/main" id="{AF5ED878-31C2-757F-700C-86A40DC6E1F7}"/>
                    </a:ext>
                  </a:extLst>
                </p14:cNvPr>
                <p14:cNvContentPartPr/>
                <p14:nvPr/>
              </p14:nvContentPartPr>
              <p14:xfrm>
                <a:off x="5069319" y="2696506"/>
                <a:ext cx="52920" cy="72000"/>
              </p14:xfrm>
            </p:contentPart>
          </mc:Choice>
          <mc:Fallback xmlns="">
            <p:pic>
              <p:nvPicPr>
                <p:cNvPr id="2049" name="筆跡 2048">
                  <a:extLst>
                    <a:ext uri="{FF2B5EF4-FFF2-40B4-BE49-F238E27FC236}">
                      <a16:creationId xmlns:a16="http://schemas.microsoft.com/office/drawing/2014/main" id="{AF5ED878-31C2-757F-700C-86A40DC6E1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3199" y="2690386"/>
                  <a:ext cx="65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51" name="筆跡 2050">
                  <a:extLst>
                    <a:ext uri="{FF2B5EF4-FFF2-40B4-BE49-F238E27FC236}">
                      <a16:creationId xmlns:a16="http://schemas.microsoft.com/office/drawing/2014/main" id="{D408D2FF-BA60-2DF7-A7CD-9DA7B25300BA}"/>
                    </a:ext>
                  </a:extLst>
                </p14:cNvPr>
                <p14:cNvContentPartPr/>
                <p14:nvPr/>
              </p14:nvContentPartPr>
              <p14:xfrm>
                <a:off x="5324919" y="2702266"/>
                <a:ext cx="274680" cy="74520"/>
              </p14:xfrm>
            </p:contentPart>
          </mc:Choice>
          <mc:Fallback xmlns="">
            <p:pic>
              <p:nvPicPr>
                <p:cNvPr id="2051" name="筆跡 2050">
                  <a:extLst>
                    <a:ext uri="{FF2B5EF4-FFF2-40B4-BE49-F238E27FC236}">
                      <a16:creationId xmlns:a16="http://schemas.microsoft.com/office/drawing/2014/main" id="{D408D2FF-BA60-2DF7-A7CD-9DA7B25300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8799" y="2696146"/>
                  <a:ext cx="286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52" name="筆跡 2051">
                  <a:extLst>
                    <a:ext uri="{FF2B5EF4-FFF2-40B4-BE49-F238E27FC236}">
                      <a16:creationId xmlns:a16="http://schemas.microsoft.com/office/drawing/2014/main" id="{C6A5ED67-608D-C23C-613A-FD82C019E1EA}"/>
                    </a:ext>
                  </a:extLst>
                </p14:cNvPr>
                <p14:cNvContentPartPr/>
                <p14:nvPr/>
              </p14:nvContentPartPr>
              <p14:xfrm>
                <a:off x="5799759" y="2628826"/>
                <a:ext cx="123840" cy="185400"/>
              </p14:xfrm>
            </p:contentPart>
          </mc:Choice>
          <mc:Fallback xmlns="">
            <p:pic>
              <p:nvPicPr>
                <p:cNvPr id="2052" name="筆跡 2051">
                  <a:extLst>
                    <a:ext uri="{FF2B5EF4-FFF2-40B4-BE49-F238E27FC236}">
                      <a16:creationId xmlns:a16="http://schemas.microsoft.com/office/drawing/2014/main" id="{C6A5ED67-608D-C23C-613A-FD82C019E1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93639" y="2622706"/>
                  <a:ext cx="13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53" name="筆跡 2052">
                  <a:extLst>
                    <a:ext uri="{FF2B5EF4-FFF2-40B4-BE49-F238E27FC236}">
                      <a16:creationId xmlns:a16="http://schemas.microsoft.com/office/drawing/2014/main" id="{164DE80A-C076-D673-649B-AA6321548545}"/>
                    </a:ext>
                  </a:extLst>
                </p14:cNvPr>
                <p14:cNvContentPartPr/>
                <p14:nvPr/>
              </p14:nvContentPartPr>
              <p14:xfrm>
                <a:off x="5950959" y="2701546"/>
                <a:ext cx="263520" cy="96840"/>
              </p14:xfrm>
            </p:contentPart>
          </mc:Choice>
          <mc:Fallback xmlns="">
            <p:pic>
              <p:nvPicPr>
                <p:cNvPr id="2053" name="筆跡 2052">
                  <a:extLst>
                    <a:ext uri="{FF2B5EF4-FFF2-40B4-BE49-F238E27FC236}">
                      <a16:creationId xmlns:a16="http://schemas.microsoft.com/office/drawing/2014/main" id="{164DE80A-C076-D673-649B-AA63215485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4839" y="2695426"/>
                  <a:ext cx="275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54" name="筆跡 2053">
                  <a:extLst>
                    <a:ext uri="{FF2B5EF4-FFF2-40B4-BE49-F238E27FC236}">
                      <a16:creationId xmlns:a16="http://schemas.microsoft.com/office/drawing/2014/main" id="{2F595D2F-D016-F141-B782-87D3E171A2C7}"/>
                    </a:ext>
                  </a:extLst>
                </p14:cNvPr>
                <p14:cNvContentPartPr/>
                <p14:nvPr/>
              </p14:nvContentPartPr>
              <p14:xfrm>
                <a:off x="6373599" y="2575186"/>
                <a:ext cx="41040" cy="335160"/>
              </p14:xfrm>
            </p:contentPart>
          </mc:Choice>
          <mc:Fallback xmlns="">
            <p:pic>
              <p:nvPicPr>
                <p:cNvPr id="2054" name="筆跡 2053">
                  <a:extLst>
                    <a:ext uri="{FF2B5EF4-FFF2-40B4-BE49-F238E27FC236}">
                      <a16:creationId xmlns:a16="http://schemas.microsoft.com/office/drawing/2014/main" id="{2F595D2F-D016-F141-B782-87D3E171A2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7479" y="2569066"/>
                  <a:ext cx="53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55" name="筆跡 2054">
                  <a:extLst>
                    <a:ext uri="{FF2B5EF4-FFF2-40B4-BE49-F238E27FC236}">
                      <a16:creationId xmlns:a16="http://schemas.microsoft.com/office/drawing/2014/main" id="{BC8FF649-ECF4-3600-4B13-13B12CD046EA}"/>
                    </a:ext>
                  </a:extLst>
                </p14:cNvPr>
                <p14:cNvContentPartPr/>
                <p14:nvPr/>
              </p14:nvContentPartPr>
              <p14:xfrm>
                <a:off x="6414279" y="2548186"/>
                <a:ext cx="6840" cy="25560"/>
              </p14:xfrm>
            </p:contentPart>
          </mc:Choice>
          <mc:Fallback xmlns="">
            <p:pic>
              <p:nvPicPr>
                <p:cNvPr id="2055" name="筆跡 2054">
                  <a:extLst>
                    <a:ext uri="{FF2B5EF4-FFF2-40B4-BE49-F238E27FC236}">
                      <a16:creationId xmlns:a16="http://schemas.microsoft.com/office/drawing/2014/main" id="{BC8FF649-ECF4-3600-4B13-13B12CD046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8159" y="2542066"/>
                  <a:ext cx="19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61" name="筆跡 2060">
                  <a:extLst>
                    <a:ext uri="{FF2B5EF4-FFF2-40B4-BE49-F238E27FC236}">
                      <a16:creationId xmlns:a16="http://schemas.microsoft.com/office/drawing/2014/main" id="{36A2769F-6B13-3688-210D-B87889868515}"/>
                    </a:ext>
                  </a:extLst>
                </p14:cNvPr>
                <p14:cNvContentPartPr/>
                <p14:nvPr/>
              </p14:nvContentPartPr>
              <p14:xfrm>
                <a:off x="6517239" y="2689306"/>
                <a:ext cx="121680" cy="116280"/>
              </p14:xfrm>
            </p:contentPart>
          </mc:Choice>
          <mc:Fallback xmlns="">
            <p:pic>
              <p:nvPicPr>
                <p:cNvPr id="2061" name="筆跡 2060">
                  <a:extLst>
                    <a:ext uri="{FF2B5EF4-FFF2-40B4-BE49-F238E27FC236}">
                      <a16:creationId xmlns:a16="http://schemas.microsoft.com/office/drawing/2014/main" id="{36A2769F-6B13-3688-210D-B878898685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1119" y="2683186"/>
                  <a:ext cx="133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62" name="筆跡 2061">
                  <a:extLst>
                    <a:ext uri="{FF2B5EF4-FFF2-40B4-BE49-F238E27FC236}">
                      <a16:creationId xmlns:a16="http://schemas.microsoft.com/office/drawing/2014/main" id="{29E0A31C-7A48-D98F-3730-AA86432CE8CE}"/>
                    </a:ext>
                  </a:extLst>
                </p14:cNvPr>
                <p14:cNvContentPartPr/>
                <p14:nvPr/>
              </p14:nvContentPartPr>
              <p14:xfrm>
                <a:off x="6669519" y="2682466"/>
                <a:ext cx="101160" cy="114120"/>
              </p14:xfrm>
            </p:contentPart>
          </mc:Choice>
          <mc:Fallback xmlns="">
            <p:pic>
              <p:nvPicPr>
                <p:cNvPr id="2062" name="筆跡 2061">
                  <a:extLst>
                    <a:ext uri="{FF2B5EF4-FFF2-40B4-BE49-F238E27FC236}">
                      <a16:creationId xmlns:a16="http://schemas.microsoft.com/office/drawing/2014/main" id="{29E0A31C-7A48-D98F-3730-AA86432CE8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3399" y="2676346"/>
                  <a:ext cx="113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63" name="筆跡 2062">
                  <a:extLst>
                    <a:ext uri="{FF2B5EF4-FFF2-40B4-BE49-F238E27FC236}">
                      <a16:creationId xmlns:a16="http://schemas.microsoft.com/office/drawing/2014/main" id="{EF02CFA6-5784-6433-1256-888DB071CE2E}"/>
                    </a:ext>
                  </a:extLst>
                </p14:cNvPr>
                <p14:cNvContentPartPr/>
                <p14:nvPr/>
              </p14:nvContentPartPr>
              <p14:xfrm>
                <a:off x="6755559" y="2705506"/>
                <a:ext cx="190800" cy="86400"/>
              </p14:xfrm>
            </p:contentPart>
          </mc:Choice>
          <mc:Fallback xmlns="">
            <p:pic>
              <p:nvPicPr>
                <p:cNvPr id="2063" name="筆跡 2062">
                  <a:extLst>
                    <a:ext uri="{FF2B5EF4-FFF2-40B4-BE49-F238E27FC236}">
                      <a16:creationId xmlns:a16="http://schemas.microsoft.com/office/drawing/2014/main" id="{EF02CFA6-5784-6433-1256-888DB071CE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49439" y="2699386"/>
                  <a:ext cx="203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65" name="筆跡 2064">
                  <a:extLst>
                    <a:ext uri="{FF2B5EF4-FFF2-40B4-BE49-F238E27FC236}">
                      <a16:creationId xmlns:a16="http://schemas.microsoft.com/office/drawing/2014/main" id="{0B3E5800-8B1B-78DB-7150-3E7A33E20794}"/>
                    </a:ext>
                  </a:extLst>
                </p14:cNvPr>
                <p14:cNvContentPartPr/>
                <p14:nvPr/>
              </p14:nvContentPartPr>
              <p14:xfrm>
                <a:off x="7066239" y="2742946"/>
                <a:ext cx="52920" cy="360"/>
              </p14:xfrm>
            </p:contentPart>
          </mc:Choice>
          <mc:Fallback xmlns="">
            <p:pic>
              <p:nvPicPr>
                <p:cNvPr id="2065" name="筆跡 2064">
                  <a:extLst>
                    <a:ext uri="{FF2B5EF4-FFF2-40B4-BE49-F238E27FC236}">
                      <a16:creationId xmlns:a16="http://schemas.microsoft.com/office/drawing/2014/main" id="{0B3E5800-8B1B-78DB-7150-3E7A33E20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60119" y="2736826"/>
                  <a:ext cx="65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66" name="筆跡 2065">
                  <a:extLst>
                    <a:ext uri="{FF2B5EF4-FFF2-40B4-BE49-F238E27FC236}">
                      <a16:creationId xmlns:a16="http://schemas.microsoft.com/office/drawing/2014/main" id="{F58B3A7F-22AF-CE7D-AAFE-B688D37C0C33}"/>
                    </a:ext>
                  </a:extLst>
                </p14:cNvPr>
                <p14:cNvContentPartPr/>
                <p14:nvPr/>
              </p14:nvContentPartPr>
              <p14:xfrm>
                <a:off x="7194039" y="2742946"/>
                <a:ext cx="60120" cy="360"/>
              </p14:xfrm>
            </p:contentPart>
          </mc:Choice>
          <mc:Fallback xmlns="">
            <p:pic>
              <p:nvPicPr>
                <p:cNvPr id="2066" name="筆跡 2065">
                  <a:extLst>
                    <a:ext uri="{FF2B5EF4-FFF2-40B4-BE49-F238E27FC236}">
                      <a16:creationId xmlns:a16="http://schemas.microsoft.com/office/drawing/2014/main" id="{F58B3A7F-22AF-CE7D-AAFE-B688D37C0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87919" y="2736826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70" name="筆跡 2069">
                  <a:extLst>
                    <a:ext uri="{FF2B5EF4-FFF2-40B4-BE49-F238E27FC236}">
                      <a16:creationId xmlns:a16="http://schemas.microsoft.com/office/drawing/2014/main" id="{BB5B07F2-D7F4-8332-A7B7-1A9C5F056679}"/>
                    </a:ext>
                  </a:extLst>
                </p14:cNvPr>
                <p14:cNvContentPartPr/>
                <p14:nvPr/>
              </p14:nvContentPartPr>
              <p14:xfrm>
                <a:off x="8101599" y="2619826"/>
                <a:ext cx="116280" cy="197280"/>
              </p14:xfrm>
            </p:contentPart>
          </mc:Choice>
          <mc:Fallback xmlns="">
            <p:pic>
              <p:nvPicPr>
                <p:cNvPr id="2070" name="筆跡 2069">
                  <a:extLst>
                    <a:ext uri="{FF2B5EF4-FFF2-40B4-BE49-F238E27FC236}">
                      <a16:creationId xmlns:a16="http://schemas.microsoft.com/office/drawing/2014/main" id="{BB5B07F2-D7F4-8332-A7B7-1A9C5F0566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95479" y="2613706"/>
                  <a:ext cx="128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71" name="筆跡 2070">
                  <a:extLst>
                    <a:ext uri="{FF2B5EF4-FFF2-40B4-BE49-F238E27FC236}">
                      <a16:creationId xmlns:a16="http://schemas.microsoft.com/office/drawing/2014/main" id="{4FEADC21-F6C8-914A-19DE-A021EE68D197}"/>
                    </a:ext>
                  </a:extLst>
                </p14:cNvPr>
                <p14:cNvContentPartPr/>
                <p14:nvPr/>
              </p14:nvContentPartPr>
              <p14:xfrm>
                <a:off x="8236959" y="2695426"/>
                <a:ext cx="106560" cy="101520"/>
              </p14:xfrm>
            </p:contentPart>
          </mc:Choice>
          <mc:Fallback xmlns="">
            <p:pic>
              <p:nvPicPr>
                <p:cNvPr id="2071" name="筆跡 2070">
                  <a:extLst>
                    <a:ext uri="{FF2B5EF4-FFF2-40B4-BE49-F238E27FC236}">
                      <a16:creationId xmlns:a16="http://schemas.microsoft.com/office/drawing/2014/main" id="{4FEADC21-F6C8-914A-19DE-A021EE68D1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30839" y="2689306"/>
                  <a:ext cx="118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72" name="筆跡 2071">
                  <a:extLst>
                    <a:ext uri="{FF2B5EF4-FFF2-40B4-BE49-F238E27FC236}">
                      <a16:creationId xmlns:a16="http://schemas.microsoft.com/office/drawing/2014/main" id="{A68630BE-FE61-413C-CCB7-A1037F6CEC58}"/>
                    </a:ext>
                  </a:extLst>
                </p14:cNvPr>
                <p14:cNvContentPartPr/>
                <p14:nvPr/>
              </p14:nvContentPartPr>
              <p14:xfrm>
                <a:off x="8397519" y="2704786"/>
                <a:ext cx="185400" cy="76680"/>
              </p14:xfrm>
            </p:contentPart>
          </mc:Choice>
          <mc:Fallback xmlns="">
            <p:pic>
              <p:nvPicPr>
                <p:cNvPr id="2072" name="筆跡 2071">
                  <a:extLst>
                    <a:ext uri="{FF2B5EF4-FFF2-40B4-BE49-F238E27FC236}">
                      <a16:creationId xmlns:a16="http://schemas.microsoft.com/office/drawing/2014/main" id="{A68630BE-FE61-413C-CCB7-A1037F6CEC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91399" y="2698666"/>
                  <a:ext cx="19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73" name="筆跡 2072">
                  <a:extLst>
                    <a:ext uri="{FF2B5EF4-FFF2-40B4-BE49-F238E27FC236}">
                      <a16:creationId xmlns:a16="http://schemas.microsoft.com/office/drawing/2014/main" id="{FE81BFC4-9F5F-D207-1836-93BB0AC3BC7D}"/>
                    </a:ext>
                  </a:extLst>
                </p14:cNvPr>
                <p14:cNvContentPartPr/>
                <p14:nvPr/>
              </p14:nvContentPartPr>
              <p14:xfrm>
                <a:off x="8639439" y="2689306"/>
                <a:ext cx="114840" cy="140760"/>
              </p14:xfrm>
            </p:contentPart>
          </mc:Choice>
          <mc:Fallback xmlns="">
            <p:pic>
              <p:nvPicPr>
                <p:cNvPr id="2073" name="筆跡 2072">
                  <a:extLst>
                    <a:ext uri="{FF2B5EF4-FFF2-40B4-BE49-F238E27FC236}">
                      <a16:creationId xmlns:a16="http://schemas.microsoft.com/office/drawing/2014/main" id="{FE81BFC4-9F5F-D207-1836-93BB0AC3BC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3319" y="2683186"/>
                  <a:ext cx="127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4" name="筆跡 2073">
                  <a:extLst>
                    <a:ext uri="{FF2B5EF4-FFF2-40B4-BE49-F238E27FC236}">
                      <a16:creationId xmlns:a16="http://schemas.microsoft.com/office/drawing/2014/main" id="{0604428E-123C-4700-34CD-808E3C5DC5B6}"/>
                    </a:ext>
                  </a:extLst>
                </p14:cNvPr>
                <p14:cNvContentPartPr/>
                <p14:nvPr/>
              </p14:nvContentPartPr>
              <p14:xfrm>
                <a:off x="8806839" y="2682106"/>
                <a:ext cx="181800" cy="121680"/>
              </p14:xfrm>
            </p:contentPart>
          </mc:Choice>
          <mc:Fallback xmlns="">
            <p:pic>
              <p:nvPicPr>
                <p:cNvPr id="2074" name="筆跡 2073">
                  <a:extLst>
                    <a:ext uri="{FF2B5EF4-FFF2-40B4-BE49-F238E27FC236}">
                      <a16:creationId xmlns:a16="http://schemas.microsoft.com/office/drawing/2014/main" id="{0604428E-123C-4700-34CD-808E3C5DC5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0719" y="2675986"/>
                  <a:ext cx="194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5" name="筆跡 2074">
                  <a:extLst>
                    <a:ext uri="{FF2B5EF4-FFF2-40B4-BE49-F238E27FC236}">
                      <a16:creationId xmlns:a16="http://schemas.microsoft.com/office/drawing/2014/main" id="{7BE8FE4A-15A8-EAE9-29A7-B792AB0D0657}"/>
                    </a:ext>
                  </a:extLst>
                </p14:cNvPr>
                <p14:cNvContentPartPr/>
                <p14:nvPr/>
              </p14:nvContentPartPr>
              <p14:xfrm>
                <a:off x="9060279" y="2783266"/>
                <a:ext cx="56880" cy="70920"/>
              </p14:xfrm>
            </p:contentPart>
          </mc:Choice>
          <mc:Fallback xmlns="">
            <p:pic>
              <p:nvPicPr>
                <p:cNvPr id="2075" name="筆跡 2074">
                  <a:extLst>
                    <a:ext uri="{FF2B5EF4-FFF2-40B4-BE49-F238E27FC236}">
                      <a16:creationId xmlns:a16="http://schemas.microsoft.com/office/drawing/2014/main" id="{7BE8FE4A-15A8-EAE9-29A7-B792AB0D06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54159" y="2777146"/>
                  <a:ext cx="69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76" name="筆跡 2075">
                  <a:extLst>
                    <a:ext uri="{FF2B5EF4-FFF2-40B4-BE49-F238E27FC236}">
                      <a16:creationId xmlns:a16="http://schemas.microsoft.com/office/drawing/2014/main" id="{04111968-5511-BC67-31DE-BB3DD2D602AD}"/>
                    </a:ext>
                  </a:extLst>
                </p14:cNvPr>
                <p14:cNvContentPartPr/>
                <p14:nvPr/>
              </p14:nvContentPartPr>
              <p14:xfrm>
                <a:off x="9170799" y="2709466"/>
                <a:ext cx="121320" cy="93960"/>
              </p14:xfrm>
            </p:contentPart>
          </mc:Choice>
          <mc:Fallback xmlns="">
            <p:pic>
              <p:nvPicPr>
                <p:cNvPr id="2076" name="筆跡 2075">
                  <a:extLst>
                    <a:ext uri="{FF2B5EF4-FFF2-40B4-BE49-F238E27FC236}">
                      <a16:creationId xmlns:a16="http://schemas.microsoft.com/office/drawing/2014/main" id="{04111968-5511-BC67-31DE-BB3DD2D602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64679" y="2703346"/>
                  <a:ext cx="133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77" name="筆跡 2076">
                  <a:extLst>
                    <a:ext uri="{FF2B5EF4-FFF2-40B4-BE49-F238E27FC236}">
                      <a16:creationId xmlns:a16="http://schemas.microsoft.com/office/drawing/2014/main" id="{64CCF668-A08B-FD0E-0B9C-E22ACB9560D1}"/>
                    </a:ext>
                  </a:extLst>
                </p14:cNvPr>
                <p14:cNvContentPartPr/>
                <p14:nvPr/>
              </p14:nvContentPartPr>
              <p14:xfrm>
                <a:off x="9310479" y="2665906"/>
                <a:ext cx="211320" cy="113760"/>
              </p14:xfrm>
            </p:contentPart>
          </mc:Choice>
          <mc:Fallback xmlns="">
            <p:pic>
              <p:nvPicPr>
                <p:cNvPr id="2077" name="筆跡 2076">
                  <a:extLst>
                    <a:ext uri="{FF2B5EF4-FFF2-40B4-BE49-F238E27FC236}">
                      <a16:creationId xmlns:a16="http://schemas.microsoft.com/office/drawing/2014/main" id="{64CCF668-A08B-FD0E-0B9C-E22ACB9560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4359" y="2659786"/>
                  <a:ext cx="223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78" name="筆跡 2077">
                  <a:extLst>
                    <a:ext uri="{FF2B5EF4-FFF2-40B4-BE49-F238E27FC236}">
                      <a16:creationId xmlns:a16="http://schemas.microsoft.com/office/drawing/2014/main" id="{B00C24D8-4D20-C684-A062-5CE0EEE719A7}"/>
                    </a:ext>
                  </a:extLst>
                </p14:cNvPr>
                <p14:cNvContentPartPr/>
                <p14:nvPr/>
              </p14:nvContentPartPr>
              <p14:xfrm>
                <a:off x="9587679" y="2649706"/>
                <a:ext cx="162000" cy="67320"/>
              </p14:xfrm>
            </p:contentPart>
          </mc:Choice>
          <mc:Fallback xmlns="">
            <p:pic>
              <p:nvPicPr>
                <p:cNvPr id="2078" name="筆跡 2077">
                  <a:extLst>
                    <a:ext uri="{FF2B5EF4-FFF2-40B4-BE49-F238E27FC236}">
                      <a16:creationId xmlns:a16="http://schemas.microsoft.com/office/drawing/2014/main" id="{B00C24D8-4D20-C684-A062-5CE0EEE719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81559" y="2643586"/>
                  <a:ext cx="174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1" name="筆跡 2080">
                  <a:extLst>
                    <a:ext uri="{FF2B5EF4-FFF2-40B4-BE49-F238E27FC236}">
                      <a16:creationId xmlns:a16="http://schemas.microsoft.com/office/drawing/2014/main" id="{18202F4E-08A0-C343-71A7-A0A92C832259}"/>
                    </a:ext>
                  </a:extLst>
                </p14:cNvPr>
                <p14:cNvContentPartPr/>
                <p14:nvPr/>
              </p14:nvContentPartPr>
              <p14:xfrm>
                <a:off x="9801159" y="2606506"/>
                <a:ext cx="158760" cy="171360"/>
              </p14:xfrm>
            </p:contentPart>
          </mc:Choice>
          <mc:Fallback xmlns="">
            <p:pic>
              <p:nvPicPr>
                <p:cNvPr id="2081" name="筆跡 2080">
                  <a:extLst>
                    <a:ext uri="{FF2B5EF4-FFF2-40B4-BE49-F238E27FC236}">
                      <a16:creationId xmlns:a16="http://schemas.microsoft.com/office/drawing/2014/main" id="{18202F4E-08A0-C343-71A7-A0A92C832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95039" y="2600386"/>
                  <a:ext cx="171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82" name="筆跡 2081">
                  <a:extLst>
                    <a:ext uri="{FF2B5EF4-FFF2-40B4-BE49-F238E27FC236}">
                      <a16:creationId xmlns:a16="http://schemas.microsoft.com/office/drawing/2014/main" id="{B50E3F26-A72C-0D83-AF49-A14B1D878828}"/>
                    </a:ext>
                  </a:extLst>
                </p14:cNvPr>
                <p14:cNvContentPartPr/>
                <p14:nvPr/>
              </p14:nvContentPartPr>
              <p14:xfrm>
                <a:off x="9960639" y="2629546"/>
                <a:ext cx="112680" cy="95040"/>
              </p14:xfrm>
            </p:contentPart>
          </mc:Choice>
          <mc:Fallback xmlns="">
            <p:pic>
              <p:nvPicPr>
                <p:cNvPr id="2082" name="筆跡 2081">
                  <a:extLst>
                    <a:ext uri="{FF2B5EF4-FFF2-40B4-BE49-F238E27FC236}">
                      <a16:creationId xmlns:a16="http://schemas.microsoft.com/office/drawing/2014/main" id="{B50E3F26-A72C-0D83-AF49-A14B1D8788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54519" y="2623426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群組 2094">
            <a:extLst>
              <a:ext uri="{FF2B5EF4-FFF2-40B4-BE49-F238E27FC236}">
                <a16:creationId xmlns:a16="http://schemas.microsoft.com/office/drawing/2014/main" id="{B3474309-4129-5CEC-24E0-89007D43DE5A}"/>
              </a:ext>
            </a:extLst>
          </p:cNvPr>
          <p:cNvGrpSpPr/>
          <p:nvPr/>
        </p:nvGrpSpPr>
        <p:grpSpPr>
          <a:xfrm>
            <a:off x="632679" y="4208866"/>
            <a:ext cx="657720" cy="234000"/>
            <a:chOff x="632679" y="4208866"/>
            <a:chExt cx="6577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84" name="筆跡 2083">
                  <a:extLst>
                    <a:ext uri="{FF2B5EF4-FFF2-40B4-BE49-F238E27FC236}">
                      <a16:creationId xmlns:a16="http://schemas.microsoft.com/office/drawing/2014/main" id="{65BCA179-CE11-FFEF-9E5F-CD6223E5AADF}"/>
                    </a:ext>
                  </a:extLst>
                </p14:cNvPr>
                <p14:cNvContentPartPr/>
                <p14:nvPr/>
              </p14:nvContentPartPr>
              <p14:xfrm>
                <a:off x="632679" y="4341706"/>
                <a:ext cx="77760" cy="101160"/>
              </p14:xfrm>
            </p:contentPart>
          </mc:Choice>
          <mc:Fallback xmlns="">
            <p:pic>
              <p:nvPicPr>
                <p:cNvPr id="2084" name="筆跡 2083">
                  <a:extLst>
                    <a:ext uri="{FF2B5EF4-FFF2-40B4-BE49-F238E27FC236}">
                      <a16:creationId xmlns:a16="http://schemas.microsoft.com/office/drawing/2014/main" id="{65BCA179-CE11-FFEF-9E5F-CD6223E5AA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559" y="4335586"/>
                  <a:ext cx="90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85" name="筆跡 2084">
                  <a:extLst>
                    <a:ext uri="{FF2B5EF4-FFF2-40B4-BE49-F238E27FC236}">
                      <a16:creationId xmlns:a16="http://schemas.microsoft.com/office/drawing/2014/main" id="{E68199FB-705D-4D2C-5344-9D7599A7A328}"/>
                    </a:ext>
                  </a:extLst>
                </p14:cNvPr>
                <p14:cNvContentPartPr/>
                <p14:nvPr/>
              </p14:nvContentPartPr>
              <p14:xfrm>
                <a:off x="739599" y="4322986"/>
                <a:ext cx="73440" cy="360"/>
              </p14:xfrm>
            </p:contentPart>
          </mc:Choice>
          <mc:Fallback xmlns="">
            <p:pic>
              <p:nvPicPr>
                <p:cNvPr id="2085" name="筆跡 2084">
                  <a:extLst>
                    <a:ext uri="{FF2B5EF4-FFF2-40B4-BE49-F238E27FC236}">
                      <a16:creationId xmlns:a16="http://schemas.microsoft.com/office/drawing/2014/main" id="{E68199FB-705D-4D2C-5344-9D7599A7A3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3479" y="4316866"/>
                  <a:ext cx="85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86" name="筆跡 2085">
                  <a:extLst>
                    <a:ext uri="{FF2B5EF4-FFF2-40B4-BE49-F238E27FC236}">
                      <a16:creationId xmlns:a16="http://schemas.microsoft.com/office/drawing/2014/main" id="{7CDDFBAD-CC3B-330D-B4B6-048EBE966131}"/>
                    </a:ext>
                  </a:extLst>
                </p14:cNvPr>
                <p14:cNvContentPartPr/>
                <p14:nvPr/>
              </p14:nvContentPartPr>
              <p14:xfrm>
                <a:off x="774879" y="4269346"/>
                <a:ext cx="45000" cy="142560"/>
              </p14:xfrm>
            </p:contentPart>
          </mc:Choice>
          <mc:Fallback xmlns="">
            <p:pic>
              <p:nvPicPr>
                <p:cNvPr id="2086" name="筆跡 2085">
                  <a:extLst>
                    <a:ext uri="{FF2B5EF4-FFF2-40B4-BE49-F238E27FC236}">
                      <a16:creationId xmlns:a16="http://schemas.microsoft.com/office/drawing/2014/main" id="{7CDDFBAD-CC3B-330D-B4B6-048EBE9661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759" y="4263226"/>
                  <a:ext cx="57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87" name="筆跡 2086">
                  <a:extLst>
                    <a:ext uri="{FF2B5EF4-FFF2-40B4-BE49-F238E27FC236}">
                      <a16:creationId xmlns:a16="http://schemas.microsoft.com/office/drawing/2014/main" id="{1B540EFF-0694-74C5-5E1D-CB7283589075}"/>
                    </a:ext>
                  </a:extLst>
                </p14:cNvPr>
                <p14:cNvContentPartPr/>
                <p14:nvPr/>
              </p14:nvContentPartPr>
              <p14:xfrm>
                <a:off x="892599" y="4290946"/>
                <a:ext cx="114840" cy="80280"/>
              </p14:xfrm>
            </p:contentPart>
          </mc:Choice>
          <mc:Fallback xmlns="">
            <p:pic>
              <p:nvPicPr>
                <p:cNvPr id="2087" name="筆跡 2086">
                  <a:extLst>
                    <a:ext uri="{FF2B5EF4-FFF2-40B4-BE49-F238E27FC236}">
                      <a16:creationId xmlns:a16="http://schemas.microsoft.com/office/drawing/2014/main" id="{1B540EFF-0694-74C5-5E1D-CB72835890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6479" y="4284826"/>
                  <a:ext cx="127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92" name="筆跡 2091">
                  <a:extLst>
                    <a:ext uri="{FF2B5EF4-FFF2-40B4-BE49-F238E27FC236}">
                      <a16:creationId xmlns:a16="http://schemas.microsoft.com/office/drawing/2014/main" id="{681B2494-E77C-3DC2-95D3-F4DB841E843D}"/>
                    </a:ext>
                  </a:extLst>
                </p14:cNvPr>
                <p14:cNvContentPartPr/>
                <p14:nvPr/>
              </p14:nvContentPartPr>
              <p14:xfrm>
                <a:off x="1028679" y="4269346"/>
                <a:ext cx="120600" cy="360"/>
              </p14:xfrm>
            </p:contentPart>
          </mc:Choice>
          <mc:Fallback xmlns="">
            <p:pic>
              <p:nvPicPr>
                <p:cNvPr id="2092" name="筆跡 2091">
                  <a:extLst>
                    <a:ext uri="{FF2B5EF4-FFF2-40B4-BE49-F238E27FC236}">
                      <a16:creationId xmlns:a16="http://schemas.microsoft.com/office/drawing/2014/main" id="{681B2494-E77C-3DC2-95D3-F4DB841E84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559" y="4263226"/>
                  <a:ext cx="13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93" name="筆跡 2092">
                  <a:extLst>
                    <a:ext uri="{FF2B5EF4-FFF2-40B4-BE49-F238E27FC236}">
                      <a16:creationId xmlns:a16="http://schemas.microsoft.com/office/drawing/2014/main" id="{E7125C3B-001E-D84A-9884-702DECAF23C9}"/>
                    </a:ext>
                  </a:extLst>
                </p14:cNvPr>
                <p14:cNvContentPartPr/>
                <p14:nvPr/>
              </p14:nvContentPartPr>
              <p14:xfrm>
                <a:off x="1093839" y="4208866"/>
                <a:ext cx="42120" cy="171720"/>
              </p14:xfrm>
            </p:contentPart>
          </mc:Choice>
          <mc:Fallback xmlns="">
            <p:pic>
              <p:nvPicPr>
                <p:cNvPr id="2093" name="筆跡 2092">
                  <a:extLst>
                    <a:ext uri="{FF2B5EF4-FFF2-40B4-BE49-F238E27FC236}">
                      <a16:creationId xmlns:a16="http://schemas.microsoft.com/office/drawing/2014/main" id="{E7125C3B-001E-D84A-9884-702DECAF23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7719" y="4202746"/>
                  <a:ext cx="54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94" name="筆跡 2093">
                  <a:extLst>
                    <a:ext uri="{FF2B5EF4-FFF2-40B4-BE49-F238E27FC236}">
                      <a16:creationId xmlns:a16="http://schemas.microsoft.com/office/drawing/2014/main" id="{50DB238A-5719-B442-4DC2-C0EADC506942}"/>
                    </a:ext>
                  </a:extLst>
                </p14:cNvPr>
                <p14:cNvContentPartPr/>
                <p14:nvPr/>
              </p14:nvContentPartPr>
              <p14:xfrm>
                <a:off x="1196439" y="4255666"/>
                <a:ext cx="93960" cy="123120"/>
              </p14:xfrm>
            </p:contentPart>
          </mc:Choice>
          <mc:Fallback xmlns="">
            <p:pic>
              <p:nvPicPr>
                <p:cNvPr id="2094" name="筆跡 2093">
                  <a:extLst>
                    <a:ext uri="{FF2B5EF4-FFF2-40B4-BE49-F238E27FC236}">
                      <a16:creationId xmlns:a16="http://schemas.microsoft.com/office/drawing/2014/main" id="{50DB238A-5719-B442-4DC2-C0EADC5069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0319" y="4249546"/>
                  <a:ext cx="1062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96" name="筆跡 2095">
                <a:extLst>
                  <a:ext uri="{FF2B5EF4-FFF2-40B4-BE49-F238E27FC236}">
                    <a16:creationId xmlns:a16="http://schemas.microsoft.com/office/drawing/2014/main" id="{7F5A5505-51C2-4D86-5537-8EBDFA0B4860}"/>
                  </a:ext>
                </a:extLst>
              </p14:cNvPr>
              <p14:cNvContentPartPr/>
              <p14:nvPr/>
            </p14:nvContentPartPr>
            <p14:xfrm>
              <a:off x="2184999" y="3845266"/>
              <a:ext cx="8245080" cy="407520"/>
            </p14:xfrm>
          </p:contentPart>
        </mc:Choice>
        <mc:Fallback xmlns="">
          <p:pic>
            <p:nvPicPr>
              <p:cNvPr id="2096" name="筆跡 2095">
                <a:extLst>
                  <a:ext uri="{FF2B5EF4-FFF2-40B4-BE49-F238E27FC236}">
                    <a16:creationId xmlns:a16="http://schemas.microsoft.com/office/drawing/2014/main" id="{7F5A5505-51C2-4D86-5537-8EBDFA0B486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78879" y="3839146"/>
                <a:ext cx="825732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3" name="群組 2102">
            <a:extLst>
              <a:ext uri="{FF2B5EF4-FFF2-40B4-BE49-F238E27FC236}">
                <a16:creationId xmlns:a16="http://schemas.microsoft.com/office/drawing/2014/main" id="{76496432-2839-B4A3-F6A9-B5E25F3DF820}"/>
              </a:ext>
            </a:extLst>
          </p:cNvPr>
          <p:cNvGrpSpPr/>
          <p:nvPr/>
        </p:nvGrpSpPr>
        <p:grpSpPr>
          <a:xfrm>
            <a:off x="2178159" y="3933106"/>
            <a:ext cx="8245800" cy="471240"/>
            <a:chOff x="2178159" y="3933106"/>
            <a:chExt cx="82458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99" name="筆跡 2098">
                  <a:extLst>
                    <a:ext uri="{FF2B5EF4-FFF2-40B4-BE49-F238E27FC236}">
                      <a16:creationId xmlns:a16="http://schemas.microsoft.com/office/drawing/2014/main" id="{AD099612-F354-8AD3-A4A9-48D78ECF1B5D}"/>
                    </a:ext>
                  </a:extLst>
                </p14:cNvPr>
                <p14:cNvContentPartPr/>
                <p14:nvPr/>
              </p14:nvContentPartPr>
              <p14:xfrm>
                <a:off x="4605639" y="4033906"/>
                <a:ext cx="29880" cy="306360"/>
              </p14:xfrm>
            </p:contentPart>
          </mc:Choice>
          <mc:Fallback xmlns="">
            <p:pic>
              <p:nvPicPr>
                <p:cNvPr id="2099" name="筆跡 2098">
                  <a:extLst>
                    <a:ext uri="{FF2B5EF4-FFF2-40B4-BE49-F238E27FC236}">
                      <a16:creationId xmlns:a16="http://schemas.microsoft.com/office/drawing/2014/main" id="{AD099612-F354-8AD3-A4A9-48D78ECF1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99519" y="4027786"/>
                  <a:ext cx="42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00" name="筆跡 2099">
                  <a:extLst>
                    <a:ext uri="{FF2B5EF4-FFF2-40B4-BE49-F238E27FC236}">
                      <a16:creationId xmlns:a16="http://schemas.microsoft.com/office/drawing/2014/main" id="{6D186A2B-D67F-8B42-BF18-0810A4BE7347}"/>
                    </a:ext>
                  </a:extLst>
                </p14:cNvPr>
                <p14:cNvContentPartPr/>
                <p14:nvPr/>
              </p14:nvContentPartPr>
              <p14:xfrm>
                <a:off x="6420399" y="3979906"/>
                <a:ext cx="7560" cy="342720"/>
              </p14:xfrm>
            </p:contentPart>
          </mc:Choice>
          <mc:Fallback xmlns="">
            <p:pic>
              <p:nvPicPr>
                <p:cNvPr id="2100" name="筆跡 2099">
                  <a:extLst>
                    <a:ext uri="{FF2B5EF4-FFF2-40B4-BE49-F238E27FC236}">
                      <a16:creationId xmlns:a16="http://schemas.microsoft.com/office/drawing/2014/main" id="{6D186A2B-D67F-8B42-BF18-0810A4BE73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14279" y="3973786"/>
                  <a:ext cx="19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01" name="筆跡 2100">
                  <a:extLst>
                    <a:ext uri="{FF2B5EF4-FFF2-40B4-BE49-F238E27FC236}">
                      <a16:creationId xmlns:a16="http://schemas.microsoft.com/office/drawing/2014/main" id="{58D7235E-0E3E-032B-1ABD-51BCE2C08606}"/>
                    </a:ext>
                  </a:extLst>
                </p14:cNvPr>
                <p14:cNvContentPartPr/>
                <p14:nvPr/>
              </p14:nvContentPartPr>
              <p14:xfrm>
                <a:off x="8027079" y="3933106"/>
                <a:ext cx="20520" cy="390240"/>
              </p14:xfrm>
            </p:contentPart>
          </mc:Choice>
          <mc:Fallback xmlns="">
            <p:pic>
              <p:nvPicPr>
                <p:cNvPr id="2101" name="筆跡 2100">
                  <a:extLst>
                    <a:ext uri="{FF2B5EF4-FFF2-40B4-BE49-F238E27FC236}">
                      <a16:creationId xmlns:a16="http://schemas.microsoft.com/office/drawing/2014/main" id="{58D7235E-0E3E-032B-1ABD-51BCE2C086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0959" y="3926986"/>
                  <a:ext cx="32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02" name="筆跡 2101">
                  <a:extLst>
                    <a:ext uri="{FF2B5EF4-FFF2-40B4-BE49-F238E27FC236}">
                      <a16:creationId xmlns:a16="http://schemas.microsoft.com/office/drawing/2014/main" id="{3A9C34F7-7DC6-B4E4-4BEB-2ADAF8F08B8B}"/>
                    </a:ext>
                  </a:extLst>
                </p14:cNvPr>
                <p14:cNvContentPartPr/>
                <p14:nvPr/>
              </p14:nvContentPartPr>
              <p14:xfrm>
                <a:off x="2178159" y="4013746"/>
                <a:ext cx="8245800" cy="390600"/>
              </p14:xfrm>
            </p:contentPart>
          </mc:Choice>
          <mc:Fallback xmlns="">
            <p:pic>
              <p:nvPicPr>
                <p:cNvPr id="2102" name="筆跡 2101">
                  <a:extLst>
                    <a:ext uri="{FF2B5EF4-FFF2-40B4-BE49-F238E27FC236}">
                      <a16:creationId xmlns:a16="http://schemas.microsoft.com/office/drawing/2014/main" id="{3A9C34F7-7DC6-B4E4-4BEB-2ADAF8F08B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2039" y="4007626"/>
                  <a:ext cx="825804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1" name="群組 2110">
            <a:extLst>
              <a:ext uri="{FF2B5EF4-FFF2-40B4-BE49-F238E27FC236}">
                <a16:creationId xmlns:a16="http://schemas.microsoft.com/office/drawing/2014/main" id="{7922B060-7027-CB16-DA93-29900E74E5EA}"/>
              </a:ext>
            </a:extLst>
          </p:cNvPr>
          <p:cNvGrpSpPr/>
          <p:nvPr/>
        </p:nvGrpSpPr>
        <p:grpSpPr>
          <a:xfrm>
            <a:off x="2658354" y="4139254"/>
            <a:ext cx="315720" cy="235800"/>
            <a:chOff x="2658354" y="4139254"/>
            <a:chExt cx="3157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05" name="筆跡 2104">
                  <a:extLst>
                    <a:ext uri="{FF2B5EF4-FFF2-40B4-BE49-F238E27FC236}">
                      <a16:creationId xmlns:a16="http://schemas.microsoft.com/office/drawing/2014/main" id="{AAA1CBED-4BD1-4F03-7C4E-CA08F8EC8405}"/>
                    </a:ext>
                  </a:extLst>
                </p14:cNvPr>
                <p14:cNvContentPartPr/>
                <p14:nvPr/>
              </p14:nvContentPartPr>
              <p14:xfrm>
                <a:off x="2658354" y="4139254"/>
                <a:ext cx="81000" cy="165240"/>
              </p14:xfrm>
            </p:contentPart>
          </mc:Choice>
          <mc:Fallback xmlns="">
            <p:pic>
              <p:nvPicPr>
                <p:cNvPr id="2105" name="筆跡 2104">
                  <a:extLst>
                    <a:ext uri="{FF2B5EF4-FFF2-40B4-BE49-F238E27FC236}">
                      <a16:creationId xmlns:a16="http://schemas.microsoft.com/office/drawing/2014/main" id="{AAA1CBED-4BD1-4F03-7C4E-CA08F8EC84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2234" y="4133134"/>
                  <a:ext cx="93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06" name="筆跡 2105">
                  <a:extLst>
                    <a:ext uri="{FF2B5EF4-FFF2-40B4-BE49-F238E27FC236}">
                      <a16:creationId xmlns:a16="http://schemas.microsoft.com/office/drawing/2014/main" id="{6017DBEC-07EB-1D45-E1B6-9A12086310D0}"/>
                    </a:ext>
                  </a:extLst>
                </p14:cNvPr>
                <p14:cNvContentPartPr/>
                <p14:nvPr/>
              </p14:nvContentPartPr>
              <p14:xfrm>
                <a:off x="2747634" y="4197214"/>
                <a:ext cx="1080" cy="2160"/>
              </p14:xfrm>
            </p:contentPart>
          </mc:Choice>
          <mc:Fallback xmlns="">
            <p:pic>
              <p:nvPicPr>
                <p:cNvPr id="2106" name="筆跡 2105">
                  <a:extLst>
                    <a:ext uri="{FF2B5EF4-FFF2-40B4-BE49-F238E27FC236}">
                      <a16:creationId xmlns:a16="http://schemas.microsoft.com/office/drawing/2014/main" id="{6017DBEC-07EB-1D45-E1B6-9A12086310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41514" y="4191094"/>
                  <a:ext cx="13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07" name="筆跡 2106">
                  <a:extLst>
                    <a:ext uri="{FF2B5EF4-FFF2-40B4-BE49-F238E27FC236}">
                      <a16:creationId xmlns:a16="http://schemas.microsoft.com/office/drawing/2014/main" id="{B1EEDF16-A549-F748-CBBB-0B271DBBE7E9}"/>
                    </a:ext>
                  </a:extLst>
                </p14:cNvPr>
                <p14:cNvContentPartPr/>
                <p14:nvPr/>
              </p14:nvContentPartPr>
              <p14:xfrm>
                <a:off x="2760954" y="4255174"/>
                <a:ext cx="12240" cy="32400"/>
              </p14:xfrm>
            </p:contentPart>
          </mc:Choice>
          <mc:Fallback xmlns="">
            <p:pic>
              <p:nvPicPr>
                <p:cNvPr id="2107" name="筆跡 2106">
                  <a:extLst>
                    <a:ext uri="{FF2B5EF4-FFF2-40B4-BE49-F238E27FC236}">
                      <a16:creationId xmlns:a16="http://schemas.microsoft.com/office/drawing/2014/main" id="{B1EEDF16-A549-F748-CBBB-0B271DBBE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54834" y="4249054"/>
                  <a:ext cx="24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08" name="筆跡 2107">
                  <a:extLst>
                    <a:ext uri="{FF2B5EF4-FFF2-40B4-BE49-F238E27FC236}">
                      <a16:creationId xmlns:a16="http://schemas.microsoft.com/office/drawing/2014/main" id="{DC69CAEE-7189-19B3-B1B3-471D9FF8F65B}"/>
                    </a:ext>
                  </a:extLst>
                </p14:cNvPr>
                <p14:cNvContentPartPr/>
                <p14:nvPr/>
              </p14:nvContentPartPr>
              <p14:xfrm>
                <a:off x="2800914" y="4226014"/>
                <a:ext cx="70560" cy="149040"/>
              </p14:xfrm>
            </p:contentPart>
          </mc:Choice>
          <mc:Fallback xmlns="">
            <p:pic>
              <p:nvPicPr>
                <p:cNvPr id="2108" name="筆跡 2107">
                  <a:extLst>
                    <a:ext uri="{FF2B5EF4-FFF2-40B4-BE49-F238E27FC236}">
                      <a16:creationId xmlns:a16="http://schemas.microsoft.com/office/drawing/2014/main" id="{DC69CAEE-7189-19B3-B1B3-471D9FF8F6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94794" y="4219894"/>
                  <a:ext cx="82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09" name="筆跡 2108">
                  <a:extLst>
                    <a:ext uri="{FF2B5EF4-FFF2-40B4-BE49-F238E27FC236}">
                      <a16:creationId xmlns:a16="http://schemas.microsoft.com/office/drawing/2014/main" id="{E7EAE69F-7C5D-BC03-A95E-33862ACA302A}"/>
                    </a:ext>
                  </a:extLst>
                </p14:cNvPr>
                <p14:cNvContentPartPr/>
                <p14:nvPr/>
              </p14:nvContentPartPr>
              <p14:xfrm>
                <a:off x="2922954" y="4165894"/>
                <a:ext cx="51120" cy="132120"/>
              </p14:xfrm>
            </p:contentPart>
          </mc:Choice>
          <mc:Fallback xmlns="">
            <p:pic>
              <p:nvPicPr>
                <p:cNvPr id="2109" name="筆跡 2108">
                  <a:extLst>
                    <a:ext uri="{FF2B5EF4-FFF2-40B4-BE49-F238E27FC236}">
                      <a16:creationId xmlns:a16="http://schemas.microsoft.com/office/drawing/2014/main" id="{E7EAE69F-7C5D-BC03-A95E-33862ACA30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16834" y="4159774"/>
                  <a:ext cx="63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10" name="筆跡 2109">
                  <a:extLst>
                    <a:ext uri="{FF2B5EF4-FFF2-40B4-BE49-F238E27FC236}">
                      <a16:creationId xmlns:a16="http://schemas.microsoft.com/office/drawing/2014/main" id="{3CEEEF7B-AD25-85A7-77C3-94510B1F49F8}"/>
                    </a:ext>
                  </a:extLst>
                </p14:cNvPr>
                <p14:cNvContentPartPr/>
                <p14:nvPr/>
              </p14:nvContentPartPr>
              <p14:xfrm>
                <a:off x="2825034" y="4223854"/>
                <a:ext cx="39960" cy="59760"/>
              </p14:xfrm>
            </p:contentPart>
          </mc:Choice>
          <mc:Fallback xmlns="">
            <p:pic>
              <p:nvPicPr>
                <p:cNvPr id="2110" name="筆跡 2109">
                  <a:extLst>
                    <a:ext uri="{FF2B5EF4-FFF2-40B4-BE49-F238E27FC236}">
                      <a16:creationId xmlns:a16="http://schemas.microsoft.com/office/drawing/2014/main" id="{3CEEEF7B-AD25-85A7-77C3-94510B1F49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8914" y="4217734"/>
                  <a:ext cx="522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4" name="群組 2123">
            <a:extLst>
              <a:ext uri="{FF2B5EF4-FFF2-40B4-BE49-F238E27FC236}">
                <a16:creationId xmlns:a16="http://schemas.microsoft.com/office/drawing/2014/main" id="{DFC0CC46-A6BB-703F-B6D0-7137BDB162CD}"/>
              </a:ext>
            </a:extLst>
          </p:cNvPr>
          <p:cNvGrpSpPr/>
          <p:nvPr/>
        </p:nvGrpSpPr>
        <p:grpSpPr>
          <a:xfrm>
            <a:off x="3152274" y="4116214"/>
            <a:ext cx="1175040" cy="276840"/>
            <a:chOff x="3152274" y="4116214"/>
            <a:chExt cx="11750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2" name="筆跡 2111">
                  <a:extLst>
                    <a:ext uri="{FF2B5EF4-FFF2-40B4-BE49-F238E27FC236}">
                      <a16:creationId xmlns:a16="http://schemas.microsoft.com/office/drawing/2014/main" id="{0F0C5AE4-5030-447B-B1F6-D18E8337DAFB}"/>
                    </a:ext>
                  </a:extLst>
                </p14:cNvPr>
                <p14:cNvContentPartPr/>
                <p14:nvPr/>
              </p14:nvContentPartPr>
              <p14:xfrm>
                <a:off x="3152274" y="4228174"/>
                <a:ext cx="56520" cy="83520"/>
              </p14:xfrm>
            </p:contentPart>
          </mc:Choice>
          <mc:Fallback xmlns="">
            <p:pic>
              <p:nvPicPr>
                <p:cNvPr id="2112" name="筆跡 2111">
                  <a:extLst>
                    <a:ext uri="{FF2B5EF4-FFF2-40B4-BE49-F238E27FC236}">
                      <a16:creationId xmlns:a16="http://schemas.microsoft.com/office/drawing/2014/main" id="{0F0C5AE4-5030-447B-B1F6-D18E8337DA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46154" y="4222054"/>
                  <a:ext cx="68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13" name="筆跡 2112">
                  <a:extLst>
                    <a:ext uri="{FF2B5EF4-FFF2-40B4-BE49-F238E27FC236}">
                      <a16:creationId xmlns:a16="http://schemas.microsoft.com/office/drawing/2014/main" id="{14D0FC22-803F-5E13-2993-892AAB864D17}"/>
                    </a:ext>
                  </a:extLst>
                </p14:cNvPr>
                <p14:cNvContentPartPr/>
                <p14:nvPr/>
              </p14:nvContentPartPr>
              <p14:xfrm>
                <a:off x="3248754" y="4223854"/>
                <a:ext cx="7920" cy="148680"/>
              </p14:xfrm>
            </p:contentPart>
          </mc:Choice>
          <mc:Fallback xmlns="">
            <p:pic>
              <p:nvPicPr>
                <p:cNvPr id="2113" name="筆跡 2112">
                  <a:extLst>
                    <a:ext uri="{FF2B5EF4-FFF2-40B4-BE49-F238E27FC236}">
                      <a16:creationId xmlns:a16="http://schemas.microsoft.com/office/drawing/2014/main" id="{14D0FC22-803F-5E13-2993-892AAB864D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42634" y="4217734"/>
                  <a:ext cx="2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14" name="筆跡 2113">
                  <a:extLst>
                    <a:ext uri="{FF2B5EF4-FFF2-40B4-BE49-F238E27FC236}">
                      <a16:creationId xmlns:a16="http://schemas.microsoft.com/office/drawing/2014/main" id="{9D528778-F1AC-804A-7877-946BCAA6DA29}"/>
                    </a:ext>
                  </a:extLst>
                </p14:cNvPr>
                <p14:cNvContentPartPr/>
                <p14:nvPr/>
              </p14:nvContentPartPr>
              <p14:xfrm>
                <a:off x="3281154" y="4219534"/>
                <a:ext cx="16200" cy="51480"/>
              </p14:xfrm>
            </p:contentPart>
          </mc:Choice>
          <mc:Fallback xmlns="">
            <p:pic>
              <p:nvPicPr>
                <p:cNvPr id="2114" name="筆跡 2113">
                  <a:extLst>
                    <a:ext uri="{FF2B5EF4-FFF2-40B4-BE49-F238E27FC236}">
                      <a16:creationId xmlns:a16="http://schemas.microsoft.com/office/drawing/2014/main" id="{9D528778-F1AC-804A-7877-946BCAA6DA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75034" y="4213414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15" name="筆跡 2114">
                  <a:extLst>
                    <a:ext uri="{FF2B5EF4-FFF2-40B4-BE49-F238E27FC236}">
                      <a16:creationId xmlns:a16="http://schemas.microsoft.com/office/drawing/2014/main" id="{C77B235F-2AE5-2B2A-D9A7-0BEC3D107D40}"/>
                    </a:ext>
                  </a:extLst>
                </p14:cNvPr>
                <p14:cNvContentPartPr/>
                <p14:nvPr/>
              </p14:nvContentPartPr>
              <p14:xfrm>
                <a:off x="3344874" y="4209814"/>
                <a:ext cx="37800" cy="75600"/>
              </p14:xfrm>
            </p:contentPart>
          </mc:Choice>
          <mc:Fallback xmlns="">
            <p:pic>
              <p:nvPicPr>
                <p:cNvPr id="2115" name="筆跡 2114">
                  <a:extLst>
                    <a:ext uri="{FF2B5EF4-FFF2-40B4-BE49-F238E27FC236}">
                      <a16:creationId xmlns:a16="http://schemas.microsoft.com/office/drawing/2014/main" id="{C77B235F-2AE5-2B2A-D9A7-0BEC3D107D4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8754" y="4203694"/>
                  <a:ext cx="50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16" name="筆跡 2115">
                  <a:extLst>
                    <a:ext uri="{FF2B5EF4-FFF2-40B4-BE49-F238E27FC236}">
                      <a16:creationId xmlns:a16="http://schemas.microsoft.com/office/drawing/2014/main" id="{57DE00EF-4EB6-E364-B3BE-B2FD9688F86E}"/>
                    </a:ext>
                  </a:extLst>
                </p14:cNvPr>
                <p14:cNvContentPartPr/>
                <p14:nvPr/>
              </p14:nvContentPartPr>
              <p14:xfrm>
                <a:off x="3398874" y="4211974"/>
                <a:ext cx="94320" cy="102600"/>
              </p14:xfrm>
            </p:contentPart>
          </mc:Choice>
          <mc:Fallback xmlns="">
            <p:pic>
              <p:nvPicPr>
                <p:cNvPr id="2116" name="筆跡 2115">
                  <a:extLst>
                    <a:ext uri="{FF2B5EF4-FFF2-40B4-BE49-F238E27FC236}">
                      <a16:creationId xmlns:a16="http://schemas.microsoft.com/office/drawing/2014/main" id="{57DE00EF-4EB6-E364-B3BE-B2FD9688F8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2754" y="4205854"/>
                  <a:ext cx="10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17" name="筆跡 2116">
                  <a:extLst>
                    <a:ext uri="{FF2B5EF4-FFF2-40B4-BE49-F238E27FC236}">
                      <a16:creationId xmlns:a16="http://schemas.microsoft.com/office/drawing/2014/main" id="{C71385DA-41C7-27F3-5DAA-417BB48186AA}"/>
                    </a:ext>
                  </a:extLst>
                </p14:cNvPr>
                <p14:cNvContentPartPr/>
                <p14:nvPr/>
              </p14:nvContentPartPr>
              <p14:xfrm>
                <a:off x="3518754" y="4149694"/>
                <a:ext cx="77040" cy="137520"/>
              </p14:xfrm>
            </p:contentPart>
          </mc:Choice>
          <mc:Fallback xmlns="">
            <p:pic>
              <p:nvPicPr>
                <p:cNvPr id="2117" name="筆跡 2116">
                  <a:extLst>
                    <a:ext uri="{FF2B5EF4-FFF2-40B4-BE49-F238E27FC236}">
                      <a16:creationId xmlns:a16="http://schemas.microsoft.com/office/drawing/2014/main" id="{C71385DA-41C7-27F3-5DAA-417BB48186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12634" y="4143574"/>
                  <a:ext cx="89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19" name="筆跡 2118">
                  <a:extLst>
                    <a:ext uri="{FF2B5EF4-FFF2-40B4-BE49-F238E27FC236}">
                      <a16:creationId xmlns:a16="http://schemas.microsoft.com/office/drawing/2014/main" id="{6ACE2498-FE69-B5EA-125F-728E66B42BA9}"/>
                    </a:ext>
                  </a:extLst>
                </p14:cNvPr>
                <p14:cNvContentPartPr/>
                <p14:nvPr/>
              </p14:nvContentPartPr>
              <p14:xfrm>
                <a:off x="3797034" y="4152574"/>
                <a:ext cx="43560" cy="139680"/>
              </p14:xfrm>
            </p:contentPart>
          </mc:Choice>
          <mc:Fallback xmlns="">
            <p:pic>
              <p:nvPicPr>
                <p:cNvPr id="2119" name="筆跡 2118">
                  <a:extLst>
                    <a:ext uri="{FF2B5EF4-FFF2-40B4-BE49-F238E27FC236}">
                      <a16:creationId xmlns:a16="http://schemas.microsoft.com/office/drawing/2014/main" id="{6ACE2498-FE69-B5EA-125F-728E66B42B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90914" y="4146454"/>
                  <a:ext cx="5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20" name="筆跡 2119">
                  <a:extLst>
                    <a:ext uri="{FF2B5EF4-FFF2-40B4-BE49-F238E27FC236}">
                      <a16:creationId xmlns:a16="http://schemas.microsoft.com/office/drawing/2014/main" id="{BA76EF6D-604F-4261-D16A-022718BADF1C}"/>
                    </a:ext>
                  </a:extLst>
                </p14:cNvPr>
                <p14:cNvContentPartPr/>
                <p14:nvPr/>
              </p14:nvContentPartPr>
              <p14:xfrm>
                <a:off x="3883434" y="4141414"/>
                <a:ext cx="168480" cy="118440"/>
              </p14:xfrm>
            </p:contentPart>
          </mc:Choice>
          <mc:Fallback xmlns="">
            <p:pic>
              <p:nvPicPr>
                <p:cNvPr id="2120" name="筆跡 2119">
                  <a:extLst>
                    <a:ext uri="{FF2B5EF4-FFF2-40B4-BE49-F238E27FC236}">
                      <a16:creationId xmlns:a16="http://schemas.microsoft.com/office/drawing/2014/main" id="{BA76EF6D-604F-4261-D16A-022718BADF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77314" y="4135294"/>
                  <a:ext cx="180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21" name="筆跡 2120">
                  <a:extLst>
                    <a:ext uri="{FF2B5EF4-FFF2-40B4-BE49-F238E27FC236}">
                      <a16:creationId xmlns:a16="http://schemas.microsoft.com/office/drawing/2014/main" id="{E338670D-913F-71EF-F368-1573758152A3}"/>
                    </a:ext>
                  </a:extLst>
                </p14:cNvPr>
                <p14:cNvContentPartPr/>
                <p14:nvPr/>
              </p14:nvContentPartPr>
              <p14:xfrm>
                <a:off x="4112034" y="4116214"/>
                <a:ext cx="56160" cy="72000"/>
              </p14:xfrm>
            </p:contentPart>
          </mc:Choice>
          <mc:Fallback xmlns="">
            <p:pic>
              <p:nvPicPr>
                <p:cNvPr id="2121" name="筆跡 2120">
                  <a:extLst>
                    <a:ext uri="{FF2B5EF4-FFF2-40B4-BE49-F238E27FC236}">
                      <a16:creationId xmlns:a16="http://schemas.microsoft.com/office/drawing/2014/main" id="{E338670D-913F-71EF-F368-1573758152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05914" y="4110094"/>
                  <a:ext cx="68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22" name="筆跡 2121">
                  <a:extLst>
                    <a:ext uri="{FF2B5EF4-FFF2-40B4-BE49-F238E27FC236}">
                      <a16:creationId xmlns:a16="http://schemas.microsoft.com/office/drawing/2014/main" id="{2FED5C09-2A7A-78D3-7508-49596F86DD18}"/>
                    </a:ext>
                  </a:extLst>
                </p14:cNvPr>
                <p14:cNvContentPartPr/>
                <p14:nvPr/>
              </p14:nvContentPartPr>
              <p14:xfrm>
                <a:off x="4041834" y="4143574"/>
                <a:ext cx="258120" cy="249480"/>
              </p14:xfrm>
            </p:contentPart>
          </mc:Choice>
          <mc:Fallback xmlns="">
            <p:pic>
              <p:nvPicPr>
                <p:cNvPr id="2122" name="筆跡 2121">
                  <a:extLst>
                    <a:ext uri="{FF2B5EF4-FFF2-40B4-BE49-F238E27FC236}">
                      <a16:creationId xmlns:a16="http://schemas.microsoft.com/office/drawing/2014/main" id="{2FED5C09-2A7A-78D3-7508-49596F86DD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35714" y="4137454"/>
                  <a:ext cx="270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23" name="筆跡 2122">
                  <a:extLst>
                    <a:ext uri="{FF2B5EF4-FFF2-40B4-BE49-F238E27FC236}">
                      <a16:creationId xmlns:a16="http://schemas.microsoft.com/office/drawing/2014/main" id="{DD4AA897-8116-6ECE-7E59-81C00407B5C5}"/>
                    </a:ext>
                  </a:extLst>
                </p14:cNvPr>
                <p14:cNvContentPartPr/>
                <p14:nvPr/>
              </p14:nvContentPartPr>
              <p14:xfrm>
                <a:off x="4232274" y="4232134"/>
                <a:ext cx="95040" cy="83520"/>
              </p14:xfrm>
            </p:contentPart>
          </mc:Choice>
          <mc:Fallback xmlns="">
            <p:pic>
              <p:nvPicPr>
                <p:cNvPr id="2123" name="筆跡 2122">
                  <a:extLst>
                    <a:ext uri="{FF2B5EF4-FFF2-40B4-BE49-F238E27FC236}">
                      <a16:creationId xmlns:a16="http://schemas.microsoft.com/office/drawing/2014/main" id="{DD4AA897-8116-6ECE-7E59-81C00407B5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26154" y="4226014"/>
                  <a:ext cx="107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7" name="群組 2136">
            <a:extLst>
              <a:ext uri="{FF2B5EF4-FFF2-40B4-BE49-F238E27FC236}">
                <a16:creationId xmlns:a16="http://schemas.microsoft.com/office/drawing/2014/main" id="{2070E8B5-0562-069B-CA63-B0F331FB99A3}"/>
              </a:ext>
            </a:extLst>
          </p:cNvPr>
          <p:cNvGrpSpPr/>
          <p:nvPr/>
        </p:nvGrpSpPr>
        <p:grpSpPr>
          <a:xfrm>
            <a:off x="4731296" y="4085974"/>
            <a:ext cx="643320" cy="279000"/>
            <a:chOff x="4731296" y="4085974"/>
            <a:chExt cx="643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25" name="筆跡 2124">
                  <a:extLst>
                    <a:ext uri="{FF2B5EF4-FFF2-40B4-BE49-F238E27FC236}">
                      <a16:creationId xmlns:a16="http://schemas.microsoft.com/office/drawing/2014/main" id="{37895A85-3DCB-E964-1EAF-A8C8569543B2}"/>
                    </a:ext>
                  </a:extLst>
                </p14:cNvPr>
                <p14:cNvContentPartPr/>
                <p14:nvPr/>
              </p14:nvContentPartPr>
              <p14:xfrm>
                <a:off x="4731296" y="4171294"/>
                <a:ext cx="86400" cy="92880"/>
              </p14:xfrm>
            </p:contentPart>
          </mc:Choice>
          <mc:Fallback xmlns="">
            <p:pic>
              <p:nvPicPr>
                <p:cNvPr id="2125" name="筆跡 2124">
                  <a:extLst>
                    <a:ext uri="{FF2B5EF4-FFF2-40B4-BE49-F238E27FC236}">
                      <a16:creationId xmlns:a16="http://schemas.microsoft.com/office/drawing/2014/main" id="{37895A85-3DCB-E964-1EAF-A8C8569543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5176" y="4165174"/>
                  <a:ext cx="9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26" name="筆跡 2125">
                  <a:extLst>
                    <a:ext uri="{FF2B5EF4-FFF2-40B4-BE49-F238E27FC236}">
                      <a16:creationId xmlns:a16="http://schemas.microsoft.com/office/drawing/2014/main" id="{3FDECB44-16F4-C100-D222-3893C7B4494D}"/>
                    </a:ext>
                  </a:extLst>
                </p14:cNvPr>
                <p14:cNvContentPartPr/>
                <p14:nvPr/>
              </p14:nvContentPartPr>
              <p14:xfrm>
                <a:off x="4834976" y="4197214"/>
                <a:ext cx="22680" cy="119160"/>
              </p14:xfrm>
            </p:contentPart>
          </mc:Choice>
          <mc:Fallback xmlns="">
            <p:pic>
              <p:nvPicPr>
                <p:cNvPr id="2126" name="筆跡 2125">
                  <a:extLst>
                    <a:ext uri="{FF2B5EF4-FFF2-40B4-BE49-F238E27FC236}">
                      <a16:creationId xmlns:a16="http://schemas.microsoft.com/office/drawing/2014/main" id="{3FDECB44-16F4-C100-D222-3893C7B449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28856" y="4191094"/>
                  <a:ext cx="34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27" name="筆跡 2126">
                  <a:extLst>
                    <a:ext uri="{FF2B5EF4-FFF2-40B4-BE49-F238E27FC236}">
                      <a16:creationId xmlns:a16="http://schemas.microsoft.com/office/drawing/2014/main" id="{2DEDFCB6-4357-DB47-F0D3-82C66A19203B}"/>
                    </a:ext>
                  </a:extLst>
                </p14:cNvPr>
                <p14:cNvContentPartPr/>
                <p14:nvPr/>
              </p14:nvContentPartPr>
              <p14:xfrm>
                <a:off x="4852616" y="4178494"/>
                <a:ext cx="46080" cy="61920"/>
              </p14:xfrm>
            </p:contentPart>
          </mc:Choice>
          <mc:Fallback xmlns="">
            <p:pic>
              <p:nvPicPr>
                <p:cNvPr id="2127" name="筆跡 2126">
                  <a:extLst>
                    <a:ext uri="{FF2B5EF4-FFF2-40B4-BE49-F238E27FC236}">
                      <a16:creationId xmlns:a16="http://schemas.microsoft.com/office/drawing/2014/main" id="{2DEDFCB6-4357-DB47-F0D3-82C66A19203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46496" y="4172374"/>
                  <a:ext cx="58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28" name="筆跡 2127">
                  <a:extLst>
                    <a:ext uri="{FF2B5EF4-FFF2-40B4-BE49-F238E27FC236}">
                      <a16:creationId xmlns:a16="http://schemas.microsoft.com/office/drawing/2014/main" id="{B1C0B7D5-DF25-309C-654C-6E345EB20FCF}"/>
                    </a:ext>
                  </a:extLst>
                </p14:cNvPr>
                <p14:cNvContentPartPr/>
                <p14:nvPr/>
              </p14:nvContentPartPr>
              <p14:xfrm>
                <a:off x="4919576" y="4168774"/>
                <a:ext cx="47160" cy="68040"/>
              </p14:xfrm>
            </p:contentPart>
          </mc:Choice>
          <mc:Fallback xmlns="">
            <p:pic>
              <p:nvPicPr>
                <p:cNvPr id="2128" name="筆跡 2127">
                  <a:extLst>
                    <a:ext uri="{FF2B5EF4-FFF2-40B4-BE49-F238E27FC236}">
                      <a16:creationId xmlns:a16="http://schemas.microsoft.com/office/drawing/2014/main" id="{B1C0B7D5-DF25-309C-654C-6E345EB20F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13456" y="4162654"/>
                  <a:ext cx="59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29" name="筆跡 2128">
                  <a:extLst>
                    <a:ext uri="{FF2B5EF4-FFF2-40B4-BE49-F238E27FC236}">
                      <a16:creationId xmlns:a16="http://schemas.microsoft.com/office/drawing/2014/main" id="{0A555CF2-3B49-3BC5-F7FD-86A2D279F96D}"/>
                    </a:ext>
                  </a:extLst>
                </p14:cNvPr>
                <p14:cNvContentPartPr/>
                <p14:nvPr/>
              </p14:nvContentPartPr>
              <p14:xfrm>
                <a:off x="4989416" y="4164094"/>
                <a:ext cx="47880" cy="58680"/>
              </p14:xfrm>
            </p:contentPart>
          </mc:Choice>
          <mc:Fallback xmlns="">
            <p:pic>
              <p:nvPicPr>
                <p:cNvPr id="2129" name="筆跡 2128">
                  <a:extLst>
                    <a:ext uri="{FF2B5EF4-FFF2-40B4-BE49-F238E27FC236}">
                      <a16:creationId xmlns:a16="http://schemas.microsoft.com/office/drawing/2014/main" id="{0A555CF2-3B49-3BC5-F7FD-86A2D279F9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3296" y="4157974"/>
                  <a:ext cx="60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30" name="筆跡 2129">
                  <a:extLst>
                    <a:ext uri="{FF2B5EF4-FFF2-40B4-BE49-F238E27FC236}">
                      <a16:creationId xmlns:a16="http://schemas.microsoft.com/office/drawing/2014/main" id="{644EA49D-F8F3-FF1B-315E-9D830A0DA780}"/>
                    </a:ext>
                  </a:extLst>
                </p14:cNvPr>
                <p14:cNvContentPartPr/>
                <p14:nvPr/>
              </p14:nvContentPartPr>
              <p14:xfrm>
                <a:off x="5076176" y="4085974"/>
                <a:ext cx="58320" cy="146880"/>
              </p14:xfrm>
            </p:contentPart>
          </mc:Choice>
          <mc:Fallback xmlns="">
            <p:pic>
              <p:nvPicPr>
                <p:cNvPr id="2130" name="筆跡 2129">
                  <a:extLst>
                    <a:ext uri="{FF2B5EF4-FFF2-40B4-BE49-F238E27FC236}">
                      <a16:creationId xmlns:a16="http://schemas.microsoft.com/office/drawing/2014/main" id="{644EA49D-F8F3-FF1B-315E-9D830A0DA7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70056" y="4079854"/>
                  <a:ext cx="70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31" name="筆跡 2130">
                  <a:extLst>
                    <a:ext uri="{FF2B5EF4-FFF2-40B4-BE49-F238E27FC236}">
                      <a16:creationId xmlns:a16="http://schemas.microsoft.com/office/drawing/2014/main" id="{C831636A-10EE-67C2-E27C-7AB11FC29F3B}"/>
                    </a:ext>
                  </a:extLst>
                </p14:cNvPr>
                <p14:cNvContentPartPr/>
                <p14:nvPr/>
              </p14:nvContentPartPr>
              <p14:xfrm>
                <a:off x="5253656" y="4165894"/>
                <a:ext cx="28080" cy="72000"/>
              </p14:xfrm>
            </p:contentPart>
          </mc:Choice>
          <mc:Fallback xmlns="">
            <p:pic>
              <p:nvPicPr>
                <p:cNvPr id="2131" name="筆跡 2130">
                  <a:extLst>
                    <a:ext uri="{FF2B5EF4-FFF2-40B4-BE49-F238E27FC236}">
                      <a16:creationId xmlns:a16="http://schemas.microsoft.com/office/drawing/2014/main" id="{C831636A-10EE-67C2-E27C-7AB11FC29F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7536" y="4159774"/>
                  <a:ext cx="40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32" name="筆跡 2131">
                  <a:extLst>
                    <a:ext uri="{FF2B5EF4-FFF2-40B4-BE49-F238E27FC236}">
                      <a16:creationId xmlns:a16="http://schemas.microsoft.com/office/drawing/2014/main" id="{8004529A-41E3-1BA3-218A-E02D1E20056B}"/>
                    </a:ext>
                  </a:extLst>
                </p14:cNvPr>
                <p14:cNvContentPartPr/>
                <p14:nvPr/>
              </p14:nvContentPartPr>
              <p14:xfrm>
                <a:off x="5307296" y="4170214"/>
                <a:ext cx="10080" cy="194760"/>
              </p14:xfrm>
            </p:contentPart>
          </mc:Choice>
          <mc:Fallback xmlns="">
            <p:pic>
              <p:nvPicPr>
                <p:cNvPr id="2132" name="筆跡 2131">
                  <a:extLst>
                    <a:ext uri="{FF2B5EF4-FFF2-40B4-BE49-F238E27FC236}">
                      <a16:creationId xmlns:a16="http://schemas.microsoft.com/office/drawing/2014/main" id="{8004529A-41E3-1BA3-218A-E02D1E2005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1176" y="4164094"/>
                  <a:ext cx="2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33" name="筆跡 2132">
                  <a:extLst>
                    <a:ext uri="{FF2B5EF4-FFF2-40B4-BE49-F238E27FC236}">
                      <a16:creationId xmlns:a16="http://schemas.microsoft.com/office/drawing/2014/main" id="{D48C07D3-AA8C-A71A-E154-024376956314}"/>
                    </a:ext>
                  </a:extLst>
                </p14:cNvPr>
                <p14:cNvContentPartPr/>
                <p14:nvPr/>
              </p14:nvContentPartPr>
              <p14:xfrm>
                <a:off x="5320976" y="4165174"/>
                <a:ext cx="53640" cy="54720"/>
              </p14:xfrm>
            </p:contentPart>
          </mc:Choice>
          <mc:Fallback xmlns="">
            <p:pic>
              <p:nvPicPr>
                <p:cNvPr id="2133" name="筆跡 2132">
                  <a:extLst>
                    <a:ext uri="{FF2B5EF4-FFF2-40B4-BE49-F238E27FC236}">
                      <a16:creationId xmlns:a16="http://schemas.microsoft.com/office/drawing/2014/main" id="{D48C07D3-AA8C-A71A-E154-0243769563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14856" y="4159054"/>
                  <a:ext cx="658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群組 2142">
            <a:extLst>
              <a:ext uri="{FF2B5EF4-FFF2-40B4-BE49-F238E27FC236}">
                <a16:creationId xmlns:a16="http://schemas.microsoft.com/office/drawing/2014/main" id="{99B79999-C507-899A-2A90-1712D6702E2F}"/>
              </a:ext>
            </a:extLst>
          </p:cNvPr>
          <p:cNvGrpSpPr/>
          <p:nvPr/>
        </p:nvGrpSpPr>
        <p:grpSpPr>
          <a:xfrm>
            <a:off x="5620496" y="4094974"/>
            <a:ext cx="457200" cy="213480"/>
            <a:chOff x="5620496" y="4094974"/>
            <a:chExt cx="4572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34" name="筆跡 2133">
                  <a:extLst>
                    <a:ext uri="{FF2B5EF4-FFF2-40B4-BE49-F238E27FC236}">
                      <a16:creationId xmlns:a16="http://schemas.microsoft.com/office/drawing/2014/main" id="{EC45D5D7-1BB3-E7BD-984E-5BE66B232196}"/>
                    </a:ext>
                  </a:extLst>
                </p14:cNvPr>
                <p14:cNvContentPartPr/>
                <p14:nvPr/>
              </p14:nvContentPartPr>
              <p14:xfrm>
                <a:off x="5620496" y="4125934"/>
                <a:ext cx="13320" cy="58320"/>
              </p14:xfrm>
            </p:contentPart>
          </mc:Choice>
          <mc:Fallback xmlns="">
            <p:pic>
              <p:nvPicPr>
                <p:cNvPr id="2134" name="筆跡 2133">
                  <a:extLst>
                    <a:ext uri="{FF2B5EF4-FFF2-40B4-BE49-F238E27FC236}">
                      <a16:creationId xmlns:a16="http://schemas.microsoft.com/office/drawing/2014/main" id="{EC45D5D7-1BB3-E7BD-984E-5BE66B2321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14376" y="4119814"/>
                  <a:ext cx="2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35" name="筆跡 2134">
                  <a:extLst>
                    <a:ext uri="{FF2B5EF4-FFF2-40B4-BE49-F238E27FC236}">
                      <a16:creationId xmlns:a16="http://schemas.microsoft.com/office/drawing/2014/main" id="{7742CDEF-18C8-FE21-0B37-0E344A6B56F9}"/>
                    </a:ext>
                  </a:extLst>
                </p14:cNvPr>
                <p14:cNvContentPartPr/>
                <p14:nvPr/>
              </p14:nvContentPartPr>
              <p14:xfrm>
                <a:off x="5629136" y="4112254"/>
                <a:ext cx="70560" cy="140760"/>
              </p14:xfrm>
            </p:contentPart>
          </mc:Choice>
          <mc:Fallback xmlns="">
            <p:pic>
              <p:nvPicPr>
                <p:cNvPr id="2135" name="筆跡 2134">
                  <a:extLst>
                    <a:ext uri="{FF2B5EF4-FFF2-40B4-BE49-F238E27FC236}">
                      <a16:creationId xmlns:a16="http://schemas.microsoft.com/office/drawing/2014/main" id="{7742CDEF-18C8-FE21-0B37-0E344A6B56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3016" y="4106134"/>
                  <a:ext cx="82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38" name="筆跡 2137">
                  <a:extLst>
                    <a:ext uri="{FF2B5EF4-FFF2-40B4-BE49-F238E27FC236}">
                      <a16:creationId xmlns:a16="http://schemas.microsoft.com/office/drawing/2014/main" id="{E126F92D-1E5E-5DCB-F5C6-61776D84514D}"/>
                    </a:ext>
                  </a:extLst>
                </p14:cNvPr>
                <p14:cNvContentPartPr/>
                <p14:nvPr/>
              </p14:nvContentPartPr>
              <p14:xfrm>
                <a:off x="5720216" y="4112254"/>
                <a:ext cx="65520" cy="119160"/>
              </p14:xfrm>
            </p:contentPart>
          </mc:Choice>
          <mc:Fallback xmlns="">
            <p:pic>
              <p:nvPicPr>
                <p:cNvPr id="2138" name="筆跡 2137">
                  <a:extLst>
                    <a:ext uri="{FF2B5EF4-FFF2-40B4-BE49-F238E27FC236}">
                      <a16:creationId xmlns:a16="http://schemas.microsoft.com/office/drawing/2014/main" id="{E126F92D-1E5E-5DCB-F5C6-61776D8451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4096" y="4106134"/>
                  <a:ext cx="77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39" name="筆跡 2138">
                  <a:extLst>
                    <a:ext uri="{FF2B5EF4-FFF2-40B4-BE49-F238E27FC236}">
                      <a16:creationId xmlns:a16="http://schemas.microsoft.com/office/drawing/2014/main" id="{1C5419C6-B41A-D88F-7CEC-3E21C4CDBADD}"/>
                    </a:ext>
                  </a:extLst>
                </p14:cNvPr>
                <p14:cNvContentPartPr/>
                <p14:nvPr/>
              </p14:nvContentPartPr>
              <p14:xfrm>
                <a:off x="5749376" y="4116934"/>
                <a:ext cx="57960" cy="14040"/>
              </p14:xfrm>
            </p:contentPart>
          </mc:Choice>
          <mc:Fallback xmlns="">
            <p:pic>
              <p:nvPicPr>
                <p:cNvPr id="2139" name="筆跡 2138">
                  <a:extLst>
                    <a:ext uri="{FF2B5EF4-FFF2-40B4-BE49-F238E27FC236}">
                      <a16:creationId xmlns:a16="http://schemas.microsoft.com/office/drawing/2014/main" id="{1C5419C6-B41A-D88F-7CEC-3E21C4CDBA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43256" y="4110814"/>
                  <a:ext cx="7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40" name="筆跡 2139">
                  <a:extLst>
                    <a:ext uri="{FF2B5EF4-FFF2-40B4-BE49-F238E27FC236}">
                      <a16:creationId xmlns:a16="http://schemas.microsoft.com/office/drawing/2014/main" id="{1E8FC00C-4AA8-4559-BB6D-11BE34DCC387}"/>
                    </a:ext>
                  </a:extLst>
                </p14:cNvPr>
                <p14:cNvContentPartPr/>
                <p14:nvPr/>
              </p14:nvContentPartPr>
              <p14:xfrm>
                <a:off x="5879336" y="4094974"/>
                <a:ext cx="45720" cy="54720"/>
              </p14:xfrm>
            </p:contentPart>
          </mc:Choice>
          <mc:Fallback xmlns="">
            <p:pic>
              <p:nvPicPr>
                <p:cNvPr id="2140" name="筆跡 2139">
                  <a:extLst>
                    <a:ext uri="{FF2B5EF4-FFF2-40B4-BE49-F238E27FC236}">
                      <a16:creationId xmlns:a16="http://schemas.microsoft.com/office/drawing/2014/main" id="{1E8FC00C-4AA8-4559-BB6D-11BE34DCC38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73216" y="4088854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41" name="筆跡 2140">
                  <a:extLst>
                    <a:ext uri="{FF2B5EF4-FFF2-40B4-BE49-F238E27FC236}">
                      <a16:creationId xmlns:a16="http://schemas.microsoft.com/office/drawing/2014/main" id="{9F96F3C4-1BB1-8D89-B292-7B387783E844}"/>
                    </a:ext>
                  </a:extLst>
                </p14:cNvPr>
                <p14:cNvContentPartPr/>
                <p14:nvPr/>
              </p14:nvContentPartPr>
              <p14:xfrm>
                <a:off x="5864936" y="4112254"/>
                <a:ext cx="183600" cy="196200"/>
              </p14:xfrm>
            </p:contentPart>
          </mc:Choice>
          <mc:Fallback xmlns="">
            <p:pic>
              <p:nvPicPr>
                <p:cNvPr id="2141" name="筆跡 2140">
                  <a:extLst>
                    <a:ext uri="{FF2B5EF4-FFF2-40B4-BE49-F238E27FC236}">
                      <a16:creationId xmlns:a16="http://schemas.microsoft.com/office/drawing/2014/main" id="{9F96F3C4-1BB1-8D89-B292-7B387783E8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58816" y="4106134"/>
                  <a:ext cx="195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42" name="筆跡 2141">
                  <a:extLst>
                    <a:ext uri="{FF2B5EF4-FFF2-40B4-BE49-F238E27FC236}">
                      <a16:creationId xmlns:a16="http://schemas.microsoft.com/office/drawing/2014/main" id="{92E8778F-EF8F-24DB-9105-A012A396B571}"/>
                    </a:ext>
                  </a:extLst>
                </p14:cNvPr>
                <p14:cNvContentPartPr/>
                <p14:nvPr/>
              </p14:nvContentPartPr>
              <p14:xfrm>
                <a:off x="5998496" y="4183534"/>
                <a:ext cx="79200" cy="78840"/>
              </p14:xfrm>
            </p:contentPart>
          </mc:Choice>
          <mc:Fallback xmlns="">
            <p:pic>
              <p:nvPicPr>
                <p:cNvPr id="2142" name="筆跡 2141">
                  <a:extLst>
                    <a:ext uri="{FF2B5EF4-FFF2-40B4-BE49-F238E27FC236}">
                      <a16:creationId xmlns:a16="http://schemas.microsoft.com/office/drawing/2014/main" id="{92E8778F-EF8F-24DB-9105-A012A396B57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92376" y="4177414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0" name="群組 2159">
            <a:extLst>
              <a:ext uri="{FF2B5EF4-FFF2-40B4-BE49-F238E27FC236}">
                <a16:creationId xmlns:a16="http://schemas.microsoft.com/office/drawing/2014/main" id="{75B17EAA-63BD-F494-7EAE-12E787F083BD}"/>
              </a:ext>
            </a:extLst>
          </p:cNvPr>
          <p:cNvGrpSpPr/>
          <p:nvPr/>
        </p:nvGrpSpPr>
        <p:grpSpPr>
          <a:xfrm>
            <a:off x="6548918" y="4003894"/>
            <a:ext cx="1276560" cy="293760"/>
            <a:chOff x="6548918" y="4003894"/>
            <a:chExt cx="127656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4" name="筆跡 2143">
                  <a:extLst>
                    <a:ext uri="{FF2B5EF4-FFF2-40B4-BE49-F238E27FC236}">
                      <a16:creationId xmlns:a16="http://schemas.microsoft.com/office/drawing/2014/main" id="{C6E6AFE5-5D31-9253-689A-D1B1D9EF5F39}"/>
                    </a:ext>
                  </a:extLst>
                </p14:cNvPr>
                <p14:cNvContentPartPr/>
                <p14:nvPr/>
              </p14:nvContentPartPr>
              <p14:xfrm>
                <a:off x="6548918" y="4107934"/>
                <a:ext cx="61560" cy="90720"/>
              </p14:xfrm>
            </p:contentPart>
          </mc:Choice>
          <mc:Fallback xmlns="">
            <p:pic>
              <p:nvPicPr>
                <p:cNvPr id="2144" name="筆跡 2143">
                  <a:extLst>
                    <a:ext uri="{FF2B5EF4-FFF2-40B4-BE49-F238E27FC236}">
                      <a16:creationId xmlns:a16="http://schemas.microsoft.com/office/drawing/2014/main" id="{C6E6AFE5-5D31-9253-689A-D1B1D9EF5F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42798" y="4101814"/>
                  <a:ext cx="7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45" name="筆跡 2144">
                  <a:extLst>
                    <a:ext uri="{FF2B5EF4-FFF2-40B4-BE49-F238E27FC236}">
                      <a16:creationId xmlns:a16="http://schemas.microsoft.com/office/drawing/2014/main" id="{3E356C15-1DF6-C3C2-1DA9-5DFE14E8F85B}"/>
                    </a:ext>
                  </a:extLst>
                </p14:cNvPr>
                <p14:cNvContentPartPr/>
                <p14:nvPr/>
              </p14:nvContentPartPr>
              <p14:xfrm>
                <a:off x="6635318" y="4107934"/>
                <a:ext cx="37800" cy="189720"/>
              </p14:xfrm>
            </p:contentPart>
          </mc:Choice>
          <mc:Fallback xmlns="">
            <p:pic>
              <p:nvPicPr>
                <p:cNvPr id="2145" name="筆跡 2144">
                  <a:extLst>
                    <a:ext uri="{FF2B5EF4-FFF2-40B4-BE49-F238E27FC236}">
                      <a16:creationId xmlns:a16="http://schemas.microsoft.com/office/drawing/2014/main" id="{3E356C15-1DF6-C3C2-1DA9-5DFE14E8F8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29198" y="4101814"/>
                  <a:ext cx="50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46" name="筆跡 2145">
                  <a:extLst>
                    <a:ext uri="{FF2B5EF4-FFF2-40B4-BE49-F238E27FC236}">
                      <a16:creationId xmlns:a16="http://schemas.microsoft.com/office/drawing/2014/main" id="{C4E9F7E9-A804-68C6-FC21-844A0A871BEC}"/>
                    </a:ext>
                  </a:extLst>
                </p14:cNvPr>
                <p14:cNvContentPartPr/>
                <p14:nvPr/>
              </p14:nvContentPartPr>
              <p14:xfrm>
                <a:off x="6677078" y="4067974"/>
                <a:ext cx="55800" cy="95040"/>
              </p14:xfrm>
            </p:contentPart>
          </mc:Choice>
          <mc:Fallback xmlns="">
            <p:pic>
              <p:nvPicPr>
                <p:cNvPr id="2146" name="筆跡 2145">
                  <a:extLst>
                    <a:ext uri="{FF2B5EF4-FFF2-40B4-BE49-F238E27FC236}">
                      <a16:creationId xmlns:a16="http://schemas.microsoft.com/office/drawing/2014/main" id="{C4E9F7E9-A804-68C6-FC21-844A0A871BE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70958" y="4061854"/>
                  <a:ext cx="68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47" name="筆跡 2146">
                  <a:extLst>
                    <a:ext uri="{FF2B5EF4-FFF2-40B4-BE49-F238E27FC236}">
                      <a16:creationId xmlns:a16="http://schemas.microsoft.com/office/drawing/2014/main" id="{6E30F16C-2D18-FAD8-3590-17D87D78DECE}"/>
                    </a:ext>
                  </a:extLst>
                </p14:cNvPr>
                <p14:cNvContentPartPr/>
                <p14:nvPr/>
              </p14:nvContentPartPr>
              <p14:xfrm>
                <a:off x="6748358" y="4084894"/>
                <a:ext cx="60480" cy="90720"/>
              </p14:xfrm>
            </p:contentPart>
          </mc:Choice>
          <mc:Fallback xmlns="">
            <p:pic>
              <p:nvPicPr>
                <p:cNvPr id="2147" name="筆跡 2146">
                  <a:extLst>
                    <a:ext uri="{FF2B5EF4-FFF2-40B4-BE49-F238E27FC236}">
                      <a16:creationId xmlns:a16="http://schemas.microsoft.com/office/drawing/2014/main" id="{6E30F16C-2D18-FAD8-3590-17D87D78DE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42238" y="4078774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8" name="筆跡 2147">
                  <a:extLst>
                    <a:ext uri="{FF2B5EF4-FFF2-40B4-BE49-F238E27FC236}">
                      <a16:creationId xmlns:a16="http://schemas.microsoft.com/office/drawing/2014/main" id="{ECFF8FC5-F638-0D09-4700-0604145A21D4}"/>
                    </a:ext>
                  </a:extLst>
                </p14:cNvPr>
                <p14:cNvContentPartPr/>
                <p14:nvPr/>
              </p14:nvContentPartPr>
              <p14:xfrm>
                <a:off x="6832958" y="4071934"/>
                <a:ext cx="51840" cy="100080"/>
              </p14:xfrm>
            </p:contentPart>
          </mc:Choice>
          <mc:Fallback xmlns="">
            <p:pic>
              <p:nvPicPr>
                <p:cNvPr id="2148" name="筆跡 2147">
                  <a:extLst>
                    <a:ext uri="{FF2B5EF4-FFF2-40B4-BE49-F238E27FC236}">
                      <a16:creationId xmlns:a16="http://schemas.microsoft.com/office/drawing/2014/main" id="{ECFF8FC5-F638-0D09-4700-0604145A21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26838" y="4065814"/>
                  <a:ext cx="64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49" name="筆跡 2148">
                  <a:extLst>
                    <a:ext uri="{FF2B5EF4-FFF2-40B4-BE49-F238E27FC236}">
                      <a16:creationId xmlns:a16="http://schemas.microsoft.com/office/drawing/2014/main" id="{DCD20FAB-7684-B2B9-78B9-4681E223EF83}"/>
                    </a:ext>
                  </a:extLst>
                </p14:cNvPr>
                <p14:cNvContentPartPr/>
                <p14:nvPr/>
              </p14:nvContentPartPr>
              <p14:xfrm>
                <a:off x="6930878" y="4050694"/>
                <a:ext cx="76680" cy="117360"/>
              </p14:xfrm>
            </p:contentPart>
          </mc:Choice>
          <mc:Fallback xmlns="">
            <p:pic>
              <p:nvPicPr>
                <p:cNvPr id="2149" name="筆跡 2148">
                  <a:extLst>
                    <a:ext uri="{FF2B5EF4-FFF2-40B4-BE49-F238E27FC236}">
                      <a16:creationId xmlns:a16="http://schemas.microsoft.com/office/drawing/2014/main" id="{DCD20FAB-7684-B2B9-78B9-4681E223EF8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24758" y="4044574"/>
                  <a:ext cx="8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51" name="筆跡 2150">
                  <a:extLst>
                    <a:ext uri="{FF2B5EF4-FFF2-40B4-BE49-F238E27FC236}">
                      <a16:creationId xmlns:a16="http://schemas.microsoft.com/office/drawing/2014/main" id="{FF9FE58D-08EF-D489-58A7-75C99A1EDDD9}"/>
                    </a:ext>
                  </a:extLst>
                </p14:cNvPr>
                <p14:cNvContentPartPr/>
                <p14:nvPr/>
              </p14:nvContentPartPr>
              <p14:xfrm>
                <a:off x="7110158" y="4051414"/>
                <a:ext cx="57960" cy="153360"/>
              </p14:xfrm>
            </p:contentPart>
          </mc:Choice>
          <mc:Fallback xmlns="">
            <p:pic>
              <p:nvPicPr>
                <p:cNvPr id="2151" name="筆跡 2150">
                  <a:extLst>
                    <a:ext uri="{FF2B5EF4-FFF2-40B4-BE49-F238E27FC236}">
                      <a16:creationId xmlns:a16="http://schemas.microsoft.com/office/drawing/2014/main" id="{FF9FE58D-08EF-D489-58A7-75C99A1EDD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4038" y="4045294"/>
                  <a:ext cx="70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52" name="筆跡 2151">
                  <a:extLst>
                    <a:ext uri="{FF2B5EF4-FFF2-40B4-BE49-F238E27FC236}">
                      <a16:creationId xmlns:a16="http://schemas.microsoft.com/office/drawing/2014/main" id="{5DEF57CC-63A9-8E7A-8BC0-A7CA1FA672B7}"/>
                    </a:ext>
                  </a:extLst>
                </p14:cNvPr>
                <p14:cNvContentPartPr/>
                <p14:nvPr/>
              </p14:nvContentPartPr>
              <p14:xfrm>
                <a:off x="7194758" y="4121254"/>
                <a:ext cx="54000" cy="65880"/>
              </p14:xfrm>
            </p:contentPart>
          </mc:Choice>
          <mc:Fallback xmlns="">
            <p:pic>
              <p:nvPicPr>
                <p:cNvPr id="2152" name="筆跡 2151">
                  <a:extLst>
                    <a:ext uri="{FF2B5EF4-FFF2-40B4-BE49-F238E27FC236}">
                      <a16:creationId xmlns:a16="http://schemas.microsoft.com/office/drawing/2014/main" id="{5DEF57CC-63A9-8E7A-8BC0-A7CA1FA67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88638" y="4115134"/>
                  <a:ext cx="66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54" name="筆跡 2153">
                  <a:extLst>
                    <a:ext uri="{FF2B5EF4-FFF2-40B4-BE49-F238E27FC236}">
                      <a16:creationId xmlns:a16="http://schemas.microsoft.com/office/drawing/2014/main" id="{CC4C0C9F-82A2-CF32-87EC-7B24C72A72A6}"/>
                    </a:ext>
                  </a:extLst>
                </p14:cNvPr>
                <p14:cNvContentPartPr/>
                <p14:nvPr/>
              </p14:nvContentPartPr>
              <p14:xfrm>
                <a:off x="7439918" y="4039534"/>
                <a:ext cx="131040" cy="87480"/>
              </p14:xfrm>
            </p:contentPart>
          </mc:Choice>
          <mc:Fallback xmlns="">
            <p:pic>
              <p:nvPicPr>
                <p:cNvPr id="2154" name="筆跡 2153">
                  <a:extLst>
                    <a:ext uri="{FF2B5EF4-FFF2-40B4-BE49-F238E27FC236}">
                      <a16:creationId xmlns:a16="http://schemas.microsoft.com/office/drawing/2014/main" id="{CC4C0C9F-82A2-CF32-87EC-7B24C72A72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33798" y="4033414"/>
                  <a:ext cx="143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5" name="筆跡 2154">
                  <a:extLst>
                    <a:ext uri="{FF2B5EF4-FFF2-40B4-BE49-F238E27FC236}">
                      <a16:creationId xmlns:a16="http://schemas.microsoft.com/office/drawing/2014/main" id="{7506F2A1-E4D0-16AC-F3CC-3A56B4B0F1C5}"/>
                    </a:ext>
                  </a:extLst>
                </p14:cNvPr>
                <p14:cNvContentPartPr/>
                <p14:nvPr/>
              </p14:nvContentPartPr>
              <p14:xfrm>
                <a:off x="7580678" y="4040974"/>
                <a:ext cx="37080" cy="88560"/>
              </p14:xfrm>
            </p:contentPart>
          </mc:Choice>
          <mc:Fallback xmlns="">
            <p:pic>
              <p:nvPicPr>
                <p:cNvPr id="2155" name="筆跡 2154">
                  <a:extLst>
                    <a:ext uri="{FF2B5EF4-FFF2-40B4-BE49-F238E27FC236}">
                      <a16:creationId xmlns:a16="http://schemas.microsoft.com/office/drawing/2014/main" id="{7506F2A1-E4D0-16AC-F3CC-3A56B4B0F1C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74558" y="4034854"/>
                  <a:ext cx="4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56" name="筆跡 2155">
                  <a:extLst>
                    <a:ext uri="{FF2B5EF4-FFF2-40B4-BE49-F238E27FC236}">
                      <a16:creationId xmlns:a16="http://schemas.microsoft.com/office/drawing/2014/main" id="{37200285-0898-4CE6-D7AD-C30D2B1F23A8}"/>
                    </a:ext>
                  </a:extLst>
                </p14:cNvPr>
                <p14:cNvContentPartPr/>
                <p14:nvPr/>
              </p14:nvContentPartPr>
              <p14:xfrm>
                <a:off x="7582838" y="4045294"/>
                <a:ext cx="35280" cy="360"/>
              </p14:xfrm>
            </p:contentPart>
          </mc:Choice>
          <mc:Fallback xmlns="">
            <p:pic>
              <p:nvPicPr>
                <p:cNvPr id="2156" name="筆跡 2155">
                  <a:extLst>
                    <a:ext uri="{FF2B5EF4-FFF2-40B4-BE49-F238E27FC236}">
                      <a16:creationId xmlns:a16="http://schemas.microsoft.com/office/drawing/2014/main" id="{37200285-0898-4CE6-D7AD-C30D2B1F23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76718" y="4039174"/>
                  <a:ext cx="4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7" name="筆跡 2156">
                  <a:extLst>
                    <a:ext uri="{FF2B5EF4-FFF2-40B4-BE49-F238E27FC236}">
                      <a16:creationId xmlns:a16="http://schemas.microsoft.com/office/drawing/2014/main" id="{5834C0C0-33BE-7EE7-98BB-7E1DA4DFD37B}"/>
                    </a:ext>
                  </a:extLst>
                </p14:cNvPr>
                <p14:cNvContentPartPr/>
                <p14:nvPr/>
              </p14:nvContentPartPr>
              <p14:xfrm>
                <a:off x="7676078" y="4003894"/>
                <a:ext cx="51480" cy="74880"/>
              </p14:xfrm>
            </p:contentPart>
          </mc:Choice>
          <mc:Fallback xmlns="">
            <p:pic>
              <p:nvPicPr>
                <p:cNvPr id="2157" name="筆跡 2156">
                  <a:extLst>
                    <a:ext uri="{FF2B5EF4-FFF2-40B4-BE49-F238E27FC236}">
                      <a16:creationId xmlns:a16="http://schemas.microsoft.com/office/drawing/2014/main" id="{5834C0C0-33BE-7EE7-98BB-7E1DA4DFD3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9958" y="399777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58" name="筆跡 2157">
                  <a:extLst>
                    <a:ext uri="{FF2B5EF4-FFF2-40B4-BE49-F238E27FC236}">
                      <a16:creationId xmlns:a16="http://schemas.microsoft.com/office/drawing/2014/main" id="{01C39BAE-8F6D-9DF8-FB32-D89C3F4496DA}"/>
                    </a:ext>
                  </a:extLst>
                </p14:cNvPr>
                <p14:cNvContentPartPr/>
                <p14:nvPr/>
              </p14:nvContentPartPr>
              <p14:xfrm>
                <a:off x="7672118" y="4045294"/>
                <a:ext cx="151920" cy="169560"/>
              </p14:xfrm>
            </p:contentPart>
          </mc:Choice>
          <mc:Fallback xmlns="">
            <p:pic>
              <p:nvPicPr>
                <p:cNvPr id="2158" name="筆跡 2157">
                  <a:extLst>
                    <a:ext uri="{FF2B5EF4-FFF2-40B4-BE49-F238E27FC236}">
                      <a16:creationId xmlns:a16="http://schemas.microsoft.com/office/drawing/2014/main" id="{01C39BAE-8F6D-9DF8-FB32-D89C3F4496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65998" y="4039174"/>
                  <a:ext cx="164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59" name="筆跡 2158">
                  <a:extLst>
                    <a:ext uri="{FF2B5EF4-FFF2-40B4-BE49-F238E27FC236}">
                      <a16:creationId xmlns:a16="http://schemas.microsoft.com/office/drawing/2014/main" id="{DDD26D69-9F4D-4623-55B4-F1D38BA1A7ED}"/>
                    </a:ext>
                  </a:extLst>
                </p14:cNvPr>
                <p14:cNvContentPartPr/>
                <p14:nvPr/>
              </p14:nvContentPartPr>
              <p14:xfrm>
                <a:off x="7758878" y="4118734"/>
                <a:ext cx="66600" cy="45360"/>
              </p14:xfrm>
            </p:contentPart>
          </mc:Choice>
          <mc:Fallback xmlns="">
            <p:pic>
              <p:nvPicPr>
                <p:cNvPr id="2159" name="筆跡 2158">
                  <a:extLst>
                    <a:ext uri="{FF2B5EF4-FFF2-40B4-BE49-F238E27FC236}">
                      <a16:creationId xmlns:a16="http://schemas.microsoft.com/office/drawing/2014/main" id="{DDD26D69-9F4D-4623-55B4-F1D38BA1A7E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52758" y="4112614"/>
                  <a:ext cx="788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3" name="群組 2172">
            <a:extLst>
              <a:ext uri="{FF2B5EF4-FFF2-40B4-BE49-F238E27FC236}">
                <a16:creationId xmlns:a16="http://schemas.microsoft.com/office/drawing/2014/main" id="{68B5D83F-5BD0-8FE6-C196-2A324C5AA0C8}"/>
              </a:ext>
            </a:extLst>
          </p:cNvPr>
          <p:cNvGrpSpPr/>
          <p:nvPr/>
        </p:nvGrpSpPr>
        <p:grpSpPr>
          <a:xfrm>
            <a:off x="8127518" y="4033774"/>
            <a:ext cx="728640" cy="297360"/>
            <a:chOff x="8127518" y="4033774"/>
            <a:chExt cx="7286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61" name="筆跡 2160">
                  <a:extLst>
                    <a:ext uri="{FF2B5EF4-FFF2-40B4-BE49-F238E27FC236}">
                      <a16:creationId xmlns:a16="http://schemas.microsoft.com/office/drawing/2014/main" id="{DA32F152-EA97-D91C-BD9F-14D1B8D6FB3E}"/>
                    </a:ext>
                  </a:extLst>
                </p14:cNvPr>
                <p14:cNvContentPartPr/>
                <p14:nvPr/>
              </p14:nvContentPartPr>
              <p14:xfrm>
                <a:off x="8127518" y="4116934"/>
                <a:ext cx="97920" cy="130680"/>
              </p14:xfrm>
            </p:contentPart>
          </mc:Choice>
          <mc:Fallback xmlns="">
            <p:pic>
              <p:nvPicPr>
                <p:cNvPr id="2161" name="筆跡 2160">
                  <a:extLst>
                    <a:ext uri="{FF2B5EF4-FFF2-40B4-BE49-F238E27FC236}">
                      <a16:creationId xmlns:a16="http://schemas.microsoft.com/office/drawing/2014/main" id="{DA32F152-EA97-D91C-BD9F-14D1B8D6FB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21398" y="4110814"/>
                  <a:ext cx="110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62" name="筆跡 2161">
                  <a:extLst>
                    <a:ext uri="{FF2B5EF4-FFF2-40B4-BE49-F238E27FC236}">
                      <a16:creationId xmlns:a16="http://schemas.microsoft.com/office/drawing/2014/main" id="{3C00E922-F0A8-0C85-B940-8EA4C70A1898}"/>
                    </a:ext>
                  </a:extLst>
                </p14:cNvPr>
                <p14:cNvContentPartPr/>
                <p14:nvPr/>
              </p14:nvContentPartPr>
              <p14:xfrm>
                <a:off x="8220398" y="4148254"/>
                <a:ext cx="69480" cy="8280"/>
              </p14:xfrm>
            </p:contentPart>
          </mc:Choice>
          <mc:Fallback xmlns="">
            <p:pic>
              <p:nvPicPr>
                <p:cNvPr id="2162" name="筆跡 2161">
                  <a:extLst>
                    <a:ext uri="{FF2B5EF4-FFF2-40B4-BE49-F238E27FC236}">
                      <a16:creationId xmlns:a16="http://schemas.microsoft.com/office/drawing/2014/main" id="{3C00E922-F0A8-0C85-B940-8EA4C70A18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14278" y="4142134"/>
                  <a:ext cx="81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64" name="筆跡 2163">
                  <a:extLst>
                    <a:ext uri="{FF2B5EF4-FFF2-40B4-BE49-F238E27FC236}">
                      <a16:creationId xmlns:a16="http://schemas.microsoft.com/office/drawing/2014/main" id="{EEF12D14-0551-3998-0FA5-44BC59DB851E}"/>
                    </a:ext>
                  </a:extLst>
                </p14:cNvPr>
                <p14:cNvContentPartPr/>
                <p14:nvPr/>
              </p14:nvContentPartPr>
              <p14:xfrm>
                <a:off x="8259278" y="4125934"/>
                <a:ext cx="36000" cy="105840"/>
              </p14:xfrm>
            </p:contentPart>
          </mc:Choice>
          <mc:Fallback xmlns="">
            <p:pic>
              <p:nvPicPr>
                <p:cNvPr id="2164" name="筆跡 2163">
                  <a:extLst>
                    <a:ext uri="{FF2B5EF4-FFF2-40B4-BE49-F238E27FC236}">
                      <a16:creationId xmlns:a16="http://schemas.microsoft.com/office/drawing/2014/main" id="{EEF12D14-0551-3998-0FA5-44BC59DB85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53158" y="4119814"/>
                  <a:ext cx="48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65" name="筆跡 2164">
                  <a:extLst>
                    <a:ext uri="{FF2B5EF4-FFF2-40B4-BE49-F238E27FC236}">
                      <a16:creationId xmlns:a16="http://schemas.microsoft.com/office/drawing/2014/main" id="{3F107D91-1043-36CB-295D-15F66EC5FA2B}"/>
                    </a:ext>
                  </a:extLst>
                </p14:cNvPr>
                <p14:cNvContentPartPr/>
                <p14:nvPr/>
              </p14:nvContentPartPr>
              <p14:xfrm>
                <a:off x="8331998" y="4141774"/>
                <a:ext cx="65880" cy="87840"/>
              </p14:xfrm>
            </p:contentPart>
          </mc:Choice>
          <mc:Fallback xmlns="">
            <p:pic>
              <p:nvPicPr>
                <p:cNvPr id="2165" name="筆跡 2164">
                  <a:extLst>
                    <a:ext uri="{FF2B5EF4-FFF2-40B4-BE49-F238E27FC236}">
                      <a16:creationId xmlns:a16="http://schemas.microsoft.com/office/drawing/2014/main" id="{3F107D91-1043-36CB-295D-15F66EC5FA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25878" y="4135654"/>
                  <a:ext cx="7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70" name="筆跡 2169">
                  <a:extLst>
                    <a:ext uri="{FF2B5EF4-FFF2-40B4-BE49-F238E27FC236}">
                      <a16:creationId xmlns:a16="http://schemas.microsoft.com/office/drawing/2014/main" id="{F1085F08-6344-AEEE-5052-59460B94C2D2}"/>
                    </a:ext>
                  </a:extLst>
                </p14:cNvPr>
                <p14:cNvContentPartPr/>
                <p14:nvPr/>
              </p14:nvContentPartPr>
              <p14:xfrm>
                <a:off x="8416238" y="4142494"/>
                <a:ext cx="93600" cy="106200"/>
              </p14:xfrm>
            </p:contentPart>
          </mc:Choice>
          <mc:Fallback xmlns="">
            <p:pic>
              <p:nvPicPr>
                <p:cNvPr id="2170" name="筆跡 2169">
                  <a:extLst>
                    <a:ext uri="{FF2B5EF4-FFF2-40B4-BE49-F238E27FC236}">
                      <a16:creationId xmlns:a16="http://schemas.microsoft.com/office/drawing/2014/main" id="{F1085F08-6344-AEEE-5052-59460B94C2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10118" y="4136374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71" name="筆跡 2170">
                  <a:extLst>
                    <a:ext uri="{FF2B5EF4-FFF2-40B4-BE49-F238E27FC236}">
                      <a16:creationId xmlns:a16="http://schemas.microsoft.com/office/drawing/2014/main" id="{91C26288-ABA3-7898-9E9D-B764617FAF27}"/>
                    </a:ext>
                  </a:extLst>
                </p14:cNvPr>
                <p14:cNvContentPartPr/>
                <p14:nvPr/>
              </p14:nvContentPartPr>
              <p14:xfrm>
                <a:off x="8539718" y="4033774"/>
                <a:ext cx="111960" cy="205200"/>
              </p14:xfrm>
            </p:contentPart>
          </mc:Choice>
          <mc:Fallback xmlns="">
            <p:pic>
              <p:nvPicPr>
                <p:cNvPr id="2171" name="筆跡 2170">
                  <a:extLst>
                    <a:ext uri="{FF2B5EF4-FFF2-40B4-BE49-F238E27FC236}">
                      <a16:creationId xmlns:a16="http://schemas.microsoft.com/office/drawing/2014/main" id="{91C26288-ABA3-7898-9E9D-B764617FAF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33598" y="4027654"/>
                  <a:ext cx="124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72" name="筆跡 2171">
                  <a:extLst>
                    <a:ext uri="{FF2B5EF4-FFF2-40B4-BE49-F238E27FC236}">
                      <a16:creationId xmlns:a16="http://schemas.microsoft.com/office/drawing/2014/main" id="{FAA0FB6F-9A6B-3650-A455-EE35C11C18AA}"/>
                    </a:ext>
                  </a:extLst>
                </p14:cNvPr>
                <p14:cNvContentPartPr/>
                <p14:nvPr/>
              </p14:nvContentPartPr>
              <p14:xfrm>
                <a:off x="8684078" y="4117294"/>
                <a:ext cx="172080" cy="213840"/>
              </p14:xfrm>
            </p:contentPart>
          </mc:Choice>
          <mc:Fallback xmlns="">
            <p:pic>
              <p:nvPicPr>
                <p:cNvPr id="2172" name="筆跡 2171">
                  <a:extLst>
                    <a:ext uri="{FF2B5EF4-FFF2-40B4-BE49-F238E27FC236}">
                      <a16:creationId xmlns:a16="http://schemas.microsoft.com/office/drawing/2014/main" id="{FAA0FB6F-9A6B-3650-A455-EE35C11C18A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77958" y="4111174"/>
                  <a:ext cx="1843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0" name="群組 2179">
            <a:extLst>
              <a:ext uri="{FF2B5EF4-FFF2-40B4-BE49-F238E27FC236}">
                <a16:creationId xmlns:a16="http://schemas.microsoft.com/office/drawing/2014/main" id="{34773B4D-10C8-B208-9ED2-061F912E62EB}"/>
              </a:ext>
            </a:extLst>
          </p:cNvPr>
          <p:cNvGrpSpPr/>
          <p:nvPr/>
        </p:nvGrpSpPr>
        <p:grpSpPr>
          <a:xfrm>
            <a:off x="9130838" y="4030174"/>
            <a:ext cx="673560" cy="265320"/>
            <a:chOff x="9130838" y="4030174"/>
            <a:chExt cx="6735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74" name="筆跡 2173">
                  <a:extLst>
                    <a:ext uri="{FF2B5EF4-FFF2-40B4-BE49-F238E27FC236}">
                      <a16:creationId xmlns:a16="http://schemas.microsoft.com/office/drawing/2014/main" id="{5A1CB780-67B4-6288-A189-170BA12C1D43}"/>
                    </a:ext>
                  </a:extLst>
                </p14:cNvPr>
                <p14:cNvContentPartPr/>
                <p14:nvPr/>
              </p14:nvContentPartPr>
              <p14:xfrm>
                <a:off x="9130838" y="4049974"/>
                <a:ext cx="147240" cy="174960"/>
              </p14:xfrm>
            </p:contentPart>
          </mc:Choice>
          <mc:Fallback xmlns="">
            <p:pic>
              <p:nvPicPr>
                <p:cNvPr id="2174" name="筆跡 2173">
                  <a:extLst>
                    <a:ext uri="{FF2B5EF4-FFF2-40B4-BE49-F238E27FC236}">
                      <a16:creationId xmlns:a16="http://schemas.microsoft.com/office/drawing/2014/main" id="{5A1CB780-67B4-6288-A189-170BA12C1D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24718" y="4043854"/>
                  <a:ext cx="159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75" name="筆跡 2174">
                  <a:extLst>
                    <a:ext uri="{FF2B5EF4-FFF2-40B4-BE49-F238E27FC236}">
                      <a16:creationId xmlns:a16="http://schemas.microsoft.com/office/drawing/2014/main" id="{D448AB8A-23FE-4ADC-8EB3-63E0D75D3287}"/>
                    </a:ext>
                  </a:extLst>
                </p14:cNvPr>
                <p14:cNvContentPartPr/>
                <p14:nvPr/>
              </p14:nvContentPartPr>
              <p14:xfrm>
                <a:off x="9210758" y="4107934"/>
                <a:ext cx="106920" cy="360"/>
              </p14:xfrm>
            </p:contentPart>
          </mc:Choice>
          <mc:Fallback xmlns="">
            <p:pic>
              <p:nvPicPr>
                <p:cNvPr id="2175" name="筆跡 2174">
                  <a:extLst>
                    <a:ext uri="{FF2B5EF4-FFF2-40B4-BE49-F238E27FC236}">
                      <a16:creationId xmlns:a16="http://schemas.microsoft.com/office/drawing/2014/main" id="{D448AB8A-23FE-4ADC-8EB3-63E0D75D32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04638" y="4101814"/>
                  <a:ext cx="119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76" name="筆跡 2175">
                  <a:extLst>
                    <a:ext uri="{FF2B5EF4-FFF2-40B4-BE49-F238E27FC236}">
                      <a16:creationId xmlns:a16="http://schemas.microsoft.com/office/drawing/2014/main" id="{16381F6D-92B4-27E0-3DEE-41991CADD949}"/>
                    </a:ext>
                  </a:extLst>
                </p14:cNvPr>
                <p14:cNvContentPartPr/>
                <p14:nvPr/>
              </p14:nvContentPartPr>
              <p14:xfrm>
                <a:off x="9397958" y="4107574"/>
                <a:ext cx="74160" cy="94680"/>
              </p14:xfrm>
            </p:contentPart>
          </mc:Choice>
          <mc:Fallback xmlns="">
            <p:pic>
              <p:nvPicPr>
                <p:cNvPr id="2176" name="筆跡 2175">
                  <a:extLst>
                    <a:ext uri="{FF2B5EF4-FFF2-40B4-BE49-F238E27FC236}">
                      <a16:creationId xmlns:a16="http://schemas.microsoft.com/office/drawing/2014/main" id="{16381F6D-92B4-27E0-3DEE-41991CADD94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1838" y="4101454"/>
                  <a:ext cx="86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77" name="筆跡 2176">
                  <a:extLst>
                    <a:ext uri="{FF2B5EF4-FFF2-40B4-BE49-F238E27FC236}">
                      <a16:creationId xmlns:a16="http://schemas.microsoft.com/office/drawing/2014/main" id="{C732A47D-217B-F478-748C-27B2ACB78CEB}"/>
                    </a:ext>
                  </a:extLst>
                </p14:cNvPr>
                <p14:cNvContentPartPr/>
                <p14:nvPr/>
              </p14:nvContentPartPr>
              <p14:xfrm>
                <a:off x="9557798" y="4030174"/>
                <a:ext cx="55080" cy="66600"/>
              </p14:xfrm>
            </p:contentPart>
          </mc:Choice>
          <mc:Fallback xmlns="">
            <p:pic>
              <p:nvPicPr>
                <p:cNvPr id="2177" name="筆跡 2176">
                  <a:extLst>
                    <a:ext uri="{FF2B5EF4-FFF2-40B4-BE49-F238E27FC236}">
                      <a16:creationId xmlns:a16="http://schemas.microsoft.com/office/drawing/2014/main" id="{C732A47D-217B-F478-748C-27B2ACB78C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51678" y="4024054"/>
                  <a:ext cx="67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78" name="筆跡 2177">
                  <a:extLst>
                    <a:ext uri="{FF2B5EF4-FFF2-40B4-BE49-F238E27FC236}">
                      <a16:creationId xmlns:a16="http://schemas.microsoft.com/office/drawing/2014/main" id="{86DE9E18-8921-30E1-0810-94C6E768C71E}"/>
                    </a:ext>
                  </a:extLst>
                </p14:cNvPr>
                <p14:cNvContentPartPr/>
                <p14:nvPr/>
              </p14:nvContentPartPr>
              <p14:xfrm>
                <a:off x="9536198" y="4049974"/>
                <a:ext cx="268200" cy="245520"/>
              </p14:xfrm>
            </p:contentPart>
          </mc:Choice>
          <mc:Fallback xmlns="">
            <p:pic>
              <p:nvPicPr>
                <p:cNvPr id="2178" name="筆跡 2177">
                  <a:extLst>
                    <a:ext uri="{FF2B5EF4-FFF2-40B4-BE49-F238E27FC236}">
                      <a16:creationId xmlns:a16="http://schemas.microsoft.com/office/drawing/2014/main" id="{86DE9E18-8921-30E1-0810-94C6E768C7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30078" y="4043854"/>
                  <a:ext cx="280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9" name="筆跡 2178">
                  <a:extLst>
                    <a:ext uri="{FF2B5EF4-FFF2-40B4-BE49-F238E27FC236}">
                      <a16:creationId xmlns:a16="http://schemas.microsoft.com/office/drawing/2014/main" id="{F04EE06B-75E8-B869-9EC0-7C5DBEE55C1C}"/>
                    </a:ext>
                  </a:extLst>
                </p14:cNvPr>
                <p14:cNvContentPartPr/>
                <p14:nvPr/>
              </p14:nvContentPartPr>
              <p14:xfrm>
                <a:off x="9748598" y="4152934"/>
                <a:ext cx="48240" cy="85680"/>
              </p14:xfrm>
            </p:contentPart>
          </mc:Choice>
          <mc:Fallback xmlns="">
            <p:pic>
              <p:nvPicPr>
                <p:cNvPr id="2179" name="筆跡 2178">
                  <a:extLst>
                    <a:ext uri="{FF2B5EF4-FFF2-40B4-BE49-F238E27FC236}">
                      <a16:creationId xmlns:a16="http://schemas.microsoft.com/office/drawing/2014/main" id="{F04EE06B-75E8-B869-9EC0-7C5DBEE55C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42478" y="4146814"/>
                  <a:ext cx="604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4" name="群組 2183">
            <a:extLst>
              <a:ext uri="{FF2B5EF4-FFF2-40B4-BE49-F238E27FC236}">
                <a16:creationId xmlns:a16="http://schemas.microsoft.com/office/drawing/2014/main" id="{33E452EE-FE5F-84CC-76CD-2D4E2AF52E10}"/>
              </a:ext>
            </a:extLst>
          </p:cNvPr>
          <p:cNvGrpSpPr/>
          <p:nvPr/>
        </p:nvGrpSpPr>
        <p:grpSpPr>
          <a:xfrm>
            <a:off x="703274" y="4754742"/>
            <a:ext cx="267120" cy="318600"/>
            <a:chOff x="703274" y="4754742"/>
            <a:chExt cx="2671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81" name="筆跡 2180">
                  <a:extLst>
                    <a:ext uri="{FF2B5EF4-FFF2-40B4-BE49-F238E27FC236}">
                      <a16:creationId xmlns:a16="http://schemas.microsoft.com/office/drawing/2014/main" id="{93E342D6-E112-EA46-B821-B1024D1ECE21}"/>
                    </a:ext>
                  </a:extLst>
                </p14:cNvPr>
                <p14:cNvContentPartPr/>
                <p14:nvPr/>
              </p14:nvContentPartPr>
              <p14:xfrm>
                <a:off x="703274" y="4955982"/>
                <a:ext cx="109440" cy="3240"/>
              </p14:xfrm>
            </p:contentPart>
          </mc:Choice>
          <mc:Fallback xmlns="">
            <p:pic>
              <p:nvPicPr>
                <p:cNvPr id="2181" name="筆跡 2180">
                  <a:extLst>
                    <a:ext uri="{FF2B5EF4-FFF2-40B4-BE49-F238E27FC236}">
                      <a16:creationId xmlns:a16="http://schemas.microsoft.com/office/drawing/2014/main" id="{93E342D6-E112-EA46-B821-B1024D1ECE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7154" y="4949862"/>
                  <a:ext cx="121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82" name="筆跡 2181">
                  <a:extLst>
                    <a:ext uri="{FF2B5EF4-FFF2-40B4-BE49-F238E27FC236}">
                      <a16:creationId xmlns:a16="http://schemas.microsoft.com/office/drawing/2014/main" id="{83DEE181-15E3-3218-85B7-8A0EFA8F066C}"/>
                    </a:ext>
                  </a:extLst>
                </p14:cNvPr>
                <p14:cNvContentPartPr/>
                <p14:nvPr/>
              </p14:nvContentPartPr>
              <p14:xfrm>
                <a:off x="730634" y="4888302"/>
                <a:ext cx="85320" cy="185040"/>
              </p14:xfrm>
            </p:contentPart>
          </mc:Choice>
          <mc:Fallback xmlns="">
            <p:pic>
              <p:nvPicPr>
                <p:cNvPr id="2182" name="筆跡 2181">
                  <a:extLst>
                    <a:ext uri="{FF2B5EF4-FFF2-40B4-BE49-F238E27FC236}">
                      <a16:creationId xmlns:a16="http://schemas.microsoft.com/office/drawing/2014/main" id="{83DEE181-15E3-3218-85B7-8A0EFA8F066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4514" y="4882182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83" name="筆跡 2182">
                  <a:extLst>
                    <a:ext uri="{FF2B5EF4-FFF2-40B4-BE49-F238E27FC236}">
                      <a16:creationId xmlns:a16="http://schemas.microsoft.com/office/drawing/2014/main" id="{BF922D88-2202-7F0B-EDCC-06BA4039D01D}"/>
                    </a:ext>
                  </a:extLst>
                </p14:cNvPr>
                <p14:cNvContentPartPr/>
                <p14:nvPr/>
              </p14:nvContentPartPr>
              <p14:xfrm>
                <a:off x="865634" y="4754742"/>
                <a:ext cx="104760" cy="316800"/>
              </p14:xfrm>
            </p:contentPart>
          </mc:Choice>
          <mc:Fallback xmlns="">
            <p:pic>
              <p:nvPicPr>
                <p:cNvPr id="2183" name="筆跡 2182">
                  <a:extLst>
                    <a:ext uri="{FF2B5EF4-FFF2-40B4-BE49-F238E27FC236}">
                      <a16:creationId xmlns:a16="http://schemas.microsoft.com/office/drawing/2014/main" id="{BF922D88-2202-7F0B-EDCC-06BA4039D0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9514" y="4748622"/>
                  <a:ext cx="11700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8" name="群組 2187">
            <a:extLst>
              <a:ext uri="{FF2B5EF4-FFF2-40B4-BE49-F238E27FC236}">
                <a16:creationId xmlns:a16="http://schemas.microsoft.com/office/drawing/2014/main" id="{5AF1966B-9B2C-1B27-D26C-EF4DFB49C6FF}"/>
              </a:ext>
            </a:extLst>
          </p:cNvPr>
          <p:cNvGrpSpPr/>
          <p:nvPr/>
        </p:nvGrpSpPr>
        <p:grpSpPr>
          <a:xfrm>
            <a:off x="2214554" y="4613622"/>
            <a:ext cx="8267400" cy="627120"/>
            <a:chOff x="2214554" y="4613622"/>
            <a:chExt cx="826740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5" name="筆跡 2184">
                  <a:extLst>
                    <a:ext uri="{FF2B5EF4-FFF2-40B4-BE49-F238E27FC236}">
                      <a16:creationId xmlns:a16="http://schemas.microsoft.com/office/drawing/2014/main" id="{447F3DF6-29D8-657E-69D9-F58DA79648A0}"/>
                    </a:ext>
                  </a:extLst>
                </p14:cNvPr>
                <p14:cNvContentPartPr/>
                <p14:nvPr/>
              </p14:nvContentPartPr>
              <p14:xfrm>
                <a:off x="2214554" y="4613622"/>
                <a:ext cx="8267400" cy="627120"/>
              </p14:xfrm>
            </p:contentPart>
          </mc:Choice>
          <mc:Fallback xmlns="">
            <p:pic>
              <p:nvPicPr>
                <p:cNvPr id="2185" name="筆跡 2184">
                  <a:extLst>
                    <a:ext uri="{FF2B5EF4-FFF2-40B4-BE49-F238E27FC236}">
                      <a16:creationId xmlns:a16="http://schemas.microsoft.com/office/drawing/2014/main" id="{447F3DF6-29D8-657E-69D9-F58DA79648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08434" y="4607502"/>
                  <a:ext cx="82796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6" name="筆跡 2185">
                  <a:extLst>
                    <a:ext uri="{FF2B5EF4-FFF2-40B4-BE49-F238E27FC236}">
                      <a16:creationId xmlns:a16="http://schemas.microsoft.com/office/drawing/2014/main" id="{961F38B8-8DED-D9F7-0CBE-1B337BCEB373}"/>
                    </a:ext>
                  </a:extLst>
                </p14:cNvPr>
                <p14:cNvContentPartPr/>
                <p14:nvPr/>
              </p14:nvContentPartPr>
              <p14:xfrm>
                <a:off x="5840474" y="4876062"/>
                <a:ext cx="261360" cy="252360"/>
              </p14:xfrm>
            </p:contentPart>
          </mc:Choice>
          <mc:Fallback xmlns="">
            <p:pic>
              <p:nvPicPr>
                <p:cNvPr id="2186" name="筆跡 2185">
                  <a:extLst>
                    <a:ext uri="{FF2B5EF4-FFF2-40B4-BE49-F238E27FC236}">
                      <a16:creationId xmlns:a16="http://schemas.microsoft.com/office/drawing/2014/main" id="{961F38B8-8DED-D9F7-0CBE-1B337BCEB3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34354" y="4869942"/>
                  <a:ext cx="273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87" name="筆跡 2186">
                  <a:extLst>
                    <a:ext uri="{FF2B5EF4-FFF2-40B4-BE49-F238E27FC236}">
                      <a16:creationId xmlns:a16="http://schemas.microsoft.com/office/drawing/2014/main" id="{FF303C82-C66C-B387-470F-8FF04586C90D}"/>
                    </a:ext>
                  </a:extLst>
                </p14:cNvPr>
                <p14:cNvContentPartPr/>
                <p14:nvPr/>
              </p14:nvContentPartPr>
              <p14:xfrm>
                <a:off x="6162314" y="4902342"/>
                <a:ext cx="162720" cy="135000"/>
              </p14:xfrm>
            </p:contentPart>
          </mc:Choice>
          <mc:Fallback xmlns="">
            <p:pic>
              <p:nvPicPr>
                <p:cNvPr id="2187" name="筆跡 2186">
                  <a:extLst>
                    <a:ext uri="{FF2B5EF4-FFF2-40B4-BE49-F238E27FC236}">
                      <a16:creationId xmlns:a16="http://schemas.microsoft.com/office/drawing/2014/main" id="{FF303C82-C66C-B387-470F-8FF04586C9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56194" y="4896222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89" name="筆跡 2188">
                <a:extLst>
                  <a:ext uri="{FF2B5EF4-FFF2-40B4-BE49-F238E27FC236}">
                    <a16:creationId xmlns:a16="http://schemas.microsoft.com/office/drawing/2014/main" id="{C1FDD0A0-510B-4761-CECA-7366C044979E}"/>
                  </a:ext>
                </a:extLst>
              </p14:cNvPr>
              <p14:cNvContentPartPr/>
              <p14:nvPr/>
            </p14:nvContentPartPr>
            <p14:xfrm>
              <a:off x="583394" y="5594982"/>
              <a:ext cx="136080" cy="18720"/>
            </p14:xfrm>
          </p:contentPart>
        </mc:Choice>
        <mc:Fallback xmlns="">
          <p:pic>
            <p:nvPicPr>
              <p:cNvPr id="2189" name="筆跡 2188">
                <a:extLst>
                  <a:ext uri="{FF2B5EF4-FFF2-40B4-BE49-F238E27FC236}">
                    <a16:creationId xmlns:a16="http://schemas.microsoft.com/office/drawing/2014/main" id="{C1FDD0A0-510B-4761-CECA-7366C044979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77274" y="5588862"/>
                <a:ext cx="14832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2" name="群組 2201">
            <a:extLst>
              <a:ext uri="{FF2B5EF4-FFF2-40B4-BE49-F238E27FC236}">
                <a16:creationId xmlns:a16="http://schemas.microsoft.com/office/drawing/2014/main" id="{45261235-56A1-7996-5489-DBFF27459F9F}"/>
              </a:ext>
            </a:extLst>
          </p:cNvPr>
          <p:cNvGrpSpPr/>
          <p:nvPr/>
        </p:nvGrpSpPr>
        <p:grpSpPr>
          <a:xfrm>
            <a:off x="625514" y="5542422"/>
            <a:ext cx="654120" cy="371880"/>
            <a:chOff x="625514" y="5542422"/>
            <a:chExt cx="6541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2" name="筆跡 2191">
                  <a:extLst>
                    <a:ext uri="{FF2B5EF4-FFF2-40B4-BE49-F238E27FC236}">
                      <a16:creationId xmlns:a16="http://schemas.microsoft.com/office/drawing/2014/main" id="{BD069B79-4360-24F6-AF36-2C72A173EB85}"/>
                    </a:ext>
                  </a:extLst>
                </p14:cNvPr>
                <p14:cNvContentPartPr/>
                <p14:nvPr/>
              </p14:nvContentPartPr>
              <p14:xfrm>
                <a:off x="625514" y="5542422"/>
                <a:ext cx="78840" cy="224640"/>
              </p14:xfrm>
            </p:contentPart>
          </mc:Choice>
          <mc:Fallback xmlns="">
            <p:pic>
              <p:nvPicPr>
                <p:cNvPr id="2192" name="筆跡 2191">
                  <a:extLst>
                    <a:ext uri="{FF2B5EF4-FFF2-40B4-BE49-F238E27FC236}">
                      <a16:creationId xmlns:a16="http://schemas.microsoft.com/office/drawing/2014/main" id="{BD069B79-4360-24F6-AF36-2C72A173EB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9394" y="5536302"/>
                  <a:ext cx="91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93" name="筆跡 2192">
                  <a:extLst>
                    <a:ext uri="{FF2B5EF4-FFF2-40B4-BE49-F238E27FC236}">
                      <a16:creationId xmlns:a16="http://schemas.microsoft.com/office/drawing/2014/main" id="{8497E87A-2754-7229-3A94-CE3A40AD9C62}"/>
                    </a:ext>
                  </a:extLst>
                </p14:cNvPr>
                <p14:cNvContentPartPr/>
                <p14:nvPr/>
              </p14:nvContentPartPr>
              <p14:xfrm>
                <a:off x="751514" y="5605782"/>
                <a:ext cx="106560" cy="137160"/>
              </p14:xfrm>
            </p:contentPart>
          </mc:Choice>
          <mc:Fallback xmlns="">
            <p:pic>
              <p:nvPicPr>
                <p:cNvPr id="2193" name="筆跡 2192">
                  <a:extLst>
                    <a:ext uri="{FF2B5EF4-FFF2-40B4-BE49-F238E27FC236}">
                      <a16:creationId xmlns:a16="http://schemas.microsoft.com/office/drawing/2014/main" id="{8497E87A-2754-7229-3A94-CE3A40AD9C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5394" y="5599662"/>
                  <a:ext cx="11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94" name="筆跡 2193">
                  <a:extLst>
                    <a:ext uri="{FF2B5EF4-FFF2-40B4-BE49-F238E27FC236}">
                      <a16:creationId xmlns:a16="http://schemas.microsoft.com/office/drawing/2014/main" id="{F8ADF14F-3C34-479D-F6A9-20D2FB8B223B}"/>
                    </a:ext>
                  </a:extLst>
                </p14:cNvPr>
                <p14:cNvContentPartPr/>
                <p14:nvPr/>
              </p14:nvContentPartPr>
              <p14:xfrm>
                <a:off x="872114" y="5584542"/>
                <a:ext cx="63360" cy="131760"/>
              </p14:xfrm>
            </p:contentPart>
          </mc:Choice>
          <mc:Fallback xmlns="">
            <p:pic>
              <p:nvPicPr>
                <p:cNvPr id="2194" name="筆跡 2193">
                  <a:extLst>
                    <a:ext uri="{FF2B5EF4-FFF2-40B4-BE49-F238E27FC236}">
                      <a16:creationId xmlns:a16="http://schemas.microsoft.com/office/drawing/2014/main" id="{F8ADF14F-3C34-479D-F6A9-20D2FB8B22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5994" y="5578422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97" name="筆跡 2196">
                  <a:extLst>
                    <a:ext uri="{FF2B5EF4-FFF2-40B4-BE49-F238E27FC236}">
                      <a16:creationId xmlns:a16="http://schemas.microsoft.com/office/drawing/2014/main" id="{B98F7BB4-FC64-0C47-A6A3-F721A15DE288}"/>
                    </a:ext>
                  </a:extLst>
                </p14:cNvPr>
                <p14:cNvContentPartPr/>
                <p14:nvPr/>
              </p14:nvContentPartPr>
              <p14:xfrm>
                <a:off x="955274" y="5560782"/>
                <a:ext cx="124200" cy="353520"/>
              </p14:xfrm>
            </p:contentPart>
          </mc:Choice>
          <mc:Fallback xmlns="">
            <p:pic>
              <p:nvPicPr>
                <p:cNvPr id="2197" name="筆跡 2196">
                  <a:extLst>
                    <a:ext uri="{FF2B5EF4-FFF2-40B4-BE49-F238E27FC236}">
                      <a16:creationId xmlns:a16="http://schemas.microsoft.com/office/drawing/2014/main" id="{B98F7BB4-FC64-0C47-A6A3-F721A15DE28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9154" y="5554662"/>
                  <a:ext cx="136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99" name="筆跡 2198">
                  <a:extLst>
                    <a:ext uri="{FF2B5EF4-FFF2-40B4-BE49-F238E27FC236}">
                      <a16:creationId xmlns:a16="http://schemas.microsoft.com/office/drawing/2014/main" id="{F57C57A6-1294-A767-D7CD-293F9A884AB5}"/>
                    </a:ext>
                  </a:extLst>
                </p14:cNvPr>
                <p14:cNvContentPartPr/>
                <p14:nvPr/>
              </p14:nvContentPartPr>
              <p14:xfrm>
                <a:off x="1103954" y="5586342"/>
                <a:ext cx="46440" cy="147960"/>
              </p14:xfrm>
            </p:contentPart>
          </mc:Choice>
          <mc:Fallback xmlns="">
            <p:pic>
              <p:nvPicPr>
                <p:cNvPr id="2199" name="筆跡 2198">
                  <a:extLst>
                    <a:ext uri="{FF2B5EF4-FFF2-40B4-BE49-F238E27FC236}">
                      <a16:creationId xmlns:a16="http://schemas.microsoft.com/office/drawing/2014/main" id="{F57C57A6-1294-A767-D7CD-293F9A884A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97834" y="5580222"/>
                  <a:ext cx="58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00" name="筆跡 2199">
                  <a:extLst>
                    <a:ext uri="{FF2B5EF4-FFF2-40B4-BE49-F238E27FC236}">
                      <a16:creationId xmlns:a16="http://schemas.microsoft.com/office/drawing/2014/main" id="{E202687E-9178-9C97-B994-D65DFDBA7FF5}"/>
                    </a:ext>
                  </a:extLst>
                </p14:cNvPr>
                <p14:cNvContentPartPr/>
                <p14:nvPr/>
              </p14:nvContentPartPr>
              <p14:xfrm>
                <a:off x="1188554" y="5612622"/>
                <a:ext cx="69840" cy="4680"/>
              </p14:xfrm>
            </p:contentPart>
          </mc:Choice>
          <mc:Fallback xmlns="">
            <p:pic>
              <p:nvPicPr>
                <p:cNvPr id="2200" name="筆跡 2199">
                  <a:extLst>
                    <a:ext uri="{FF2B5EF4-FFF2-40B4-BE49-F238E27FC236}">
                      <a16:creationId xmlns:a16="http://schemas.microsoft.com/office/drawing/2014/main" id="{E202687E-9178-9C97-B994-D65DFDBA7F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434" y="5606502"/>
                  <a:ext cx="82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01" name="筆跡 2200">
                  <a:extLst>
                    <a:ext uri="{FF2B5EF4-FFF2-40B4-BE49-F238E27FC236}">
                      <a16:creationId xmlns:a16="http://schemas.microsoft.com/office/drawing/2014/main" id="{60EA4A37-57AF-1985-76C0-39E3F174B725}"/>
                    </a:ext>
                  </a:extLst>
                </p14:cNvPr>
                <p14:cNvContentPartPr/>
                <p14:nvPr/>
              </p14:nvContentPartPr>
              <p14:xfrm>
                <a:off x="1237514" y="5563662"/>
                <a:ext cx="42120" cy="179280"/>
              </p14:xfrm>
            </p:contentPart>
          </mc:Choice>
          <mc:Fallback xmlns="">
            <p:pic>
              <p:nvPicPr>
                <p:cNvPr id="2201" name="筆跡 2200">
                  <a:extLst>
                    <a:ext uri="{FF2B5EF4-FFF2-40B4-BE49-F238E27FC236}">
                      <a16:creationId xmlns:a16="http://schemas.microsoft.com/office/drawing/2014/main" id="{60EA4A37-57AF-1985-76C0-39E3F174B72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231394" y="5557542"/>
                  <a:ext cx="5436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203" name="筆跡 2202">
                <a:extLst>
                  <a:ext uri="{FF2B5EF4-FFF2-40B4-BE49-F238E27FC236}">
                    <a16:creationId xmlns:a16="http://schemas.microsoft.com/office/drawing/2014/main" id="{6180A2E1-4C43-E2B3-0C3C-A24ED23C9A53}"/>
                  </a:ext>
                </a:extLst>
              </p14:cNvPr>
              <p14:cNvContentPartPr/>
              <p14:nvPr/>
            </p14:nvContentPartPr>
            <p14:xfrm>
              <a:off x="2235794" y="5493462"/>
              <a:ext cx="22680" cy="293760"/>
            </p14:xfrm>
          </p:contentPart>
        </mc:Choice>
        <mc:Fallback xmlns="">
          <p:pic>
            <p:nvPicPr>
              <p:cNvPr id="2203" name="筆跡 2202">
                <a:extLst>
                  <a:ext uri="{FF2B5EF4-FFF2-40B4-BE49-F238E27FC236}">
                    <a16:creationId xmlns:a16="http://schemas.microsoft.com/office/drawing/2014/main" id="{6180A2E1-4C43-E2B3-0C3C-A24ED23C9A5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229674" y="5487342"/>
                <a:ext cx="349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7" name="群組 2206">
            <a:extLst>
              <a:ext uri="{FF2B5EF4-FFF2-40B4-BE49-F238E27FC236}">
                <a16:creationId xmlns:a16="http://schemas.microsoft.com/office/drawing/2014/main" id="{0629F836-EDEE-8A1D-9FEC-C20F4A4FDA89}"/>
              </a:ext>
            </a:extLst>
          </p:cNvPr>
          <p:cNvGrpSpPr/>
          <p:nvPr/>
        </p:nvGrpSpPr>
        <p:grpSpPr>
          <a:xfrm>
            <a:off x="2227874" y="5364222"/>
            <a:ext cx="8276400" cy="657360"/>
            <a:chOff x="2227874" y="5364222"/>
            <a:chExt cx="827640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04" name="筆跡 2203">
                  <a:extLst>
                    <a:ext uri="{FF2B5EF4-FFF2-40B4-BE49-F238E27FC236}">
                      <a16:creationId xmlns:a16="http://schemas.microsoft.com/office/drawing/2014/main" id="{291CA046-60F0-73FC-A03A-6463FF4AE143}"/>
                    </a:ext>
                  </a:extLst>
                </p14:cNvPr>
                <p14:cNvContentPartPr/>
                <p14:nvPr/>
              </p14:nvContentPartPr>
              <p14:xfrm>
                <a:off x="2227874" y="5364222"/>
                <a:ext cx="8276400" cy="657360"/>
              </p14:xfrm>
            </p:contentPart>
          </mc:Choice>
          <mc:Fallback xmlns="">
            <p:pic>
              <p:nvPicPr>
                <p:cNvPr id="2204" name="筆跡 2203">
                  <a:extLst>
                    <a:ext uri="{FF2B5EF4-FFF2-40B4-BE49-F238E27FC236}">
                      <a16:creationId xmlns:a16="http://schemas.microsoft.com/office/drawing/2014/main" id="{291CA046-60F0-73FC-A03A-6463FF4AE14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21754" y="5358102"/>
                  <a:ext cx="82886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05" name="筆跡 2204">
                  <a:extLst>
                    <a:ext uri="{FF2B5EF4-FFF2-40B4-BE49-F238E27FC236}">
                      <a16:creationId xmlns:a16="http://schemas.microsoft.com/office/drawing/2014/main" id="{84D63DAC-AE80-8094-AEEE-A9C3E7A4DBDC}"/>
                    </a:ext>
                  </a:extLst>
                </p14:cNvPr>
                <p14:cNvContentPartPr/>
                <p14:nvPr/>
              </p14:nvContentPartPr>
              <p14:xfrm>
                <a:off x="5585594" y="5718462"/>
                <a:ext cx="238680" cy="242640"/>
              </p14:xfrm>
            </p:contentPart>
          </mc:Choice>
          <mc:Fallback xmlns="">
            <p:pic>
              <p:nvPicPr>
                <p:cNvPr id="2205" name="筆跡 2204">
                  <a:extLst>
                    <a:ext uri="{FF2B5EF4-FFF2-40B4-BE49-F238E27FC236}">
                      <a16:creationId xmlns:a16="http://schemas.microsoft.com/office/drawing/2014/main" id="{84D63DAC-AE80-8094-AEEE-A9C3E7A4DB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579474" y="5712342"/>
                  <a:ext cx="250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06" name="筆跡 2205">
                  <a:extLst>
                    <a:ext uri="{FF2B5EF4-FFF2-40B4-BE49-F238E27FC236}">
                      <a16:creationId xmlns:a16="http://schemas.microsoft.com/office/drawing/2014/main" id="{16EF3797-C5AE-CF76-4A9C-25FF7D722C79}"/>
                    </a:ext>
                  </a:extLst>
                </p14:cNvPr>
                <p14:cNvContentPartPr/>
                <p14:nvPr/>
              </p14:nvContentPartPr>
              <p14:xfrm>
                <a:off x="5872874" y="5703342"/>
                <a:ext cx="579960" cy="172080"/>
              </p14:xfrm>
            </p:contentPart>
          </mc:Choice>
          <mc:Fallback xmlns="">
            <p:pic>
              <p:nvPicPr>
                <p:cNvPr id="2206" name="筆跡 2205">
                  <a:extLst>
                    <a:ext uri="{FF2B5EF4-FFF2-40B4-BE49-F238E27FC236}">
                      <a16:creationId xmlns:a16="http://schemas.microsoft.com/office/drawing/2014/main" id="{16EF3797-C5AE-CF76-4A9C-25FF7D722C7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66754" y="5697222"/>
                  <a:ext cx="592200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08" name="文字方塊 2207">
            <a:extLst>
              <a:ext uri="{FF2B5EF4-FFF2-40B4-BE49-F238E27FC236}">
                <a16:creationId xmlns:a16="http://schemas.microsoft.com/office/drawing/2014/main" id="{A2BA6338-EC89-3447-9028-29ED1859C318}"/>
              </a:ext>
            </a:extLst>
          </p:cNvPr>
          <p:cNvSpPr txBox="1"/>
          <p:nvPr/>
        </p:nvSpPr>
        <p:spPr>
          <a:xfrm>
            <a:off x="735651" y="1178961"/>
            <a:ext cx="1087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MSC</a:t>
            </a:r>
            <a:r>
              <a:rPr lang="zh-TW" alt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：</a:t>
            </a:r>
            <a:endParaRPr lang="zh-TW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68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84665</TotalTime>
  <Words>318</Words>
  <Application>Microsoft Office PowerPoint</Application>
  <PresentationFormat>寬螢幕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佈景主題</vt:lpstr>
      <vt:lpstr> FPGA專題實習 HW-2</vt:lpstr>
      <vt:lpstr>Pwm_stepper_motor</vt:lpstr>
      <vt:lpstr>Pwm_stepper_motor</vt:lpstr>
      <vt:lpstr>Pwm_stepper_motor</vt:lpstr>
      <vt:lpstr>Pwm_stepper_motor</vt:lpstr>
      <vt:lpstr>Pwm_stepper_motor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3194</cp:revision>
  <dcterms:created xsi:type="dcterms:W3CDTF">2019-03-11T13:47:46Z</dcterms:created>
  <dcterms:modified xsi:type="dcterms:W3CDTF">2025-01-08T05:04:29Z</dcterms:modified>
</cp:coreProperties>
</file>