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1" r:id="rId3"/>
    <p:sldId id="262" r:id="rId4"/>
    <p:sldId id="266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3" id="{50C51D32-7315-4F19-9ABD-7D92A5292068}">
          <p14:sldIdLst>
            <p14:sldId id="267"/>
            <p14:sldId id="261"/>
            <p14:sldId id="262"/>
            <p14:sldId id="266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5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24575,'147'-3'0,"158"7"0,-217 9 0,-56-8 0,59 4 0,465-10 0,-536 2 0,0 1 0,35 8 0,-34-5 0,1-1 0,24 1 0,301-5 0,-164-1 0,-152-1 0,58-9 0,-57 5 0,54-2 0,602 9 0,-684-1 0,0 0 0,1 0 0,-1 0 0,0 1 0,0-1 0,0 1 0,0 0 0,0 0 0,0 1 0,0-1 0,0 1 0,0 0 0,-1 0 0,1 0 0,-1 0 0,1 1 0,-1-1 0,3 4 0,-2-1 0,0 1 0,-1 0 0,0-1 0,0 1 0,0 0 0,-1 0 0,1 1 0,-1-1 0,-1 0 0,2 12 0,1 2 0,4 23 0,-2 1 0,1 62 0,-8 715 0,0-802 0,-1 1 0,-8 36 0,5-35 0,1 0 0,-1 27 0,7 117 0,-4 66 0,1-228 0,1-1 0,0 0 0,0 0 0,-1 0 0,1 0 0,-1 0 0,0 0 0,0 0 0,0 0 0,0 0 0,0 0 0,0 0 0,0 0 0,0-1 0,-1 1 0,1 0 0,-1-1 0,1 1 0,-1-1 0,0 0 0,0 1 0,1-1 0,-1 0 0,0 0 0,0 0 0,0 0 0,0-1 0,0 1 0,0 0 0,0-1 0,-1 0 0,1 1 0,0-1 0,0 0 0,0 0 0,0 0 0,-4-1 0,-10-1 0,0 0 0,0-1 0,1-1 0,-20-8 0,7 4 0,-93-16 0,55 13 0,-37 0 0,70 9 0,-53-10 0,58 7 0,-1 1 0,-43 0 0,43 4 0,1-2 0,-50-9 0,33 3 0,0 3 0,0 2 0,-1 1 0,-53 6 0,-8-1 0,-634-3 0,722 1 0,0 1 0,-37 9 0,35-6 0,0-2 0,-27 3 0,13-5 0,-11-1 0,-85 14 0,84-8-317,0-2 0,-75-3 1,110-1-99,1-1-6411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24575,'55'21'0,"3"-8"0,-34-7 0,1-1 0,0-1 0,27 1 0,-29-3 0,46 9 0,-45-6 0,45 3 0,718-6 0,-383-5 0,416 3-1365,-797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9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24575,'2'5'0,"0"0"0,1 0 0,-1 0 0,1 0 0,0 0 0,0-1 0,1 0 0,-1 1 0,1-1 0,0 0 0,0-1 0,5 4 0,3 4 0,18 17 0,44 32 0,-46-38 0,-25-20 0,0 0 0,-1 0 0,1 0 0,-1 0 0,1 0 0,-1 0 0,0 1 0,0-1 0,0 1 0,0 0 0,-1-1 0,1 1 0,-1 0 0,0 0 0,1 0 0,-1 0 0,1 6 0,-3-6 0,1 0 0,-1 0 0,0 0 0,0 0 0,0 0 0,0-1 0,0 1 0,-1 0 0,1 0 0,-1-1 0,0 1 0,1-1 0,-1 0 0,-1 1 0,1-1 0,0 0 0,0 0 0,-5 3 0,-40 29 0,31-23 0,1 0 0,-20 20 0,-66 63-1365,85-78-5461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24575,'21'55'0,"-16"-21"0,-3-1 0,-2 67 0,-1-69 0,1 1 0,1 0 0,8 49 0,1-14 0,-3 1 0,-2 0 0,-8 101 0,0-38 0,3 476 0,-3-584-80,3-23 84,0 0 1,-1 1-1,1-1 0,0 0 1,0 0-1,0 0 0,-1 0 1,1 0-1,0 0 0,0 0 1,0 0-1,-1 0 0,1 0 1,0 0-1,0 0 0,0 0 1,-1 0-1,1 0 0,0 0 1,0 0-1,0 0 1,-1 0-1,1-1 0,0 1 1,0 0-1,0 0 0,-1 0 1,1 0-1,0 0 0,0 0 1,0-1-1,0 1 0,0 0 1,-1 0-1,1 0 0,0 0 1,0-1-1,0 1 0,0 0 1,0 0-1,0 0 0,0-1 1,0 1-1,0 0 1,0-1-1,-13-38-1489,11 17-5341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3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0 188 24575,'9'-1'0,"0"0"0,0-1 0,0 0 0,-1 0 0,1-1 0,-1 0 0,16-9 0,-14 7 0,0 1 0,0 0 0,0 0 0,1 1 0,13-3 0,160-23 0,-50 4 0,23-2 0,-24 0 0,-76 17 0,-29 4 0,1 2 0,42-2 0,-67 6 0,35-1 0,1 2 0,-1 1 0,62 13 0,-56-8 0,1-2 0,0-1 0,0-3 0,51-5 0,10 1 0,1824 3 0,-1909 1 0,0 1 0,35 8 0,27 3 0,-80-13 0,1 1 0,-1-1 0,0 1 0,1-1 0,-1 1 0,0 0 0,0 1 0,0-1 0,0 1 0,0-1 0,0 1 0,6 5 0,-7-5 0,-1 1 0,0 0 0,0-1 0,0 1 0,0 0 0,-1 0 0,1 0 0,-1 0 0,0 1 0,0-1 0,0 0 0,0 0 0,0 1 0,-1-1 0,1 1 0,-1 5 0,-2 153 0,-1-55 0,2-90 0,-1-1 0,0 0 0,-6 21 0,-5 36 0,-15 138 0,17-129 0,4-40 0,-2 73 0,7-70 0,-9 55 0,5-55 0,-1 56 0,7-94 0,0 0 0,0 1 0,-1-1 0,0 0 0,0 1 0,0-1 0,-1 0 0,-1 0 0,1 0 0,-1 0 0,-4 7 0,4-11 0,1 1 0,-1-1 0,0 0 0,0 0 0,0-1 0,0 1 0,-1-1 0,1 1 0,-1-1 0,1 0 0,-1 0 0,0-1 0,0 1 0,0-1 0,0 0 0,0 0 0,0 0 0,0 0 0,0-1 0,-8 1 0,-63 6 0,0 4 0,-111 31 0,42-9 0,-93 5 0,165-27 0,45-6 0,0 0 0,-32-1 0,-108 10 0,-11-1 0,136-13 0,-17-2 0,0 3 0,-99 15 0,94-8 0,-1-3 0,0-2 0,-66-6 0,7 0 0,-432 3 0,537 1 0,-1 1 0,-36 9 0,35-6 0,0-2 0,-26 3 0,7-5 0,9-1 0,0 1 0,0 2 0,-33 7 0,-110 17 0,4-1 0,18 5-1365,132-28-5461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1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24575,'103'-2'0,"113"5"0,-145 9 0,-51-7 0,0-2 0,27 3 0,-18-6 0,0 2 0,56 12 0,-53-9 0,0-1 0,0-2 0,1-1 0,37-3 0,64 3 0,-62 11 0,-52-7 0,0-2 0,27 3 0,406-5 0,-217-3 0,-216 1 0,0-1 0,35-8 0,-34 5 0,1 1 0,24-1 0,-5 6-27,-28 0-240,1-1-1,-1 0 0,0-1 1,21-4-1,-17-1-6558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1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24575,'2'5'0,"1"0"0,-1 0 0,1 0 0,0 0 0,0 0 0,0-1 0,1 0 0,-1 1 0,1-1 0,0-1 0,8 7 0,0 2 0,7 4 0,0-1 0,1-1 0,1 0 0,0-2 0,1 0 0,31 11 0,-28-12 0,0 1 0,-1 1 0,-1 1 0,40 30 0,-62-43 0,0 0 0,0 0 0,0-1 0,0 1 0,0 0 0,0 0 0,0 0 0,-1 0 0,1 0 0,0 1 0,-1-1 0,1 0 0,0 0 0,-1 0 0,0 0 0,1 1 0,-1-1 0,0 0 0,0 0 0,1 1 0,-1-1 0,0 0 0,0 1 0,-1-1 0,1 0 0,0 0 0,0 1 0,-1-1 0,1 0 0,0 0 0,-1 1 0,1-1 0,-1 0 0,0 0 0,1 0 0,-1 0 0,0 0 0,0 0 0,1 0 0,-1 0 0,0 0 0,0 0 0,0 0 0,0-1 0,0 1 0,-3 1 0,-7 5 0,-1 0 0,-1 0 0,-22 8 0,10-4 0,-15 11 0,2 1 0,1 2 0,-62 53 0,86-68 4,-2 0 1,1-1-1,-1-1 0,0 0 0,-1-1 0,-27 8 0,-16 8-1398,39-14-5432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21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24575,'32'1'0,"-1"2"0,36 8 0,-33-6 0,32 2 0,1-3 0,95-6 0,-37-1 0,-105 2 0,0-1 0,34-8 0,-32 5 0,0 1 0,24-1 0,-23 4 0,46-11 0,-46 7 0,0 1 0,24-1 0,116 7 0,71-4 0,-101-23 0,-78 14 0,-28 5 0,0 2 0,48-3 0,-56 6 45,0-1-1,30-8 0,24-1-1542,-52 9-5328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22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24575,'22'20'0,"1"-1"0,28 17 0,-26-19 0,-2 1 0,27 24 0,-39-32 0,1 0 0,1-1 0,21 11 0,-25-15 0,0 0 0,0 1 0,0 0 0,0 0 0,-1 1 0,0 0 0,-1 0 0,1 1 0,6 9 0,-13-15 0,-1-1 0,1 1 0,-1 0 0,1 0 0,-1-1 0,1 1 0,-1 0 0,0 0 0,0 0 0,0 0 0,0-1 0,0 1 0,0 0 0,-1 0 0,1 0 0,0-1 0,-1 1 0,0 0 0,1 0 0,-1-1 0,0 1 0,0-1 0,0 1 0,0 0 0,0-1 0,0 0 0,0 1 0,-1-1 0,1 0 0,-1 0 0,1 1 0,-3 0 0,-8 7 0,0-1 0,0 0 0,-17 7 0,7-3 0,-24 17 0,17-10 0,-1-1 0,-33 14 0,-37 26-1365,85-50-5461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37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12993 1800 24575,'0'-8'0,"-1"-1"0,-1 1 0,1 0 0,-2 0 0,-2-9 0,-7-30 0,9-4 0,4-64 0,-2-38 0,-12 81 0,9 53 0,0-1 0,-1-28 0,4-17 0,1 19 0,-2 0 0,-11-62 0,8 73 0,-2-61 0,6 63 0,-1 1 0,-10-47 0,5 33 0,2-1 0,2 0 0,5-93 0,1 34 0,-1 57 0,0 34 0,-1 0 0,0 0 0,-2 0 0,0 1 0,0-1 0,-7-27 0,6 39 0,1 1 0,-1-1 0,1 1 0,-1 0 0,0-1 0,0 1 0,0 0 0,-1 0 0,1 1 0,0-1 0,-1 0 0,1 1 0,-1 0 0,1-1 0,-1 1 0,0 0 0,1 0 0,-5 0 0,-59-12 0,42 10 0,-85-18 0,47 7 0,-1 3 0,-118-4 0,-1850 18 0,1071-5 0,941 3 0,-1 1 0,-36 9 0,35-7 0,0 0 0,-26 2 0,-653-4 0,341-5 0,309 3 0,-9-1 0,0 2 0,-91 15 0,86-8 0,-2-3 0,-129-5 0,70-3 0,95 4 0,-59 11 0,58-6 0,-56 2 0,-522-9 0,579 2 0,-60 12 0,59-7 0,-57 2 0,49-8 0,6-1 0,0 2 0,0 1 0,-51 11 0,55-8 0,-1-2 0,0 0 0,0-2 0,-33-3 0,-61 3 0,52 12 0,53-9 0,0 0 0,-30 2 0,-105-8 0,-62 4 0,145 10 0,51-7 0,0-2 0,-28 3 0,-669-5 0,349-3 0,283 0 0,-94 5 0,108 10 0,52-9 0,-1 0 0,-29 2 0,-421-5 0,225-3 0,225 3 0,0 1 0,-35 8 0,34-5 0,-1-1 0,-24 1 0,-460-4 0,243-3 0,244 3 0,0 1 0,-37 9 0,35-7 0,0 0 0,-27 2 0,-634-5 0,331-3 0,310 2 0,0 2 0,-62 12 0,64-9 0,-1-2 0,-78-2 0,-28 1 0,143-2 0,1 1 0,-1-1 0,0 1 0,1 0 0,-1 0 0,1 0 0,-1 0 0,1 0 0,0 1 0,-1-1 0,1 1 0,0 0 0,0-1 0,0 1 0,0 0 0,0 0 0,0 0 0,1 1 0,-1-1 0,1 0 0,-1 1 0,1-1 0,0 0 0,0 1 0,-1 3 0,-2 8 0,0 0 0,1 1 0,-1 24 0,0-11 0,0 12 0,3 71 0,-2 5 0,-9-44 0,7-52 0,2 0 0,-2 27 0,4 300 0,2-164 0,1-152 0,10 57 0,-7-55 0,3 53 0,-8-60 0,2-1 0,0 1 0,10 40 0,-8-41 0,0 0 0,-2 1 0,-1 29 0,-1-27 0,2-1 0,6 41 0,2 1 0,-3 1 0,-3 1 0,-7 91 0,0-31 0,1-3 0,5 140 0,-2-264 0,-1 0 0,1 0 0,1 0 0,-1 0 0,0-1 0,1 1 0,0 0 0,0-1 0,0 1 0,0-1 0,1 1 0,-1-1 0,1 0 0,0 0 0,0 0 0,0-1 0,0 1 0,1-1 0,-1 0 0,6 4 0,8 2 0,0 0 0,1-1 0,23 5 0,-12-3 0,1-2-9,-1-1-1,1-2 1,0-1-1,0-2 1,0 0 0,37-5-1,16 1-1289,-60 3-5527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08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0 113 24575,'38'0'0,"0"1"0,0-2 0,0-1 0,60-12 0,87-13 0,0 1 0,-155 20 0,44-1 0,-45 5 0,50-10 0,-33 5 0,0 2 0,0 1 0,1 3 0,48 5 0,12-1 0,-104-3 0,0 0 0,1-1 0,-1 2 0,0-1 0,0 0 0,0 1 0,1-1 0,-1 1 0,0 0 0,0 0 0,0 0 0,0 1 0,0-1 0,0 1 0,-1-1 0,1 1 0,0 0 0,-1 0 0,1 0 0,-1 0 0,3 4 0,-2 0 0,-1-1 0,0 0 0,0 1 0,0-1 0,-1 1 0,1 0 0,-1 0 0,-1-1 0,1 1 0,-1 0 0,-1 8 0,-4 758 0,4-752 0,-1 0 0,-8 35 0,5-33 0,1 0 0,0 24 0,3-8 0,1-8 0,-2 0 0,0 0 0,-9 38 0,6-45 0,1 0 0,2 1 0,0-1 0,1 1 0,4 32 0,-3-53 0,1 1 0,-1-1 0,1 0 0,0 0 0,0 0 0,0 1 0,0-1 0,0 0 0,1 0 0,-1-1 0,1 1 0,0 0 0,0 0 0,0-1 0,0 1 0,1-1 0,-1 0 0,1 0 0,-1 0 0,1 0 0,0 0 0,-1 0 0,5 1 0,4 1 0,1 0 0,-1-1 0,1 0 0,0-1 0,12 1 0,24 5 0,-28-3 0,1-2 0,0 0 0,1-1 0,-1-1 0,0-1 0,31-4 0,122-32 0,-159 32 0,116-22 0,-104 22-341,1 0 0,-1 2-1,34 2 1,-44 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38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24575,'8'2'0,"-1"1"0,1 0 0,-1 0 0,0 0 0,0 1 0,0 0 0,-1 1 0,1-1 0,-1 1 0,6 6 0,-3-3 0,12 11 0,0 0 0,-2 2 0,33 44 0,-24-29 0,-27-34 0,0-1 0,-1 0 0,1 1 0,0-1 0,0 1 0,-1-1 0,1 1 0,-1-1 0,0 1 0,1-1 0,-1 1 0,0 0 0,0-1 0,0 1 0,0 0 0,0-1 0,0 1 0,0-1 0,-1 1 0,1-1 0,-1 1 0,1 0 0,-1-1 0,1 0 0,-1 1 0,0-1 0,0 1 0,0-1 0,0 0 0,0 1 0,0-1 0,0 0 0,0 0 0,0 0 0,0 0 0,-1 0 0,1 0 0,-2 1 0,-10 7 0,-1 0 0,1-1 0,-20 7 0,3 1 0,-51 36-1365,66-44-5461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4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12754 959 24575,'-2'38'0,"-2"0"0,-2-1 0,-1 0 0,-15 47 0,-7 27 0,24-80 0,-1 59 0,5-60 0,-2 0 0,-7 38 0,-17 90 0,20-115 0,2 0 0,2 1 0,2-1 0,5 46 0,-2 10 0,-1-76 0,0-14 0,-1 0 0,0 1 0,-1-1 0,0 1 0,-3 12 0,4-20 0,-1 0 0,0 1 0,0-1 0,0 0 0,0 0 0,-1 0 0,1 0 0,-1 0 0,1 0 0,-1 0 0,0 0 0,1 0 0,-1-1 0,0 1 0,0-1 0,0 1 0,0-1 0,-1 0 0,1 0 0,0 0 0,0 0 0,-1 0 0,1 0 0,-1-1 0,-2 1 0,-76 6 0,58-7 0,-44 7 0,48-3 0,-348 57 0,221-36 0,108-16 0,-1-2 0,0-2 0,-43 1 0,35-4 0,-70 12 0,42-4 0,-109 18 0,113-17 0,44-6 0,0-1 0,-33 1 0,-18-5 0,22-2 0,1 3 0,-101 15 0,115-9 0,-67 0 0,65-5 0,-56 9 0,46-4 0,1-3 0,-1-2 0,-59-5 0,45 0 0,-72 7 0,68 9 0,52-9 0,0 0 0,-31 2 0,-18-6 0,35 0 0,1 0 0,-1 3 0,-50 9 0,38-5 0,-1-2 0,0-1 0,0-3 0,-51-5 0,-9 1 0,54 3 0,0 1 0,-83 14 0,73-6 0,-1-4 0,0-2 0,-74-6 0,13 0 0,85 3 0,2-1 0,0 2 0,0 1 0,-62 12 0,54-7 0,0-2 0,-1-1 0,0-3 0,-51-5 0,-10 1 0,-581 3 0,657-1 0,-58-11 0,57 6 0,-54-2 0,-1093 8 0,532 1 0,617-2 0,-59-12 0,58 8 0,-57-4 0,-706 10 0,763-2 0,-57-11 0,56 6 0,-55-2 0,-442 9 0,499-2 0,-60-12 0,60 8 0,-58-4 0,-15 10 0,41 1 0,-1-3 0,-106-16 0,104 9 0,0 3 0,-131 5 0,72 3 0,-405-3 0,510-1 0,-1-1 0,-36-9 0,35 7 0,0 0 0,-27-2 0,-387 5 0,208 3 0,207-3 0,0-1 0,-35-8 0,34 5 0,-1 1 0,-24 0 0,-21 3 0,35 2 0,0-2 0,0-1 0,-55-11 0,34 2 0,37 9 0,-1-1 0,0-1 0,1-1 0,0 0 0,-18-9 0,29 12 0,1-1 0,0 0 0,0 1 0,1-1 0,-1-1 0,0 1 0,1 0 0,0-1 0,0 0 0,0 0 0,0 0 0,1 0 0,-1 0 0,1 0 0,0-1 0,0 1 0,1-1 0,0 1 0,-1-1 0,1 0 0,1 0 0,-1-8 0,-10-98 0,-2-72 0,13 181 0,0-34 0,1 0 0,2-1 0,10-48 0,-6 39 0,-1 1 0,-3-1 0,-2 0 0,-5-51 0,1-10 0,2 77 0,-11-59 0,6 58 0,-2-56 0,8 65 0,1-9 0,-2-1 0,-2 1 0,-9-49 0,7 52 0,-4-52 0,-4-23 0,-14-56 0,0 27 0,22 104 0,-2-49 0,5 48 0,-9-49 0,7 66 0,2 1 0,0 0 0,0-1 0,1 1 0,1-1 0,0 1 0,0-1 0,3-16 0,-1 24 0,-1-1 0,0 1 0,1 0 0,0 0 0,0 1 0,0-1 0,1 0 0,-1 1 0,1-1 0,0 1 0,0 0 0,0 0 0,0 0 0,0 0 0,1 0 0,-1 1 0,1 0 0,0-1 0,0 1 0,0 1 0,0-1 0,0 0 0,0 1 0,0 0 0,6-1 0,25-3 0,1 1 0,0 2 0,0 1 0,41 5 0,15-1 0,-66-3-1365,-3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49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24575,'9'1'0,"-1"0"0,1 1 0,-1 0 0,0 0 0,1 1 0,-1 0 0,-1 0 0,1 1 0,0 0 0,-1 0 0,12 10 0,-6-4 0,-1 0 0,0 0 0,-1 2 0,0-1 0,14 20 0,-23-28 0,1 1 0,-1-1 0,0 0 0,-1 0 0,1 1 0,-1-1 0,1 1 0,-1 0 0,0-1 0,0 1 0,-1 0 0,1 0 0,-1-1 0,0 1 0,0 0 0,0 0 0,0 0 0,0-1 0,-1 1 0,0 0 0,0 0 0,0-1 0,0 1 0,-1-1 0,1 1 0,-1-1 0,0 0 0,0 1 0,0-1 0,-1 0 0,1 0 0,-1 0 0,1-1 0,-1 1 0,0-1 0,0 1 0,0-1 0,0 0 0,-1 0 0,-4 2 0,-36 13-18,25-11-431,0 2 0,-31 16 0,37-15-6377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57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1722 24575,'1'3'0,"0"-1"0,0 1 0,0 0 0,0-1 0,0 1 0,1-1 0,-1 1 0,1-1 0,0 0 0,-1 0 0,1 0 0,0 0 0,0 0 0,0 0 0,1 0 0,-1-1 0,0 1 0,4 1 0,46 23 0,214 48 0,-238-67 0,17 4 0,165 35 0,-119-32 0,163 4 0,-234-18 0,-10 0 0,-1 1 0,1-2 0,0 1 0,0-1 0,18-5 0,-26 5 0,0 1 0,0-1 0,-1 0 0,1 0 0,0 0 0,-1 0 0,1 0 0,-1-1 0,1 1 0,-1 0 0,1-1 0,-1 1 0,0-1 0,0 1 0,0-1 0,0 1 0,0-1 0,0 0 0,0 0 0,0 1 0,-1-1 0,1 0 0,-1 0 0,0 0 0,1 0 0,-1 0 0,0 0 0,0 0 0,0 0 0,0 0 0,0 1 0,-1-1 0,1 0 0,0 0 0,-1 0 0,0-2 0,-64-232 0,-14-81 0,62 214 0,8 31 0,-18-72 0,1-41 0,-1 0 0,1 0 0,19 144 0,3-1 0,1 1 0,2-1 0,7-72 0,-5 110 0,-1 1 0,1 0 0,0-1 0,1 1 0,-1 0 0,1 0 0,-1 0 0,1 0 0,0 0 0,0 0 0,0 1 0,1-1 0,-1 0 0,0 1 0,1 0 0,0 0 0,0 0 0,-1 0 0,1 0 0,0 0 0,0 1 0,1-1 0,-1 1 0,0 0 0,0 0 0,7-1 0,11-3 0,1 2 0,0 0 0,26 0 0,-17 1 0,58-9 0,-45 4 0,63 0 0,1189 8 0,-1277-2 0,1-1 0,36-9 0,-35 6 0,0 2 0,26-3 0,-9 3 0,-1-1 0,54-15 0,-57 10 0,1 2 0,-1 2 0,41-1 0,58 7-1365,-110-1-5461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1453 24575,'56'20'0,"15"-7"0,0-3 0,103 1 0,-154-10 0,0 1 0,37 8 0,31 3 0,336-14 0,-421 2 0,0-1 0,0 0 0,0 0 0,0 0 0,0 0 0,0 0 0,0-1 0,0 1 0,0-1 0,0 0 0,0 0 0,-1 0 0,1 0 0,0 0 0,0 0 0,-1-1 0,1 0 0,-1 1 0,1-1 0,-1 0 0,0 0 0,0 0 0,0-1 0,0 1 0,0 0 0,0-1 0,-1 1 0,1-1 0,-1 0 0,1 0 0,-1 1 0,0-1 0,0 0 0,-1 0 0,1 0 0,0 0 0,-1 0 0,0 0 0,0 0 0,0 0 0,0-3 0,-1-223 0,-3 83 0,2 114 0,-1 0 0,-9-37 0,3 17 0,-3-2 0,7 37 0,2-1 0,-4-26 0,-18-115 0,11 72 0,9 63 0,1 0 0,0-25 0,2 31 0,-1-1 0,-7-29 0,6 37 0,1 1 0,1-1 0,0 1 0,0-1 0,1 0 0,0 1 0,1-1 0,0 0 0,1 0 0,0 0 0,5-18 0,-4 24 0,1 1 0,0 0 0,0 0 0,0 0 0,0 0 0,1 0 0,-1 1 0,1-1 0,0 1 0,6-4 0,50-29 0,-41 26 0,-8 3 0,0 1 0,0 0 0,0 1 0,1 0 0,0 1 0,0 0 0,0 1 0,0 0 0,23-1 0,64-9 0,-70 8 0,55-3 0,67 11 0,122-6 0,-188-16-1365,-66 15-5461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24575,'4'1'0,"0"0"0,0 1 0,0-1 0,0 1 0,0 0 0,-1 0 0,1 1 0,-1-1 0,4 3 0,8 6 0,31 14 0,56 35 0,-97-57 0,-1 0 0,0 1 0,0-1 0,0 1 0,-1 0 0,1 0 0,-1 0 0,0 0 0,0 0 0,0 1 0,-1 0 0,1-1 0,-1 1 0,0 0 0,-1 0 0,1 0 0,-1 0 0,0 1 0,0-1 0,-1 0 0,1 0 0,-1 1 0,0-1 0,-1 0 0,-1 10 0,1-8 0,-1-1 0,0 1 0,-1-1 0,0 1 0,0-1 0,0 0 0,-1 0 0,1 0 0,-2 0 0,1-1 0,0 1 0,-1-1 0,0 0 0,0-1 0,-1 1 0,1-1 0,-1 0 0,0-1 0,-7 4 0,0-1-110,4-2-141,0 0 0,1 1 0,-1-1 0,-11 10 0,9-3-6575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24575,'4'1'0,"1"1"0,-1 0 0,-1-1 0,1 2 0,0-1 0,0 0 0,-1 1 0,1-1 0,5 7 0,9 5 0,-7-7 0,0 1 0,-1 0 0,0 1 0,0 0 0,-1 1 0,0-1 0,-1 2 0,0-1 0,-1 1 0,0 1 0,6 14 0,-11-22 0,0-1 0,0 1 0,-1 1 0,1-1 0,-1 0 0,0 0 0,0 0 0,-1 1 0,1-1 0,-1 0 0,0 1 0,0-1 0,0 1 0,-1-1 0,0 0 0,1 0 0,-2 1 0,1-1 0,0 0 0,-1 0 0,0 0 0,0 0 0,0 0 0,0-1 0,-1 1 0,1 0 0,-1-1 0,0 0 0,0 0 0,0 0 0,0 0 0,-1 0 0,1-1 0,-1 1 0,0-1 0,-6 3 0,-9 4 0,10-4 0,-1-1 0,0 1 0,1 1 0,0 0 0,0 0 0,1 1 0,-1 0 0,-10 13 0,-29 37-1365,38-44-5461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6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24575,'0'1298'0,"-1"-1278"0,-1 0 0,-8 35 0,5-34 0,1 1 0,0 24 0,3 261 94,2-141-1553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24575,'13'2'0,"0"1"0,-1 0 0,1 0 0,-1 2 0,0-1 0,0 2 0,-1-1 0,0 2 0,0-1 0,18 15 0,39 20 0,-58-36 0,0 0 0,0 1 0,-1 0 0,0 0 0,0 1 0,-1 1 0,1-1 0,-2 1 0,1 0 0,-1 1 0,0 0 0,-1 0 0,0 1 0,-1-1 0,0 1 0,0 0 0,-1 1 0,0-1 0,-1 1 0,0 0 0,-1-1 0,2 16 0,-3-15 0,1 0 0,-2 0 0,1 0 0,-1 0 0,-1 0 0,0 0 0,-1 0 0,0-1 0,-1 1 0,-6 17 0,3-15 0,0-1 0,-2 0 0,1 0 0,-2 0 0,1-1 0,-2-1 0,-18 18 0,8-9-273,-2-2 0,0 0 0,0-1 0,-48 23 0,55-31-6553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9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24575,'0'504'0,"-1"-481"0,-1 0 0,-8 31 0,-2 31 0,-2 10 0,9-67 0,1 1 0,-1 30 0,5-34 0,-1 1 0,-2 0 0,-8 40 0,4-21 0,1 1 0,3-1 0,2 1 0,4 52 0,0 9 0,-3-106 0,1 34 0,-2 0 0,-1 0 0,-11 54 0,9-75 0,0 1 0,2-1 0,0 0 0,0 1 0,2 0 0,0-1 0,0 1 0,1-1 0,6 25 0,-6-37 0,-1 0 0,1-1 0,0 1 0,0 0 0,1 0 0,-1-1 0,0 1 0,1-1 0,-1 1 0,0-1 0,1 0 0,0 1 0,-1-1 0,1 0 0,0 0 0,0 0 0,-1 0 0,1-1 0,3 2 0,0-1 0,0 0 0,0 0 0,0-1 0,0 1 0,0-1 0,0-1 0,8 0 0,7-3 0,-1 0 0,0-2 0,18-7 0,-35 12 0,54-20 0,0 2 0,101-19 0,108-15 0,-204 44 0,-13 2 0,82-3 0,-47 12 0,98-4 0,-110-11 0,-52 9 0,0 0 0,31-2 0,60 8 0,44-4 0,-82-10 0,-53 7 0,1 2 0,28-3 0,322 7-1365,-347-1-5461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9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55 24575,'1061'0'0,"-1041"-1"0,0-1 0,0-1 0,21-6 0,17-3 0,-15 5 0,7-1 0,94-4 0,730 13 0,-852 0 0,1 2 0,40 9 0,-13-2 0,-42-9 0,0 1 0,0-1 0,-1 1 0,1 1 0,-1-1 0,1 1 0,-1 1 0,0-1 0,0 1 0,0 1 0,-1-1 0,1 1 0,-1 0 0,0 0 0,-1 1 0,1 0 0,-1 0 0,0 0 0,-1 1 0,1 0 0,-1-1 0,6 15 0,-4-5 0,1-1 0,-2 1 0,0 1 0,-2-1 0,1 0 0,-2 1 0,0 0 0,-1 30 0,0-14 0,11 56 0,-7-54 0,2 48 0,-7-44 0,0-7 0,0 0 0,2 0 0,12 55 0,-8-45 0,0 0 0,-3 0 0,-2 0 0,-4 53 0,0 2 0,6 33 0,-7 136 0,4-263 0,0 0 0,-1-1 0,0 1 0,0 0 0,0-1 0,0 1 0,0-1 0,0 1 0,-1-1 0,1 0 0,-1 1 0,1-1 0,-1 0 0,0 0 0,0 0 0,0-1 0,0 1 0,0 0 0,-1-1 0,1 1 0,0-1 0,-1 0 0,1 0 0,-1 0 0,-3 1 0,-8 3 0,-1-2 0,1 0 0,-25 2 0,11-2 0,-68 5 0,63-6 0,-64 11 0,-61 14 0,-96 26 0,187-38 0,-16 4 0,-85 8 0,-175-22 0,183-8 0,76 2 0,-96 3 0,109 10 0,51-7 0,0-2 0,-27 3 0,16-6 0,-15 1 0,-90 13 0,32-2 0,69-9 0,-48 9 0,-91 15 0,142-22-455,0-1 0,-36-2 0,45-2-6371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0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24575,'2'5'0,"0"0"0,1 0 0,-1 0 0,1 0 0,0 0 0,0-1 0,1 1 0,0-1 0,-1 0 0,1 0 0,0 0 0,5 3 0,2 3 0,19 18 0,44 31 0,-45-36 0,-21-17 0,-2 0 0,1 0 0,-1 0 0,0 1 0,0 0 0,0 1 0,-1-1 0,0 1 0,-1 0 0,0 0 0,6 15 0,-9-17 0,1 0 0,-1 0 0,0 0 0,0 0 0,-1 0 0,0 0 0,0 0 0,0 0 0,-1 0 0,0 0 0,0 0 0,0 0 0,-1 0 0,0 0 0,0-1 0,0 1 0,-1-1 0,-6 10 0,-1-1 0,-1 0 0,-1-1 0,0 0 0,-1-1 0,-20 15 0,-77 48 0,90-62 0,14-10-195,0 1 0,0-1 0,-1 0 0,0-1 0,1 1 0,-11 1 0,-2-1-6631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2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24575,'-1'85'0,"3"95"0,2-155 0,0-1 0,14 41 0,-11-43 0,-1 0 0,-1 0 0,4 36 0,-7 400 0,-5-227 0,3-196 0,1 21 0,-2-1 0,-15 90 0,11-106 0,1 0 0,2 1 0,3 43 0,-2 60 0,0-139 0,1 1 0,-1 0 0,1-1 0,-1 1 0,-1 0 0,1-1 0,-1 1 0,1-1 0,-5 8 0,1-10-1365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3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 24575,'504'0'0,"-484"-1"0,1-1 0,33-8 0,-32 5 0,0 1 0,24-1 0,56 5 0,-50 1 0,0-3 0,87-12 0,-98 8 0,0 2 0,0 2 0,50 4 0,64-4 0,-83-10 0,-53 7 0,1 2 0,28-3 0,-30 6 0,12 0 0,0-2 0,0-1 0,32-7 0,-31 4 0,1 2 0,-1 2 0,1 0 0,40 5 0,62-4 0,-62-11 0,-52 7 0,0 2 0,27-3 0,377 7 0,-407 0 0,0 1 0,0 0 0,18 6 0,39 4 0,-66-11 0,1-1 0,0 2 0,-1-1 0,1 1 0,-1 0 0,1 1 0,-1-1 0,0 2 0,14 7 0,-17-8 0,0 1 0,0 0 0,-1 0 0,0 1 0,1-1 0,-2 1 0,1 0 0,0 0 0,-1 0 0,0 1 0,0-1 0,-1 1 0,0 0 0,3 9 0,9 26 0,-3 1 0,-1 1 0,-2-1 0,4 79 0,-10-100 0,0 1 0,7 30 0,4 38 0,-11-67 0,0 0 0,7 23 0,-4-23 0,-1 0 0,1 25 0,-6 375 0,0-403 0,-1-1 0,-9 37 0,7-35 0,0 0 0,-1 27 0,4-14 0,0 13 0,-13 84 0,6-82 0,6-27 0,-2 1 0,0-2 0,-2 1 0,0 0 0,-1-1 0,-2 0 0,-17 33 0,23-50 0,0-1 0,-1 0 0,1 1 0,-1-1 0,0-1 0,1 1 0,-1 0 0,0-1 0,-1 0 0,1 0 0,0 0 0,-1-1 0,1 1 0,-1-1 0,1 0 0,-1 0 0,1-1 0,-6 1 0,-15 0 0,0 0 0,-31-5 0,14 2 0,-839-1 0,465 5 0,385 0 0,-58 9 0,57-5 0,-54 2 0,64-8 0,-9 0 0,0 1 0,0 1 0,-50 10 0,54-7 0,0-1 0,-52 1 0,50-4 0,0 0 0,-44 10 0,-192 43 0,107-28 0,88-18 113,-2 0-1591,54-3-5348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4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24575,'0'425'0,"1"-406"0,1 1 0,9 36 0,-6-36 0,-1 1 0,1 27 0,-4 386 83,-3-210-1531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6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30 452 24575,'22'-1'0,"0"-2"0,39-9 0,-8 2 0,111-27 0,-19 4 0,102-21 0,-113 23 0,193-58 0,-124 31 0,113-12 0,-253 59 0,-35 6 0,-1 0 0,40 0 0,860 6 0,-907-2 0,-1-1 0,37-9 0,-35 7 0,0 0 0,27-2 0,-30 6 0,175 2 0,-189-2 0,-1 1 0,0-1 0,1 1 0,-1 0 0,0 0 0,0 0 0,0 0 0,0 1 0,0-1 0,0 1 0,0 0 0,0 0 0,0 0 0,-1 0 0,1 0 0,-1 0 0,1 1 0,-1 0 0,0-1 0,0 1 0,0 0 0,-1 0 0,1 0 0,1 4 0,1 6 0,0 1 0,0-1 0,-2 1 0,2 23 0,2 6 0,-1-3 0,-1 1 0,-2 55 0,1 20 0,10-26 0,-7-58 0,2 58 0,-9 386 0,0-456 0,-1-1 0,-8 37 0,5-35 0,1 0 0,-1 27 0,-8 43 0,8-67 0,-3 46 0,7-45 0,2-14 0,-1 0 0,-1 0 0,0 0 0,0 0 0,-1 0 0,-3 11 0,3-19 0,1 0 0,0 0 0,-1-1 0,0 1 0,0 0 0,1-1 0,-2 1 0,1-1 0,0 1 0,0-1 0,-1 0 0,1 0 0,-1 0 0,0-1 0,1 1 0,-1 0 0,0-1 0,0 0 0,0 0 0,0 0 0,0 0 0,0 0 0,0 0 0,-1-1 0,-4 1 0,-35 1 0,-77-5 0,74 0 0,-64 5 0,39 10 0,51-7 0,0-2 0,-28 3 0,-95-8 0,-58 4 0,113 11 0,56-8 0,-60 4 0,10-9 0,26-1 0,-1 2 0,-92 14 0,85-7 0,-1-3 0,0-2 0,-66-6 0,6 0 0,101 3 0,0 1 0,-1 2 0,-45 9 0,36-6 0,-1-1 0,0-2 0,0-2 0,-54-4 0,38 0 0,-55 6 0,35 9 0,51-7 0,0-2 0,-28 3 0,20-4 0,-52 12 0,29-5 0,-53 16 0,77-17 0,0-1 0,0-2 0,-52 4 0,39-8 0,-158-4 0,195 3 4,1 0 1,0 0-1,-1-1 0,1 1 0,-1-1 0,1 0 0,0 0 0,0 1 0,0-1 1,-1-1-1,1 1 0,0 0 0,0-1 0,0 1 0,1-1 0,-1 1 0,0-1 1,1 0-1,-1 1 0,1-1 0,-1 0 0,1 0 0,0 0 0,0-1 0,0 1 1,0 0-1,0 0 0,-1-5 0,1 2-139,1-1 0,-1 0 0,1 1 0,0-1 0,0 0 0,0 0 0,1 1 0,0-1 0,0 0 0,4-10 0,2-2-6691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0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7542 1590 24575,'584'0'0,"-581"0"0,1 1 0,-1-1 0,0-1 0,1 1 0,-1 0 0,0-1 0,0 1 0,0-1 0,1 0 0,-1 0 0,0 0 0,0-1 0,0 1 0,0-1 0,-1 0 0,1 1 0,0-1 0,-1 0 0,1-1 0,-1 1 0,3-3 0,-3 0 0,1 0 0,-1 0 0,0-1 0,0 1 0,-1 0 0,0-1 0,0 0 0,0 1 0,0-1 0,-1 1 0,-1-11 0,-4-412 0,4 398 0,-12-60 0,8 59 0,-4-56 0,5 38 0,-1 1 0,-3 0 0,-2 1 0,-19-56 0,10 37 0,-12-74 0,20 84 0,-3-23 0,14 64 0,-2 0 0,0 0 0,0 1 0,-7-23 0,8 34 0,-1-1 0,1 0 0,0 1 0,-1 0 0,0-1 0,0 1 0,0 0 0,0 0 0,0 0 0,-1 0 0,1 1 0,-1-1 0,0 1 0,1-1 0,-1 1 0,0 0 0,-1 0 0,1 0 0,0 0 0,-1 1 0,1 0 0,0-1 0,-6 0 0,-12 0 0,0 0 0,-27 2 0,28 0 0,-1 0 0,-33-6 0,-26-4 0,1 3 0,-155 7 0,97 2 0,83-3 0,1 3 0,-78 13 0,98-11 0,-1-1 0,-40-1 0,43-2 0,0 1 0,-57 10 0,53-5 0,0-2 0,-63 0 0,2-1 0,23 9 0,53-7 0,0-1 0,-26 1 0,-150-8 0,-84 6 0,209 10 0,52-9 0,-1 0 0,-29 2 0,-30-6 0,44-1 0,0 2 0,0 1 0,-57 11 0,66-9 0,0 0 0,-1-2 0,-37-1 0,37-2 0,-1 2 0,1 1 0,-28 6 0,21-2 0,-1-2 0,-38 0 0,4 0 0,-3 8 0,51-8 0,1 0 0,-26 1 0,-128-8 0,-75 6 0,177 10 0,53-9 0,0 0 0,-30 2 0,-96-8 0,-55 4 0,112 10 0,55-6 0,-57 2 0,-889-9 0,959 2 0,1 1 0,-37 9 0,35-7 0,0 0 0,-27 2 0,-652-4 0,341-5 0,-673 3 0,1016 1 0,-1 1 0,0 0 0,-18 6 0,-39 4 0,66-11 0,0-1 0,1 1 0,-1 1 0,1 0 0,-1 0 0,1 0 0,-1 1 0,-10 5 0,14-6 0,0 1 0,0 0 0,0 0 0,1 0 0,-1 1 0,1-1 0,0 1 0,0 0 0,0 0 0,0 0 0,1 0 0,-1 0 0,1 1 0,-3 7 0,-3 18 0,1 0 0,1 0 0,2 0 0,1 1 0,1 0 0,4 44 0,-2-69 0,-1 14 0,-1-1 0,-8 39 0,-3 30 0,12 241 0,2-155 0,1-142 0,10 56 0,-7-56 0,3 54 0,-8-12 0,-2-36 0,2 0 0,2-1 0,1 1 0,10 39 0,-9-55 26,-2 0 0,1 0 0,-2 1-1,-2 21 1,0-20-399,1 0-1,1 0 0,5 24 1,0-25-6453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08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24575,'6'1'0,"0"-1"0,0 2 0,0-1 0,-1 0 0,1 1 0,0 0 0,-1 1 0,0-1 0,1 1 0,5 4 0,52 40 0,-46-33 0,7 5 0,-12-8 0,1-1 0,0 0 0,0-1 0,1 0 0,26 12 0,-37-21 0,-1 1 0,1-1 0,-1 0 0,1 0 0,0 0 0,-1 0 0,1 0 0,-1 0 0,1-1 0,-1 1 0,1-1 0,-1 0 0,1 0 0,-1 0 0,1 0 0,-1 0 0,0 0 0,0-1 0,1 1 0,-1-1 0,0 1 0,0-1 0,-1 0 0,1 0 0,0 0 0,-1 0 0,1 0 0,-1 0 0,1 0 0,1-5 0,5-9 0,0 0 0,-2 0 0,8-26 0,-8 21 0,-2 15 4,-1-1 0,1 0-1,0 1 1,0-1-1,1 1 1,0 1 0,0-1-1,0 0 1,1 1 0,10-8-1,17-16-1408,-23 17-5421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1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7793 1 24575,'531'0'0,"-523"0"0,0 0 0,0 1 0,0 0 0,0 0 0,-1 0 0,1 1 0,0 1 0,-1-1 0,1 1 0,-1 0 0,0 1 0,0 0 0,0 0 0,0 1 0,-1-1 0,1 1 0,-1 1 0,6 7 0,-4-3 0,-1 0 0,0 1 0,-1 0 0,0 0 0,0 0 0,-2 1 0,1 0 0,-1 0 0,-1 0 0,3 26 0,-2-5 0,-2 56 0,-3-60 0,1-1 0,2 0 0,6 31 0,0-11 0,-2-1 0,-2 1 0,-2 0 0,-7 79 0,-8-40 0,8-54 0,-4 58 0,7-56 0,-1-1 0,-9 35 0,3-22 0,8-43 0,0 0 0,-1 0 0,1 0 0,-1-1 0,0 1 0,0-1 0,0 1 0,-1-1 0,1 0 0,-1 0 0,0 0 0,0 0 0,0 0 0,0 0 0,0-1 0,-1 0 0,1 1 0,-1-2 0,1 1 0,-1 0 0,-6 2 0,-11 3 0,1-1 0,-41 7 0,43-10 0,-154 23 0,143-21 0,-58 2 0,59-6 0,0 2 0,-37 7 0,-120 17 0,150-21 0,-51 2 0,-21 4 0,-158 26 0,179-26 0,51-6 0,-56 2 0,-967-9 0,1038 2 0,0 1 0,-35 8 0,33-5 0,0-1 0,-24 1 0,-671-3 0,349-5 0,-532 3 0,880 1 0,0 1 0,-35 8 0,34-5 0,-1-1 0,-24 1 0,-74-7 0,-51 4 0,99 11 0,53-9 0,0 0 0,-30 2 0,-61-8 0,-45 4 0,84 10 0,51-7 0,0-2 0,-27 3 0,-388-5 0,207-3 0,209 3 0,0 1 0,-37 9 0,35-6 0,0-2 0,-27 3 0,-45-5 0,42-2 0,1 3 0,-74 11 0,59-5 0,0-3 0,0-2 0,-66-6 0,7 0 0,39 2 0,-94 3 0,108 11 0,52-9 0,0 0 0,-31 2 0,-5-5 0,23-2 0,1 2 0,-1 2 0,-41 8 0,62-8 0,0-1 0,0 0 0,0-1 0,-1 0 0,1-1 0,-18-1 0,25 1 0,1-1 0,-1 0 0,1 0 0,-1 0 0,1 0 0,0 0 0,-1-1 0,1 1 0,0-1 0,0 0 0,0 0 0,0 0 0,1-1 0,-1 1 0,0-1 0,1 1 0,0-1 0,-1 0 0,1 0 0,0 0 0,1 0 0,-1 0 0,0 0 0,-1-7 0,-5-13 0,1 0 0,1-1 0,1 0 0,2 0 0,-2-36 0,4 38 0,-2 0 0,-6-28 0,4 27 0,-3-46 0,7 15 0,1 22 0,-1 0 0,-1 0 0,-9-41 0,3 27 0,3 0 0,2 0 0,2-1 0,4-48 0,0-11 0,-2 84 0,1-30 0,-2 49 0,0 1 0,-1 0 0,1 0 0,0-1 0,-1 1 0,1 0 0,-1-1 0,1 1 0,-1 0 0,0 0 0,0 0 0,0 0 0,-1 0 0,1 0 0,-3-4 0,2 6 0,0-1 0,1 0 0,-1 1 0,0-1 0,0 1 0,0-1 0,0 1 0,0 0 0,0 0 0,1 0 0,-1 0 0,0 0 0,0 0 0,0 1 0,0-1 0,0 0 0,0 1 0,1 0 0,-1-1 0,0 1 0,-2 1 0,-45 26 0,29-16 0,-13 0-34,29-12-49,0 1 0,-1 1 0,1-1-1,0 0 1,0 1 0,0 0 0,0 0 0,0 0-1,0 1 1,0-1 0,1 1 0,-1 0 0,1 0-1,0 0 1,-6 7 0,7-1-6743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16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24575,'5'2'0,"1"0"0,-1 1 0,-1-1 0,1 1 0,0 0 0,-1 0 0,1 1 0,-1-1 0,0 1 0,0 0 0,-1 0 0,5 5 0,2 3 0,6 5 0,-1 2 0,-1 0 0,13 24 0,8 10 0,-12-15 68,10 12-1501,-22-38-5393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8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24575,'1'11'0,"1"1"0,0-1 0,0 0 0,1 0 0,1 0 0,8 17 0,10 41 0,10 86 0,-23-95 0,-1-14 0,2 86 0,-10-107 0,1 0 0,2 0 0,8 43 0,-5-34 0,3 54 0,3 17 0,15 65 0,-20-123 0,-2 0 0,-2 0 0,-6 90 0,0-29 0,3-79 0,1 0 0,1 0 0,12 53 0,-7-40 0,-2-1 0,-2 1 0,-2 0 0,-4 54 0,0 1 0,1 22 0,5 132 0,9-180 0,-7-51 0,-1 0 0,1 28 0,-5 101-1365,-1-138-5461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29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24575,'0'1800'0,"1"-1780"0,1-1 0,9 37 0,-6-35 0,-1 0 0,1 27 0,-5 245 0,-1-136 0,0-137 0,-1-1 0,-9 37 0,7-35 0,0 1 0,-1 25 0,4 34 0,1-32 0,-2 0 0,-10 64 0,7-76 0,1 1 0,4 71 0,-3 24 0,-10-62 0,9-52 0,0 0 0,-1 30 0,4 7 0,1-25 0,-1 1 0,-1-1 0,-9 42 0,4-35 0,3 0 0,1 0 0,2 0 0,5 51 0,-2-35 0,-4 63 0,-11-45 0,8-53 0,1 0 0,-1 30 0,5 296 0,1-326 0,1 1 0,9 36 0,-6-35 0,-1 0 0,1 26 0,-3 653 0,-5-341 0,1-257 0,5 113 0,9-144 0,-7-51 0,-1 0 0,1 28 0,-5 42 0,-2-58 0,2 0 0,1 0 0,2 0 0,1 0 0,11 41 0,-12-67 0,-1 0 0,2-1 0,-1 0 0,1 1 0,-1-1 0,1 0 0,1-1 0,-1 1 0,1-1 0,0 0 0,0 0 0,0 0 0,0-1 0,0 0 0,1 0 0,0 0 0,0-1 0,0 1 0,0-1 0,0-1 0,12 3 0,10 1 0,1-1 0,0-1 0,39-1 0,61-5 0,139 5 0,-196 11 0,-53-9 0,0 0 0,30 2 0,633-4 0,-331-5 0,839 3 0,-1159 2 0,58 10 0,-57-7 0,54 3 0,1305-7 0,-639-3 0,-731 1 0,-1-1 0,34-8 0,-32 5 0,0 1 0,24 0 0,68-10 0,-80 8 0,57-2 0,438 9 0,-509-2 0,0-1 0,35-8 0,-34 5 0,1 1 0,24 0 0,336 3 0,-181 2 0,-170 1 0,58 10 0,-57-7 0,54 3 0,56 6 0,-96-8 0,57 1 0,-77-7 0,-1 1 0,0 2 0,42 8 0,-25-4 0,0-2 0,0-2 0,74-3 0,-69-2 0,-1 3 0,85 11 0,-82-6 0,0-1 0,0-3 0,60-5 0,-45 0 0,65 7 0,-58 9 0,-52-9 0,1 0 0,29 2 0,19-6 0,-35 0 0,0 1 0,0 1 0,49 10 0,-36-5 0,-1-2 0,1-1 0,1-3 0,49-5 0,11 1 0,-62 3 0,1 2 0,74 13 0,-77-10 0,1 0 0,0-3 0,54-4 0,69 3 0,-95 11 0,-53-7 0,1-1 0,28 1 0,370-4 0,-200-3 0,-199 3 0,1 1 0,36 9 0,-35-6 0,0-1 0,26 1 0,-14-4 0,252-4 0,-214-10 0,-52 9 0,0 0 0,30-1 0,110 5-1365,-136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0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24575,'1166'0'0,"-1157"0"-227,1-1-1,-1 0 1,1 0-1,-1-1 1,12-4-1,-4 0-6598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71 24575,'3'-8'0,"0"0"0,1 1 0,0-1 0,0 1 0,0 0 0,1 0 0,8-8 0,-12 14 0,-1 1 0,0 0 0,0 0 0,1-1 0,-1 1 0,0 0 0,1 0 0,-1 0 0,0-1 0,1 1 0,-1 0 0,0 0 0,1 0 0,-1 0 0,0 0 0,1 0 0,-1 0 0,0 0 0,1 0 0,-1 0 0,1 0 0,-1 0 0,0 0 0,1 0 0,-1 0 0,0 0 0,1 0 0,-1 1 0,0-1 0,1 0 0,-1 0 0,0 0 0,1 0 0,-1 1 0,1-1 0,13 16 0,6 18 0,-6-8 0,1 0 0,21 25 0,-2-2 0,-33-47 0,0 0 0,0 0 0,0-1 0,0 1 0,-1 0 0,1 0 0,-1 0 0,1 0 0,-1 0 0,0 0 0,0 1 0,0-1 0,0 0 0,0 0 0,0 0 0,0 0 0,-1 0 0,1 0 0,-1 0 0,0 0 0,1 0 0,-1-1 0,0 1 0,0 0 0,0 0 0,-1-1 0,1 1 0,0 0 0,-3 1 0,-6 8 0,0-1 0,-1 0 0,-17 12 0,-5 3 0,10-3-101,12-13-79,0 1-1,1 0 1,0 0-1,0 1 0,2 1 1,-10 14-1,11-10-6645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6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24575,'2'32'0,"1"0"0,2 0 0,12 48 0,4 15 0,-15-35 0,-2 0 0,-7 94 0,0-36 0,3 353-1365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9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59 24575,'35'1'0,"0"-2"0,0-2 0,56-10 0,-63 7 0,1 2 0,35 0 0,-34 3 0,58-11 0,-40 5 0,-1 2 0,1 1 0,89 7 0,-30 0 0,449-3 0,-536 1 0,0 1 0,35 8 0,-34-5 0,1-1 0,24 1 0,372-4 0,-200-3 0,-196 3 0,0 1 0,34 8 0,29 3 0,-79-12 0,0-1 0,0 1 0,0 0 0,0 0 0,0 1 0,0 0 0,0 0 0,0 0 0,-1 1 0,1 0 0,-1 0 0,0 0 0,0 1 0,0-1 0,8 9 0,-6-4 0,-1 0 0,0 0 0,-1 1 0,0 0 0,0 0 0,-1 0 0,0 0 0,-1 1 0,3 11 0,5 15 0,-5-18 0,-1 2 0,0-1 0,3 38 0,5 31 0,-8-64 0,-1 0 0,1 25 0,8 75 0,-7-84 0,1 60 0,-6-26 0,-4 90 0,0-140 0,-2-1 0,-1 1 0,-1-2 0,-9 23 0,-16 55 0,27-75 0,2-8 0,-1 1 0,0-1 0,-1-1 0,-9 20 0,12-32 0,0 0 0,0-1 0,0 1 0,-1 0 0,1-1 0,-1 0 0,0 0 0,0 1 0,0-2 0,0 1 0,-1 0 0,1-1 0,-1 1 0,1-1 0,-1 0 0,0 0 0,0-1 0,0 1 0,0-1 0,0 0 0,0 0 0,-6 1 0,-29 0 0,-60-4 0,69 0 0,1 1 0,-1 1 0,0 2 0,-32 6 0,13 0 0,0-3 0,0-2 0,-82-4 0,-66 3 0,125 11 0,53-9 0,0 0 0,-30 2 0,14-5 0,-11-1 0,-85 14 0,43-3 0,-20 5 0,62-9 0,0-2 0,0-1 0,0-3 0,-49-5 0,-13 1 0,-553 3 0,614 5-1365,30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3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24575,'531'0'0,"-515"-1"23,0-1-1,-1-1 0,1 0 0,-1-1 1,26-10-1,-23 8-522,1 0 1,37-7-1,-35 11-6326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4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24575,'2'5'0,"0"0"0,1 0 0,-1 0 0,1 0 0,0 0 0,0-1 0,1 0 0,-1 1 0,1-1 0,0 0 0,0-1 0,5 4 0,3 4 0,189 190 0,-200-200 0,0 0 0,0 0 0,0 0 0,0 0 0,0 0 0,0 1 0,0-1 0,0 0 0,-1 0 0,1 1 0,0-1 0,-1 1 0,1-1 0,-1 1 0,0-1 0,1 1 0,-1-1 0,0 1 0,0-1 0,0 1 0,0-1 0,0 1 0,-1 1 0,0 0 0,0 0 0,0-1 0,0 0 0,-1 1 0,1-1 0,-1 0 0,0 1 0,0-1 0,0 0 0,0 0 0,0 0 0,-3 2 0,-10 6 0,-1 0 0,0-1 0,-25 9 0,14-5 0,-16 9-63,6-3-588,-36 24 0,59-33-6175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0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24575,'3'1'0,"0"0"0,-1 0 0,1 0 0,0 0 0,-1 0 0,1 0 0,-1 1 0,0 0 0,1-1 0,-1 1 0,0 0 0,0 0 0,0 0 0,0 0 0,-1 0 0,1 1 0,0-1 0,1 3 0,23 48 0,28 135 0,-48-153 0,-1-1 0,-2 1 0,-1 0 0,-6 69 0,1-12 0,6 47 0,-7 144 0,-5-240-1365,3-26-5461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09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0 346 24575,'32'-2'0,"0"-2"0,-1-1 0,51-15 0,6-1 0,46-7 0,33-8 0,-113 21 0,95-11 0,-104 19 0,0-1 0,49-17 0,-43 11 0,57-8 0,52-12 0,-55 11 0,-64 14 0,-12 3 0,-1 1 0,59-3 0,-67 7 0,1-2 0,33-6 0,-32 4 0,46-4 0,262 9 0,-156 1 0,-163 0 0,0 0 0,0 1 0,1 0 0,-1 1 0,0 0 0,-1 1 0,1 0 0,15 9 0,-3 0 0,-1 0 0,34 28 0,-49-36 0,-1 0 0,0 0 0,0 0 0,-1 1 0,0 0 0,0 0 0,0 1 0,-1-1 0,0 1 0,0 0 0,0 0 0,-1 1 0,0-1 0,-1 1 0,1-1 0,-2 1 0,1 0 0,0 11 0,6 33 0,-1-10 0,2 77 0,-10 570 0,0-666 0,-2 0 0,-9 40 0,2-13 0,8-34 0,-1-1 0,-1 1 0,0-1 0,-11 24 0,13-35 0,0 0 0,0-1 0,0 1 0,0-1 0,-1 1 0,0-1 0,0 0 0,1 0 0,-2 0 0,1 0 0,0-1 0,0 1 0,-1-1 0,0 0 0,1 0 0,-1 0 0,0-1 0,0 1 0,0-1 0,0 0 0,0 0 0,-5 1 0,-150 13 0,83-6 0,0-4 0,-117-6 0,61-2 0,-37 17 0,-6-1 0,133-11 0,-62 10 0,61-6 0,-59 1 0,56-5 0,-53 9 0,53-5 0,-54 1 0,-640-8-1365,717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44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8551 24575,'29'2'0,"-1"1"0,0 1 0,49 14 0,-48-10 0,0-1 0,0-2 0,41 3 0,-56-8 0,15 0 0,1 1 0,-1 2 0,39 8 0,-23-4 0,-1-2 0,1-1 0,1-3 0,54-5 0,6 1 0,556 3 0,-632-1 0,59-12 0,-58 8 0,57-4 0,75 12 0,123-6 0,-215-9 0,-51 7 0,0 2 0,28-2 0,475 3 0,-252 4 0,-241-3 0,60-12 0,-60 8 0,58-4 0,67 12 0,114-6 0,-181-9 0,-55 6 0,57-2 0,-51 6 0,60-12 0,-26 3 0,-14-1 0,16-1 0,12 0 0,-64 8 0,0 1 0,28-1 0,73-9 0,-83 8 0,58-1 0,-83 7 0,23 0 0,-1 1 0,0 1 0,54 12 0,-47-7 0,1-2 0,0-1 0,0-3 0,51-5 0,10 1 0,581 3 0,-662-1 0,1-2 0,29-6 0,-27 4 0,44-3 0,-50 6 0,-1-1 0,24-6 0,-23 4 0,0 1 0,25 0 0,-13 5 0,-23 0 0,-1-1 0,1 0 0,-1-1 0,21-3 0,-30 4 0,1-1 0,-1 0 0,0 0 0,1 1 0,-1-2 0,0 1 0,0 0 0,1 0 0,-1-1 0,0 1 0,0-1 0,0 0 0,-1 1 0,1-1 0,0 0 0,-1 0 0,1 0 0,-1-1 0,0 1 0,1 0 0,-1 0 0,0-1 0,0 1 0,-1 0 0,1-1 0,0-3 0,11-79 0,-3-1 0,-5-115 0,-4-1281 0,-1 1454 0,-2-1 0,-9-37 0,1 4 0,3 7 0,0 7 0,-3-87 0,11 127 0,1-23 0,-1-1 0,-2 0 0,-12-61 0,9 66 0,-4-55 0,-4-20 0,8 69 0,1-1 0,2 1 0,3-63 0,-1-41 0,-13 65 0,8 53 0,1 0 0,-1-30 0,7-138 0,-4-76 0,-11 192 0,8 51 0,2 0 0,-2-28 0,3-668 0,4 347 0,1 240 0,-7-138 0,-8 195 0,7 53 0,1 0 0,-1-30 0,3-652 0,4 343 0,-2-1230 0,-1 1568 0,-2 0 0,0 1 0,-2-1 0,0 1 0,-12-31 0,3 9 0,13 38 0,0 1 0,0-1 0,0 0 0,-1 1 0,1-1 0,-1 1 0,0-1 0,1 1 0,-1 0 0,0 0 0,-1 0 0,1 0 0,0 0 0,-1 0 0,1 0 0,-1 1 0,1-1 0,-1 1 0,1 0 0,-1 0 0,-4-1 0,-5-1 0,-1 1 0,1 0 0,-25 0 0,-20-4 0,4-2 0,0 1 0,-1 3 0,-107 6 0,47 1 0,12-5 0,-114 5 0,128 10 0,56-8 0,-60 4 0,65-9 0,-22 0 0,0 2 0,-64 11 0,78-8 0,-1-2 0,-62-2 0,-23 1 0,49 11 0,53-9 0,0 0 0,-30 2 0,9-6 0,9 1 0,0 0 0,0 2 0,-32 7 0,29-4 0,-54 3 0,-17 3 0,72-8 0,0-1 0,-45-1 0,-16 0 0,21 11 0,53-9 0,0 0 0,-26 1 0,-23 0 0,-91 18 0,44-4 0,72-15 0,-55-2 0,65-2 0,0 1 0,0 1 0,-49 10 0,38-5 0,-1-2 0,0-2 0,0-1 0,-50-6 0,-11 1 0,-766 3 0,843 2 0,-60 10 0,60-6 0,-58 2 0,48-6 0,-48 9 0,49-5 0,-58 1 0,73-7 0,-1 1 0,1 1 0,-47 10 0,38-6 0,0-2 0,-1-1 0,1-2 0,-47-4 0,-66 4 0,75 11 0,51-7 0,0-2 0,-28 3 0,-335-6 83,184-1-1531,177 1-5378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07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24575,'45'0'0,"-9"1"0,-1-1 0,0-2 0,60-11 0,-84 10 0,1 1 0,0 0 0,0 0 0,0 2 0,0 0 0,0 0 0,0 1 0,0 0 0,0 1 0,-1 0 0,1 1 0,0 1 0,-1 0 0,19 9 0,-19-9 0,0 0 0,0 0 0,1-1 0,-1-1 0,1 0 0,0 0 0,12-1 0,90-3 0,-43-1 0,-34 1 0,57-11 0,-15 2 0,-22-2-1365,-41 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30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24575,'1'0'0,"0"1"0,0-1 0,0 0 0,0 1 0,0-1 0,0 1 0,0-1 0,-1 1 0,1 0 0,0-1 0,0 1 0,0 0 0,-1-1 0,1 1 0,0 0 0,-1 0 0,1 0 0,-1 0 0,1-1 0,-1 1 0,0 0 0,1 0 0,-1 0 0,1 2 0,8 33 0,-5-19 0,7 23 0,-2 0 0,7 57 0,-9-48 0,1 16 0,6 33 0,13 88 0,-20-138 0,-2 0 0,-2 0 0,-6 87 0,0-27 0,3 331-1365,0-448-5461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1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1931 2450 24575,'-8'1'0,"1"1"0,0 0 0,-1 1 0,1 0 0,-8 4 0,1 0 0,0-2 0,-1 0 0,1-1 0,-1 0 0,-1-1 0,1-1 0,0 0 0,-1-1 0,1-1 0,0 0 0,-24-4 0,9-2 0,-1-1 0,1-1 0,1-2 0,-34-15 0,-13-2 0,61 24 0,0-2 0,0 0 0,1-1 0,-1 0 0,1-1 0,1-1 0,-1 0 0,-23-20 0,14 8 0,-1 2 0,-44-26 0,30 20 0,-144-94 0,131 81 0,-172-128 0,104 57 0,12 10 0,68 62 0,2-3 0,2-1 0,1-2 0,-55-90 0,42 61 0,28 40 0,2-1 0,-23-60 0,8 16 0,24 56 0,1-1 0,0 1 0,2-1 0,0 0 0,2 0 0,0-1 0,2 1 0,0-1 0,1 1 0,1-1 0,1 1 0,1 0 0,1 0 0,1 0 0,1 0 0,11-26 0,-8 21 0,-1 0 0,-1 0 0,5-36 0,-9 45 0,1 0 0,1 0 0,1 1 0,0 0 0,1 0 0,0 0 0,2 1 0,0 0 0,0 1 0,1 0 0,1 1 0,0 0 0,1 0 0,1 1 0,25-19 0,-5 9 0,2 1 0,0 1 0,1 2 0,1 2 0,1 1 0,56-14 0,37-16 0,-84 27 0,58-14 0,-49 19 0,124-24 0,-127 27 0,-29 5 0,0 1 0,39-2 0,-33 5 0,46-9 0,-45 5 0,45-2 0,32 5 0,183 6 0,-150 19 0,-91-13 0,77 27 0,-64-17 0,-9-1 0,-1 3 0,-1 1 0,-1 3 0,-2 2 0,0 2 0,51 43 0,-45-26 0,70 79 0,-42-40 0,-12 8 0,-54-73 0,-1 0 0,0 1 0,-2 0 0,14 30 0,40 102 0,-49-108 0,-1 2 0,-2 1 0,-2 1 0,-2 0 0,-2 1 0,-3 0 0,-2 1 0,-2 77 0,-4-105 0,-1-1 0,0 0 0,-2 0 0,-1 0 0,-1 0 0,-1-1 0,-1 0 0,-1 0 0,-1 0 0,-15 23 0,-18 34 0,-4-2 0,-4-2 0,-64 74 0,102-135 0,-1-1 0,-1-1 0,0 0 0,0-1 0,-27 13 0,-91 38 0,64-31 0,3-3-682,-72 21-1,123-44-6143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24575,'138'-12'0,"-92"6"0,53 0 0,395 7 0,-472 0 0,0 1 0,28 7 0,-28-5 0,1 0 0,26 0 0,-22-4 0,0 0 0,0 3 0,43 7 0,-30-3 0,-1-2 0,2-2 0,-1-2 0,49-5 0,6 2 0,210 2-1365,-285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6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24575,'0'-5'0,"4"0"0,6 0 0,4 1 0,4 1 0,4 1 0,1 1 0,1 1 0,0 0 0,1 0 0,-1 0 0,0 0 0,0 0 0,0 0 0,0 1 0,-1-1 0,1 0 0,-5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24575,'2'16'0,"1"1"0,0-1 0,1 0 0,1 0 0,1 0 0,9 17 0,-15-33 0,0 0 0,0-1 0,0 1 0,0 0 0,0 0 0,0 0 0,0 0 0,0 0 0,0 0 0,0 0 0,0 0 0,0-1 0,0 1 0,0 0 0,0 0 0,0 0 0,0 0 0,0 0 0,0 0 0,0 0 0,0 0 0,1 0 0,-1 0 0,0 0 0,0 0 0,0 0 0,0 0 0,0 0 0,0-1 0,0 1 0,0 0 0,0 0 0,1 0 0,-1 0 0,0 0 0,0 0 0,0 0 0,0 0 0,0 0 0,0 0 0,0 0 0,0 0 0,1 1 0,-1-1 0,0 0 0,0 0 0,0 0 0,0 0 0,0 0 0,0 0 0,0 0 0,0 0 0,0 0 0,1 0 0,-1 0 0,0 0 0,0 0 0,0 0 0,0 1 0,0-1 0,0 0 0,0 0 0,0 0 0,3-16 0,-1-19 0,-2 2 0,-1-25 0,2 42 0,2 19 0,-2 0 0,0 0 0,-1-1 0,1 1 0,0 0 0,1 0 0,-1-1 0,0 1 0,1 0 0,3 3 0,5-6 0,5-18 0,-15 17 0,1-1 0,-1 1 0,0-1 0,0 1 0,0 0 0,-1-1 0,1 1 0,0-1 0,0 1 0,-1 0 0,1-1 0,-1 1 0,1 0 0,-1-1 0,0 1 0,1 0 0,-1 0 0,0 0 0,0 0 0,0-1 0,0 1 0,0 0 0,0 0 0,0 1 0,0-1 0,0 0 0,0 0 0,-1 1 0,1-1 0,0 0 0,0 1 0,-2-1 0,-46-21 0,49 22 0,-1 0 0,1 0 0,0 0 0,-1 0 0,1 0 0,0 0 0,0 0 0,-1-1 0,1 1 0,0 0 0,-1 0 0,1 0 0,0 0 0,-1 1 0,1-1 0,0 0 0,-1 0 0,1 0 0,0 0 0,0 0 0,-1 0 0,1 0 0,0 0 0,0 1 0,-1-1 0,1 0 0,0 0 0,0 0 0,-1 1 0,1-1 0,0 0 0,0 0 0,0 1 0,-1-1 0,1 0 0,0 0 0,0 1 0,0-1 0,0 0 0,0 1 0,0-1 0,-1 0 0,1 0 0,0 1 0,0-1 0,0 1 0,7 19 0,15 18 0,-19-33 0,0-1 0,0 0 0,1 0 0,-1 0 0,1 0 0,6 5 0,-8-9 0,-1 1 0,0 0 0,1 0 0,-1-1 0,1 1 0,0-1 0,-1 1 0,1-1 0,-1 0 0,1 0 0,0 1 0,-1-1 0,1 0 0,-1 0 0,1-1 0,0 1 0,-1 0 0,1-1 0,-1 1 0,1 0 0,0-1 0,-1 0 0,0 1 0,3-2 0,-10 7 0,0 1 0,0 1 0,1-1 0,-1 1 0,2 0 0,-1 0 0,1 0 0,0 1 0,0 0 0,-2 8 0,47-77 0,-20 17 0,-25 92 0,0-38 25,0 1 0,-1-2-1,0 1 1,-7 10 0,-10 18-1514,15-24-5337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2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6517 24575,'-2'-130'0,"5"-142"0,21 108 0,-3 55 0,-12 68 0,5-44 0,13-103 0,-18 130 0,24-76 0,-10 43 0,9-45 0,67-269 0,-24 119 0,-46 177 0,4 2 0,48-104 0,-9 51 0,94-152 0,-80 150 0,-2 5 0,26-51 0,-62 111 0,153-261 0,93-117 0,-59 120 0,-169 251 0,-44 67 0,1 1 0,2 1 0,51-55 0,53-62 0,294-271 0,-394 398 0,1 1 0,2 2 0,56-32 0,-13 9 0,-31 18 0,0 1 0,2 3 0,0 1 0,60-18 0,81-30 0,143-48 0,-325 117 0,268-71 0,-155 48 0,93-22 0,72-2 0,-142 23 0,13-2 0,-49 7 0,35-3 0,-32 0 0,-82 16 0,0 1 0,0 2 0,47-3 0,-50 7-1365,-3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24575,'0'4'0,"0"6"0,0 4 0,0 4 0,0 4 0,0 1 0,0 1 0,4-3 0,1-2 0,1 0 0,-2 1 0,-1 1 0,-1 1 0,-1-3-8191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24575,'8'1'0,"1"-1"0,0 2 0,-1-1 0,1 1 0,-1 0 0,1 1 0,-1 0 0,13 7 0,61 41 0,-30-16 0,-50-34 0,-1 0 0,1 0 0,0 0 0,-1 0 0,1 1 0,-1-1 0,1 0 0,-1 1 0,0 0 0,1-1 0,-1 1 0,0 0 0,0-1 0,0 1 0,0 0 0,-1 0 0,1 0 0,0 0 0,-1 0 0,1 0 0,-1 0 0,0 0 0,0 0 0,0 0 0,0 0 0,0 0 0,0 0 0,0 0 0,-1 0 0,1 0 0,-1 0 0,1 0 0,-1 0 0,0 0 0,0 0 0,-2 3 0,-5 9 0,0-1 0,-1 0 0,-1-1 0,-13 14 0,-9 11 0,23-23-1365,-1-3-5461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6:04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5 24575,'-1'0'0,"0"1"0,0 0 0,0-1 0,1 1 0,-1 0 0,0 0 0,1 0 0,-1 0 0,0-1 0,1 1 0,-1 0 0,1 0 0,-1 0 0,1 0 0,0 0 0,-1 0 0,1 0 0,0 1 0,0-1 0,0 0 0,0 0 0,0 0 0,0 0 0,0 0 0,0 0 0,0 0 0,1 2 0,3 32 0,5 3 0,-10-35 0,-9-21 0,5-2 0,-6-10 0,23 92 0,29 120 0,-41-180 0,0-1 0,0 1 0,1-1 0,-1 1 0,1 0 0,-1-1 0,1 0 0,-1 1 0,1-1 0,0 1 0,0-1 0,0 0 0,-1 1 0,1-1 0,2 1 0,-3-1 0,1-1 0,0 0 0,-1 1 0,1-1 0,0 0 0,-1 0 0,1 1 0,0-1 0,-1 0 0,1 0 0,0 0 0,-1 0 0,1 0 0,0 0 0,-1 0 0,1 0 0,0 0 0,-1 0 0,1 0 0,0-1 0,-1 1 0,1 0 0,1-1 0,0 0 0,0-1 0,0 1 0,0-1 0,0 0 0,0 0 0,0 0 0,-1 1 0,1-2 0,-1 1 0,1 0 0,-1 0 0,0 0 0,0-1 0,0 1 0,0 0 0,1-5 0,0 1 0,0 1 0,1-1 0,-1 0 0,1 0 0,0 1 0,1 0 0,-1-1 0,1 1 0,0 1 0,0-1 0,7-5 0,-5 4 0,0 0 0,-1 0 0,0 0 0,0-1 0,7-12 0,-12 16 0,1 1 0,-1-1 0,0 0 0,0 1 0,0-1 0,0 0 0,0 1 0,0-1 0,-1 0 0,1 1 0,-1-1 0,0 1 0,0-1 0,0 1 0,0-1 0,0 1 0,-1 0 0,1-1 0,-1 1 0,1 0 0,-1 0 0,0 0 0,0 0 0,0 1 0,-4-4 0,-61-47 0,61 48 0,0 0 8,-1 1 0,1 0 0,-1 0 0,0 1-1,0 0 1,1 0 0,-13-1 0,-12-5-1436,24 6-5398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6:37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03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24575,'45'-17'0,"-31"11"0,1 1 0,0 0 0,1 2 0,0-1 0,0 2 0,26-1 0,44-8 0,-46 5 0,0 2 0,0 1 0,80 5 0,-27 1 0,-51-2 0,-1 2 0,52 10 0,-41-7 0,0-3 0,95-5 0,-40 0 0,319 2-1365,-407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32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24575,'35'1'0,"0"-2"0,0-2 0,56-10 0,22-3 0,-24 5 0,123-16 0,-108 16 0,-70 8 0,50-9 0,-41 5 0,-1 2 0,1 2 0,68 4 0,-65 0 0,0-1 0,89-13 0,-84 6 0,0 2 0,0 3 0,54 4 0,-19-1 0,-66 0 0,-1 1 0,37 9 0,-35-6 0,0-1 0,27 1 0,652-3 0,-341-5 0,-320 2 0,-22 0 0,0 1 0,0 0 0,-1 1 0,22 4 0,-34-3 0,1-1 0,0 0 0,0 1 0,-1 0 0,1 0 0,-1 1 0,0-1 0,0 1 0,1 0 0,-2 0 0,1 0 0,0 1 0,-1-1 0,1 1 0,-1 0 0,0 0 0,0 0 0,3 8 0,14 30 0,-2 0 0,-2 2 0,-2 0 0,11 62 0,-16-63 0,-3-15 0,0 1 0,-3-1 0,2 30 0,-6-10 0,3 0 0,11 68 0,0-51 0,13 81 0,-16-67 0,-3-32 0,1 66 0,-6-71 0,12 66 0,-2-22 0,-8-62 0,-3-21 0,0 1 0,-1-1 0,1 1 0,-1-1 0,0 1 0,0-1 0,0 1 0,-1 6 0,0-9 0,1 1 0,-1-1 0,0 0 0,0 1 0,0-1 0,0 0 0,0 0 0,0 0 0,0 0 0,-1 0 0,1 0 0,0 0 0,0 0 0,-1 0 0,1-1 0,-1 1 0,1-1 0,-1 1 0,1-1 0,0 1 0,-1-1 0,0 0 0,1 0 0,-1 1 0,-2-1 0,-48 3 0,-102-5 0,41-2 0,39 4 0,9-2 0,0 3 0,-101 16 0,130-12 0,-43 1 0,47-4 0,0 1 0,-38 8 0,35-5 0,-1-2 0,0-1 0,0-2 0,-49-4 0,34 1 0,-55 4 0,34 10 0,53-7 0,-1-1 0,-28 1 0,-108 8 0,-33 1 0,-896-15 0,1065 2 43,0 2-1,-35 7 1,-33 3-1536,66-13-5333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09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41 453 24575,'-2'0'0,"1"-1"0,-1 0 0,1 0 0,-1 0 0,1 0 0,-1 0 0,1 0 0,0 0 0,-1 0 0,1-1 0,0 1 0,0 0 0,0-1 0,0 1 0,0-1 0,0 0 0,0 1 0,1-1 0,-2-2 0,-11-34 0,11 21 0,1 1 0,1 0 0,1 0 0,0-1 0,1 1 0,6-25 0,1-11 0,-8 46 0,1 1 0,0-1 0,0 1 0,1 0 0,0 0 0,-1 0 0,2 0 0,-1 0 0,0 1 0,1-1 0,0 1 0,0 0 0,0 0 0,1 1 0,-1-1 0,1 1 0,7-4 0,1-1 0,0 1 0,0 1 0,1 0 0,-1 1 0,25-6 0,110-11 0,-85 12 0,-43 6 0,0 0 0,27 1 0,20 3 0,-33 2 0,0-2 0,0-2 0,62-10 0,-60 6 0,-1 2 0,1 1 0,0 2 0,68 7 0,-41 4 0,-43-6 0,0-1 0,27 1 0,-35-3 0,0 0 0,0 1 0,0 0 0,-1 1 0,1 0 0,-1 1 0,1 0 0,-1 1 0,19 11 0,-25-13 0,1 0 0,-1 1 0,1 0 0,-1 0 0,0 0 0,-1 1 0,1 0 0,-1-1 0,0 2 0,0-1 0,0 0 0,-1 1 0,0 0 0,0-1 0,0 1 0,-1 0 0,0 1 0,0-1 0,1 9 0,-1 2 0,-1 0 0,-1 0 0,-1 0 0,-5 33 0,5-42 0,-2 0 0,1 1 0,-1-1 0,-1 0 0,1 0 0,-1-1 0,-1 1 0,1-1 0,-1 0 0,-1 0 0,-9 10 0,5-7-1365,2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12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44 24575,'-1'6'0,"0"1"0,0-1 0,-1 0 0,0 0 0,0 0 0,0-1 0,0 1 0,-5 7 0,-11 32 0,15-32 0,0 1 0,2 0 0,-1-1 0,2 1 0,0 0 0,2 19 0,-2-29 0,1 0 0,0 0 0,0-1 0,0 1 0,1 0 0,-1 0 0,1-1 0,0 1 0,0-1 0,0 1 0,0-1 0,1 0 0,-1 0 0,1 0 0,0 0 0,0 0 0,0 0 0,0-1 0,0 0 0,1 0 0,-1 0 0,1 0 0,-1 0 0,1 0 0,5 1 0,38 11 0,97 15 0,-84-20 0,-33-4 0,1-1 0,28-1 0,521-4 0,-568 1 0,0 0 0,0 0 0,0-1 0,0-1 0,0 0 0,0 0 0,0-1 0,-1 0 0,1 0 0,-1-1 0,10-5 0,-14 6 0,1 0 0,-1-1 0,0 0 0,0 1 0,-1-1 0,1-1 0,-1 1 0,0 0 0,0-1 0,0 1 0,-1-1 0,1 0 0,-1 0 0,0 0 0,-1 0 0,1-1 0,-1 1 0,0 0 0,0-11 0,0 13 0,0-16 0,0 1 0,-1 0 0,-1 0 0,-3-20 0,4 35 0,-1-1 0,1 0 0,-1 1 0,0-1 0,-1 0 0,1 1 0,0 0 0,-1-1 0,0 1 0,0 0 0,0 0 0,0 0 0,-1 0 0,1 0 0,-1 0 0,1 1 0,-1-1 0,0 1 0,0 0 0,0 0 0,0 0 0,-1 0 0,1 0 0,-1 1 0,1-1 0,-6 0 0,9 2 0,-254-46 0,198 37 0,34 5 0,0 0 0,-27 0 0,-122-17 0,-214 22 0,347 2-1365,24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19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 24575,'2'97'0,"-4"106"0,-9-140 0,7-44 0,1 0 0,-1 28 0,3-1 0,-14 85 0,12-101 0,0 59 0,3-64 0,0 0 0,-2-1 0,-8 43 0,4-30 0,2 1 0,1 0 0,2 0 0,4 51 0,0 4 0,-3 761 0,1-834 0,1 1 0,6 26 0,3 35 0,-8-42 0,3 0 0,10 41 0,2 13 0,-15-70 0,2-1 0,1 0 0,0 0 0,2 0 0,0-1 0,2-1 0,15 27 0,-18-40 0,0 0 0,0 0 0,0-1 0,1 0 0,0-1 0,1 0 0,0 0 0,-1-1 0,2 0 0,-1 0 0,15 4 0,-2-1 0,0-1 0,1-1 0,-1-2 0,27 3 0,113-4 0,-116-4 0,0 1 0,83 12 0,-92-6 0,1-2 0,-1-2 0,1-1 0,46-6 0,-21-5 0,-44 6 0,1 1 0,27-1 0,38 5 0,65-2 0,-86-10 0,-46 7 0,1 1 0,29-1 0,108 6 0,116-4 0,-196-8 0,-44 5 0,52-1 0,46 9 0,145-6 0,-247-2 0,0-2 0,-1-1 0,0-2 0,0 0 0,-1-2 0,0 0 0,-1-2 0,31-23 0,-52 33 0,0 1 0,0-1 0,0 0 0,-1 0 0,0-1 0,0 1 0,0-1 0,0 1 0,-1-1 0,0 0 0,0 0 0,0 0 0,0 0 0,-1-1 0,0 1 0,1-6 0,1-13 0,-1 0 0,-1-27 0,-17-133 0,8 111 0,-2 12 0,6 41 0,1-1 0,-1-26 0,2 22 0,-8-45 0,1 16 0,-1 2 0,-1-25 0,-11-72 0,20 120 0,-2 0 0,-1 1 0,-15-47 0,10 43 0,2 0 0,-5-43 0,7 28 0,-3 0 0,-16-54 0,-9-21 0,8 24 0,-75-184 0,83 237 0,-18-64 0,-9-26 0,29 97 0,9 17 0,-1 1 0,-2 1 0,-13-23 0,19 36 0,0 0 0,0 1 0,-1 0 0,0 0 0,0 0 0,0 0 0,-1 1 0,1 0 0,-1 0 0,0 1 0,0-1 0,-1 1 0,1 0 0,-8-1 0,-325-75 0,281 67 0,-1 4 0,-102-2 0,136 9 0,1-1 0,-25-6 0,-46-2 0,52 9 0,0-2 0,-46-9 0,37 6 0,0 2 0,-96 6 0,42 1 0,47-4 0,9 0 0,-1 2 0,-88 13 0,-168 51 0,158-44 0,148-21-26,-4 2-48,1-1-1,0 0 1,0 0-1,-1 0 1,1 0 0,0-1-1,-1 0 1,1 1-1,-1-2 1,1 1 0,0 0-1,-1-1 1,1 0 0,0 0-1,-1 0 1,1-1-1,-6-3 1,1-4-6752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26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1358 4227 24575,'-1'-6'0,"1"1"0,-1 0 0,-1 0 0,1 0 0,-1 0 0,1 0 0,-1 0 0,-1 0 0,1 0 0,-4-5 0,-38-49 0,18 25 0,-80-140 0,-2-3 0,-20-27 0,64 97 0,25 34 0,3-1 0,3-1 0,4-2 0,-34-141 0,42 78 0,-130-415 0,137 511 0,-34-92 0,-17-55 0,42 108 0,-26-125 0,-15-112 0,23 106 0,17 65 0,15 88 0,4 34 0,-2-56 0,6 64 0,0 0 0,-8-30 0,6 36 0,1 0 0,0-1 0,0 1 0,1-1 0,1 0 0,0 1 0,4-19 0,49-211 0,-39 190 0,15-64 0,-29 115 0,0 1 0,0 0 0,0-1 0,0 1 0,0 0 0,0 0 0,-1-1 0,1 1 0,0 0 0,-1 0 0,1-1 0,-1 1 0,1 0 0,-1 0 0,1 0 0,-1 0 0,0 0 0,0 0 0,0 0 0,1 0 0,-1 0 0,0 0 0,0 0 0,0 0 0,0 1 0,0-1 0,-1 0 0,1 1 0,0-1 0,0 1 0,0-1 0,-1 1 0,-1-1 0,-54-8 0,29 6 0,4-1 0,1 1 0,-39-1 0,224 27 0,-70-3 86,-70-13-448,-1-2-1,1-1 0,27 2 0,-40-5-6463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27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24575,'6'-1'0,"-1"-1"0,0 0 0,1 0 0,-1-1 0,0 1 0,0-1 0,0 0 0,7-6 0,5-2 0,96-47 0,-105 53 0,-1-1 0,1 1 0,-1-1 0,0-1 0,7-8 0,24-20 0,-37 34 0,0 1 0,0-1 0,1 1 0,-1 0 0,0 0 0,0 0 0,0-1 0,0 1 0,0 0 0,0 0 0,0 0 0,0 1 0,0-1 0,0 0 0,1 0 0,-1 0 0,0 1 0,0-1 0,0 1 0,0-1 0,0 1 0,0-1 0,-1 1 0,1-1 0,0 1 0,0 0 0,0 0 0,0-1 0,-1 1 0,1 0 0,0 0 0,-1 0 0,1 0 0,-1 0 0,1 0 0,-1 0 0,1 1 0,22 47 0,-19-40 0,23 43 52,-18-37-407,-1 0 1,-1 1 0,6 17 0,-9-19-6472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5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51 24575,'1'10'0,"0"0"0,1-1 0,0 1 0,1 0 0,0-1 0,0 1 0,1-1 0,0 0 0,0 0 0,1-1 0,7 10 0,-41-70 0,5 8 0,18 35 0,0 1 0,1-1 0,0 0 0,1 0 0,-7-18 0,47 78 0,-28-34 0,-6-13 0,-1 1 0,2-1 0,-1 1 0,0-1 0,1 0 0,0 0 0,3 4 0,-5-11 0,0-1 0,-1 0 0,1 1 0,-1-1 0,0 0 0,0 1 0,-1-1 0,1 0 0,-2-4 0,-2-3 0,2 8 0,1-1 0,-1 1 0,1-1 0,0 1 0,0-1 0,0 1 0,1-1 0,-1 0 0,1 1 0,0-1 0,0-5 0,1 8 0,-1 1 0,1 0 0,0 0 0,-1 0 0,1 0 0,0 0 0,-1 0 0,1 0 0,0 0 0,-1 1 0,1-1 0,-1 0 0,1 0 0,0 0 0,-1 1 0,1-1 0,-1 0 0,1 1 0,0-1 0,-1 1 0,1-1 0,-1 0 0,1 1 0,-1-1 0,0 1 0,1-1 0,-1 1 0,1-1 0,-1 1 0,0 0 0,1 0 0,17 25 0,-14-20 0,49 63 0,-53-68 0,0 1 0,1 0 0,-1-1 0,0 1 0,0-1 0,-1 1 0,1 0 0,0-1 0,-1 1 0,1-1 0,-1 1 0,1-1 0,-1 1 0,1-1 0,-1 1 0,0-1 0,0 0 0,-1 3 0,-22 31 0,19-29 0,5-6 0,-1 0 0,1 0 0,-1 0 0,1 1 0,-1-1 0,1 0 0,0 0 0,-1 0 0,1 0 0,-1 0 0,1 0 0,-1-1 0,1 1 0,0 0 0,-1 0 0,1 0 0,-1 0 0,1 0 0,0-1 0,-1 1 0,1 0 0,0 0 0,-1-1 0,1 1 0,0 0 0,-1 0 0,1-1 0,0 1 0,0 0 0,-1-1 0,1 1 0,0-1 0,0 1 0,-1 0 0,1-1 0,0 1 0,0-1 0,0 1 0,0-1 0,-16-26 0,10 14 0,-3 2 0,-24-37 0,31 45 0,0-1 0,0 1 0,0-1 0,0 1 0,1-1 0,-1 0 0,1 1 0,0-1 0,1 0 0,-2-7 0,3 11 0,-1 0 0,1 1 0,0-1 0,-1 0 0,1 0 0,0 0 0,-1 1 0,1-1 0,-1 0 0,1 1 0,-1-1 0,1 1 0,-1-1 0,1 0 0,-1 1 0,1-1 0,-1 1 0,1-1 0,-1 1 0,0-1 0,1 1 0,-1 0 0,0-1 0,0 1 0,1-1 0,-1 1 0,0 0 0,0 1 0,15 23 0,-3 2 0,-6-11 0,1-1 0,1 0 0,12 17 0,-20-32 0,0 0 0,-1 0 0,1 0 0,0 0 0,0 0 0,0 0 0,0-1 0,0 1 0,0 0 0,0 0 0,0 0 0,0 0 0,0 0 0,0 0 0,0 0 0,0 0 0,0-1 0,0 1 0,0 0 0,0 0 0,0 0 0,0 0 0,0 0 0,0 0 0,0 0 0,0 0 0,0-1 0,0 1 0,0 0 0,1 0 0,-1 0 0,0 0 0,0 0 0,0 0 0,0 0 0,0 0 0,0 0 0,0 0 0,0 0 0,0 0 0,0-1 0,1 1 0,-1 0 0,0 0 0,0 0 0,0 0 0,0 0 0,0 0 0,0 0 0,0 0 0,0 0 0,1 0 0,-1 0 0,0 0 0,0 0 0,0 0 0,0 0 0,0 0 0,0 0 0,-2-19 0,-6-22 0,4 25 0,2 6 0,3 25 0,9 17 0,-10-31 0,0 1 0,1-1 0,-1 1 0,1-1 0,-1 0 0,1 0 0,0 1 0,-1-1 0,1 0 0,0 0 0,0 0 0,0 0 0,0 0 0,0 0 0,0 0 0,0 0 0,0 0 0,1 0 0,-1-1 0,2 2 0,-21-40 0,8 17 0,7 12 0,0 1 0,-1 0 0,-1 0 0,1 0 0,-1 0 0,-1 1 0,1 0 0,-14-13 0,19 20 0,-1-1 0,0 1 0,1 0 0,-1 0 0,0 0 0,0 0 0,1-1 0,-1 1 0,0 0 0,0 0 0,1 1 0,-1-1 0,0 0 0,1 0 0,-1 0 0,0 0 0,0 1 0,1-1 0,-1 0 0,0 0 0,1 1 0,-1-1 0,1 1 0,-1-1 0,0 1 0,1-1 0,-1 1 0,1-1 0,-1 1 0,1-1 0,-1 1 0,1-1 0,0 1 0,-1 1 0,-17 32 0,5-10 0,5-18 0,0-1 0,-1 0 0,0 0 0,1-1 0,-2-1 0,1 1 0,0-1 0,0-1 0,-15 3 0,24-5 0,-1 0 0,1 0 0,0 1 0,-1-1 0,1 0 0,-1 0 0,1 0 0,0 0 0,-1 0 0,1 0 0,-1 0 0,1 0 0,-1 0 0,1 0 0,-1 0 0,1 0 0,-1 0 0,1 0 0,0 0 0,-1 0 0,1 0 0,-1 0 0,1-1 0,-1 1 0,1 0 0,0 0 0,-1-1 0,1 1 0,0 0 0,-1 0 0,1-1 0,0 1 0,-1 0 0,1-1 0,-1 0 0,10-14 0,22-13 0,15 8 0,-40 18 0,-1 0 0,1 0 0,0 0 0,-1-1 0,1 0 0,-1 0 0,0 0 0,0-1 0,0 1 0,-1-1 0,1-1 0,3-4 0,-7 8 0,0 0 0,-1 0 0,1 0 0,0-1 0,-1 1 0,1 0 0,0 0 0,0 0 0,0 1 0,0-1 0,0 0 0,0 0 0,0 0 0,0 1 0,1-1 0,-1 0 0,0 1 0,0-1 0,1 1 0,-1 0 0,0-1 0,0 1 0,1 0 0,-1 0 0,0 0 0,1 0 0,1 0 0,-1 1 0,-1 0 0,0 1 0,0-1 0,0 0 0,0 1 0,0-1 0,0 0 0,-1 1 0,1 0 0,0-1 0,-1 1 0,1-1 0,-1 1 0,1 0 0,-1-1 0,0 1 0,0 0 0,0-1 0,0 1 0,0 0 0,0 1 0,0 14 0,1-11 0,-1 0 0,0 0 0,0 0 0,-1 0 0,-2 10 0,3-14 0,-1 0 0,0-1 0,1 1 0,-1-1 0,0 0 0,0 1 0,0-1 0,0 0 0,0 1 0,0-1 0,0 0 0,0 0 0,-1 0 0,1 0 0,0 0 0,-1 0 0,1 0 0,-1-1 0,1 1 0,-1 0 0,1-1 0,-1 1 0,1-1 0,-1 0 0,-2 1 0,4-1 0,-1 0 0,1-1 0,0 1 0,-1 0 0,1 0 0,0 0 0,0 0 0,-1 0 0,1 0 0,0 0 0,-1 0 0,1 0 0,0 0 0,-1 0 0,1 0 0,0 0 0,-1 0 0,1 1 0,0-1 0,-1 0 0,1 0 0,0 0 0,0 0 0,-1 1 0,1-1 0,0 0 0,0 0 0,-1 0 0,1 1 0,0-1 0,0 0 0,0 0 0,0 1 0,-1-1 0,1 0 0,0 1 0,0-1 0,0 0 0,0 0 0,0 1 0,0-1 0,0 0 0,0 1 0,0-1 0,0 1 0,16 9 0,37 9 0,-47-17 0,50 15-1365,-47-15-5461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6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24575,'-2'0'0,"-3"0"0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7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58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1482 5514 24575,'-8'-1'0,"-1"-1"0,1 0 0,0-1 0,0 0 0,0 0 0,0-1 0,-9-5 0,-10-4 0,-11-5 0,1-1 0,1-1 0,0-3 0,-43-35 0,-120-120 0,174 155 0,-246-267 0,241 256 0,-36-37 0,33 38 0,-42-56 0,30 26 0,3-2 0,3-2 0,-59-139 0,3-83 0,65 180 0,9 32 0,-13-83 0,23 100 0,6 38 0,1 0 0,-2-33 0,4 18 0,-9-41 0,6 42 0,-3-52 0,9-335 0,2 389 0,2-1 0,1 1 0,2 1 0,23-66 0,-14 44 0,8-10 0,3 1 0,3 1 0,2 1 0,52-70 0,200-278 0,-250 357 0,94-126 0,24-1 0,5 9 0,199-166 0,-305 294 0,2 1 0,2 4 0,1 1 0,2 3 0,72-30 0,-66 38 0,215-81 0,121-44 0,-297 117 0,2 4 0,158-24 0,10 6 0,-142 21 0,-114 24 29,1 1 1,0 0-1,23 2 0,-25 1-399,0-2-1,0 0 0,30-5 1,-30 0-6456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0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0 24575,'-5'2'0,"0"0"0,0 1 0,0-1 0,0 1 0,1 0 0,-1 1 0,1-1 0,0 1 0,0 0 0,0 0 0,-7 8 0,1-1 0,-26 23 0,16-16 0,2 0 0,-28 35 0,44-50 0,0 0 0,0-1 0,1 1 0,-1 0 0,1 0 0,0 0 0,-1 0 0,2 1 0,-1-1 0,0 0 0,0 0 0,1 1 0,0-1 0,0 0 0,0 1 0,0-1 0,0 0 0,1 1 0,-1-1 0,1 0 0,0 0 0,0 0 0,0 1 0,0-1 0,1 0 0,-1 0 0,1-1 0,0 1 0,0 0 0,0-1 0,3 4 0,8 7 0,0-1 0,0 0 0,2-1 0,25 16 0,-7-5 0,-30-20-34,19 15-232,0-1 0,1-2-1,1 0 1,31 12 0,-38-20-6560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0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24575,'18'0'0,"0"0"0,0 2 0,0 0 0,0 1 0,-1 0 0,26 10 0,-38-12 0,0 2 0,0-1 0,0 0 0,0 1 0,-1 0 0,1 0 0,-1 0 0,1 1 0,-1 0 0,0 0 0,-1 0 0,1 0 0,-1 0 0,0 1 0,0-1 0,0 1 0,0 0 0,-1 0 0,0 0 0,0 0 0,0 0 0,-1 1 0,1-1 0,-1 0 0,0 9 0,-1-7 0,0 0 0,-1 0 0,0 0 0,0 0 0,-1 0 0,0 0 0,0 0 0,0 0 0,-1-1 0,0 1 0,0-1 0,-1 0 0,0 0 0,0 0 0,0 0 0,-1-1 0,-6 7 0,-10 8 0,-1-1 0,-45 30 0,56-41 0,-3 4-1365,3-1-5461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07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4920 24575,'0'-742'0,"1"722"0,1-1 0,9-33 0,-7 32 0,0 0 0,1-24 0,-2 16 0,1 1 0,2-1 0,1 1 0,12-35 0,-6 26 0,10-60 0,8-60 0,-23 117 0,1 1 0,2 1 0,21-48 0,58-109 0,-37 88 0,125-307 0,-162 373 0,15-38 0,4 2 0,51-87 0,23-46 0,-26 46 0,-3 4 0,-53 101 0,71-113 0,-48 95 0,-33 49 0,2 1 0,0 0 0,45-47 0,96-100 0,-125 132 0,1-4 0,2 3 0,65-59 0,178-156 0,44 25 0,-280 204 0,-8 9 0,0 1 0,67-25 0,-56 26 0,50-28 0,-57 28 0,0 2 0,2 1 0,0 3 0,50-10 0,-54 14 0,120-17 0,-137 22-1365,-3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1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24575,'9'0'0,"34"0"0,45 6 0,-76-5 0,-1 1 0,0 0 0,0 1 0,0 0 0,0 1 0,0 0 0,-1 1 0,0 0 0,13 8 0,-20-10 5,0-1 0,-1 1 0,1 0 0,0 0 0,-1 0 0,0 0 0,0 0 0,0 0 0,0 0 0,0 1 0,0-1 0,-1 1 0,0 0 0,0-1 0,0 1 0,0 0 0,0 0 0,-1-1 0,0 1 0,0 0 0,0 0 0,0 0 0,-2 7 0,0 1-217,-1 0 0,0-1 0,-1 1-1,0-1 1,-1 0 0,-8 13 0,4-8-6614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1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110 344 24575,'-1'17'0,"-1"0"0,-1 0 0,-6 22 0,0 0 0,-21 99 0,19-85 0,-3 26 0,1 9 0,8-65 0,1 0 0,-1 28 0,3-21 0,1-12 0,0 0 0,1 0 0,4 28 0,-3-42 0,0 0 0,-1 0 0,1-1 0,1 1 0,-1 0 0,0-1 0,1 1 0,0-1 0,0 1 0,0-1 0,0 0 0,1 0 0,-1 0 0,1 0 0,0 0 0,-1-1 0,1 1 0,0-1 0,1 1 0,-1-1 0,7 3 0,15 3 0,0-1 0,1-1 0,0-1 0,0-1 0,27 1 0,-21-3 0,44 10 0,-49-7 0,0-1 0,28 0 0,713-5 0,-748 0 0,1-1 0,33-8 0,-32 5 0,0 1 0,24 0 0,84 5 0,57-3 0,-115-10 0,-53 7 0,0 1 0,30-1 0,74-8 0,-82 6 0,59 0 0,1648 8 0,-1745-1 0,0 1 0,1-1 0,-1-1 0,1 1 0,-1 0 0,1-1 0,-1 0 0,0 0 0,0 0 0,1 0 0,-1 0 0,0-1 0,0 0 0,0 1 0,0-1 0,0 0 0,-1 0 0,1 0 0,0-1 0,2-2 0,-3 1 0,0 0 0,0 0 0,0-1 0,-1 1 0,1 0 0,-1-1 0,0 1 0,0-1 0,0 0 0,-1 1 0,0-1 0,0 1 0,0-1 0,-1-8 0,-14-61 0,10 56 0,1 1 0,1-1 0,-1-19 0,3 7 0,-1 0 0,-11-53 0,-14-75 0,4 42 0,-13-54 0,35 165 0,-1 1 0,0-1 0,1 1 0,-2 0 0,1 0 0,-1 0 0,1 0 0,-1 0 0,0 0 0,0 1 0,-1-1 0,1 1 0,-1 0 0,0 0 0,1 1 0,-1-1 0,0 1 0,-9-4 0,-4-1 0,0 2 0,0 0 0,-33-4 0,-17-5 0,-105-27 0,85 23 0,-88-8 0,138 21 0,-43-1 0,48 4 0,-1 0 0,-35-9 0,22 4 0,-2 2 0,1 2 0,-91 5 0,31 1 0,76-4 0,-57-11 0,56 6 0,-54-2 0,-815 9 0,870 1 0,-57 10 0,56-7 0,-55 3 0,-56-10 0,-110 4 0,182 10 0,51-7 0,0-1 0,-28 1 0,-72-7 0,-51 4 0,100 11 0,52-9 0,0 0 0,-30 2 0,13-7 0,-24 0 0,57 1 0,-1 0 0,1 1 0,0-1 0,0 1 0,-1 0 0,1-1 0,0 2 0,0-1 0,0 0 0,0 1 0,0-1 0,0 1 0,-3 3 0,5-4 0,0 1 0,0 0 0,0 0 0,0 0 0,0 0 0,0 0 0,1 0 0,-1 0 0,1 0 0,0 0 0,0 0 0,-1 0 0,1 0 0,0 1 0,1-1 0,-1 0 0,0 0 0,1 0 0,-1 0 0,1 0 0,1 3 0,20 49 0,-16-41 0,15 30-1365,-12-25-5461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3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24575,'4'-1'0,"0"-1"0,0 1 0,0-1 0,-1 0 0,1 0 0,0-1 0,-1 1 0,0-1 0,0 0 0,0 0 0,3-3 0,12-9 0,100-78 0,-117 92 0,1 0 0,-1 0 0,1 1 0,0-1 0,-1 1 0,1-1 0,-1 1 0,1 0 0,0 0 0,-1-1 0,1 1 0,0 0 0,-1 1 0,1-1 0,0 0 0,-1 0 0,1 1 0,0-1 0,-1 1 0,1-1 0,-1 1 0,1 0 0,-1 0 0,1-1 0,-1 1 0,0 0 0,1 0 0,-1 1 0,0-1 0,0 0 0,1 0 0,-1 1 0,0-1 0,-1 0 0,1 1 0,0-1 0,1 2 0,5 10 0,0 0 0,0 0 0,6 18 0,-8-18 0,5 13-113,-7-17 23,-1-1 1,1 0 0,1 0-1,-1-1 1,1 1-1,0-1 1,1 0 0,0 0-1,0 0 1,1-1-1,-1 1 1,1-2-1,8 7 1,2-4-6737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24575,'2'33'0,"10"59"0,-6-56 0,2 43 0,5 22 0,-8-74 0,3 56 0,-6-52 0,12 63 0,-4-33 0,1 1 0,-5-23 0,4 72 0,-8-83 0,9 53 0,2 21 0,-11-65 0,9 41 0,-5-45 0,2 57 0,-6-56 0,9 50 0,-5-50 0,1 51 0,-6-70 0,1 0 0,1 0 0,5 20 0,-5-24 0,0 1 0,-1-1 0,0 1 0,-1 0 0,0 0 0,-1 14 0,0-26 0,0 0 0,0 1 0,0-1 0,0 0 0,1 0 0,-1 1 0,0-1 0,0 0 0,0 0 0,0 1 0,0-1 0,0 0 0,-1 0 0,1 0 0,0 1 0,0-1 0,0 0 0,0 0 0,0 1 0,0-1 0,0 0 0,0 0 0,0 0 0,-1 1 0,1-1 0,0 0 0,0 0 0,0 0 0,0 0 0,-1 1 0,1-1 0,0 0 0,0 0 0,0 0 0,-1 0 0,1 0 0,0 0 0,0 0 0,0 1 0,-1-1 0,1 0 0,0 0 0,0 0 0,-1 0 0,1 0 0,0 0 0,0 0 0,-1 0 0,1 0 0,0 0 0,0 0 0,-1-1 0,1 1 0,0 0 0,-1 0 0,-12-15 0,-8-25 0,-23-49-1365,35 71-5461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2.png"/><Relationship Id="rId42" Type="http://schemas.openxmlformats.org/officeDocument/2006/relationships/customXml" Target="../ink/ink22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6.png"/><Relationship Id="rId16" Type="http://schemas.openxmlformats.org/officeDocument/2006/relationships/customXml" Target="../ink/ink9.xml"/><Relationship Id="rId11" Type="http://schemas.openxmlformats.org/officeDocument/2006/relationships/image" Target="../media/image7.png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6.xml"/><Relationship Id="rId95" Type="http://schemas.openxmlformats.org/officeDocument/2006/relationships/image" Target="../media/image49.png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6.png"/><Relationship Id="rId8" Type="http://schemas.openxmlformats.org/officeDocument/2006/relationships/customXml" Target="../ink/ink5.xml"/><Relationship Id="rId51" Type="http://schemas.openxmlformats.org/officeDocument/2006/relationships/image" Target="../media/image27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1.xml"/><Relationship Id="rId41" Type="http://schemas.openxmlformats.org/officeDocument/2006/relationships/image" Target="../media/image22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5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6.xml"/><Relationship Id="rId31" Type="http://schemas.openxmlformats.org/officeDocument/2006/relationships/image" Target="../media/image17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0.xml"/><Relationship Id="rId81" Type="http://schemas.openxmlformats.org/officeDocument/2006/relationships/image" Target="../media/image42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9" Type="http://schemas.openxmlformats.org/officeDocument/2006/relationships/image" Target="../media/image21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9.png"/><Relationship Id="rId76" Type="http://schemas.openxmlformats.org/officeDocument/2006/relationships/customXml" Target="../ink/ink39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6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4.png"/><Relationship Id="rId66" Type="http://schemas.openxmlformats.org/officeDocument/2006/relationships/customXml" Target="../ink/ink34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2.xml"/><Relationship Id="rId19" Type="http://schemas.openxmlformats.org/officeDocument/2006/relationships/image" Target="../media/image11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56" Type="http://schemas.openxmlformats.org/officeDocument/2006/relationships/customXml" Target="../ink/ink29.xml"/><Relationship Id="rId7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6.xml"/><Relationship Id="rId26" Type="http://schemas.openxmlformats.org/officeDocument/2006/relationships/image" Target="../media/image65.png"/><Relationship Id="rId39" Type="http://schemas.openxmlformats.org/officeDocument/2006/relationships/customXml" Target="../ink/ink66.xml"/><Relationship Id="rId21" Type="http://schemas.openxmlformats.org/officeDocument/2006/relationships/image" Target="../media/image63.png"/><Relationship Id="rId34" Type="http://schemas.openxmlformats.org/officeDocument/2006/relationships/image" Target="../media/image69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8.png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5.xml"/><Relationship Id="rId40" Type="http://schemas.openxmlformats.org/officeDocument/2006/relationships/image" Target="../media/image72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2.png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customXml" Target="../ink/ink52.xml"/><Relationship Id="rId19" Type="http://schemas.openxmlformats.org/officeDocument/2006/relationships/image" Target="../media/image62.png"/><Relationship Id="rId31" Type="http://schemas.openxmlformats.org/officeDocument/2006/relationships/customXml" Target="../ink/ink62.xml"/><Relationship Id="rId4" Type="http://schemas.openxmlformats.org/officeDocument/2006/relationships/customXml" Target="../ink/ink49.xml"/><Relationship Id="rId9" Type="http://schemas.openxmlformats.org/officeDocument/2006/relationships/image" Target="../media/image57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customXml" Target="../ink/ink60.xml"/><Relationship Id="rId30" Type="http://schemas.openxmlformats.org/officeDocument/2006/relationships/image" Target="../media/image67.png"/><Relationship Id="rId35" Type="http://schemas.openxmlformats.org/officeDocument/2006/relationships/customXml" Target="../ink/ink64.xml"/><Relationship Id="rId8" Type="http://schemas.openxmlformats.org/officeDocument/2006/relationships/customXml" Target="../ink/ink51.xml"/><Relationship Id="rId3" Type="http://schemas.openxmlformats.org/officeDocument/2006/relationships/image" Target="../media/image54.png"/><Relationship Id="rId12" Type="http://schemas.openxmlformats.org/officeDocument/2006/relationships/customXml" Target="../ink/ink53.xml"/><Relationship Id="rId17" Type="http://schemas.openxmlformats.org/officeDocument/2006/relationships/image" Target="../media/image61.png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12" Type="http://schemas.openxmlformats.org/officeDocument/2006/relationships/customXml" Target="../ink/ink72.xml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71.xml"/><Relationship Id="rId4" Type="http://schemas.openxmlformats.org/officeDocument/2006/relationships/image" Target="../media/image73.png"/><Relationship Id="rId9" Type="http://schemas.openxmlformats.org/officeDocument/2006/relationships/image" Target="../media/image76.png"/><Relationship Id="rId14" Type="http://schemas.openxmlformats.org/officeDocument/2006/relationships/customXml" Target="../ink/ink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MZndBusOd8?feature=oembed" TargetMode="External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9000"/>
            <a:ext cx="10515600" cy="720000"/>
          </a:xfrm>
        </p:spPr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7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break_down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DC44E8D0-23A7-5FC5-CCA8-F7641DDAB835}"/>
                  </a:ext>
                </a:extLst>
              </p14:cNvPr>
              <p14:cNvContentPartPr/>
              <p14:nvPr/>
            </p14:nvContentPartPr>
            <p14:xfrm>
              <a:off x="7076640" y="2283345"/>
              <a:ext cx="747720" cy="5551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DC44E8D0-23A7-5FC5-CCA8-F7641DDAB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520" y="2277225"/>
                <a:ext cx="7599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344F77D7-5FF1-A422-A88E-E105D4408F58}"/>
                  </a:ext>
                </a:extLst>
              </p14:cNvPr>
              <p14:cNvContentPartPr/>
              <p14:nvPr/>
            </p14:nvContentPartPr>
            <p14:xfrm>
              <a:off x="7973040" y="2590065"/>
              <a:ext cx="1011240" cy="67752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344F77D7-5FF1-A422-A88E-E105D4408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6920" y="2583945"/>
                <a:ext cx="1023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1B6D5884-1A4F-7247-F8A4-15AF6371853A}"/>
                  </a:ext>
                </a:extLst>
              </p14:cNvPr>
              <p14:cNvContentPartPr/>
              <p14:nvPr/>
            </p14:nvContentPartPr>
            <p14:xfrm>
              <a:off x="3342360" y="3333825"/>
              <a:ext cx="4266720" cy="247752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1B6D5884-1A4F-7247-F8A4-15AF637185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240" y="3327705"/>
                <a:ext cx="4278960" cy="24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D9FE8031-F749-023F-B78A-6CD5BF13C7DF}"/>
                  </a:ext>
                </a:extLst>
              </p14:cNvPr>
              <p14:cNvContentPartPr/>
              <p14:nvPr/>
            </p14:nvContentPartPr>
            <p14:xfrm>
              <a:off x="7619520" y="5505345"/>
              <a:ext cx="50040" cy="5306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D9FE8031-F749-023F-B78A-6CD5BF13C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3400" y="5499225"/>
                <a:ext cx="622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CD445EB3-7F7F-10F5-7554-2F42B2167F7E}"/>
                  </a:ext>
                </a:extLst>
              </p14:cNvPr>
              <p14:cNvContentPartPr/>
              <p14:nvPr/>
            </p14:nvContentPartPr>
            <p14:xfrm>
              <a:off x="7619520" y="5465745"/>
              <a:ext cx="1203840" cy="60228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CD445EB3-7F7F-10F5-7554-2F42B2167F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400" y="5459625"/>
                <a:ext cx="12160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692F960-CAE7-16A4-1E39-CF4164A40D19}"/>
                  </a:ext>
                </a:extLst>
              </p14:cNvPr>
              <p14:cNvContentPartPr/>
              <p14:nvPr/>
            </p14:nvContentPartPr>
            <p14:xfrm>
              <a:off x="8839920" y="5743665"/>
              <a:ext cx="113760" cy="17064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692F960-CAE7-16A4-1E39-CF4164A40D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800" y="5737545"/>
                <a:ext cx="126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8262A5D2-2B57-44E0-F360-C821E1317069}"/>
                  </a:ext>
                </a:extLst>
              </p14:cNvPr>
              <p14:cNvContentPartPr/>
              <p14:nvPr/>
            </p14:nvContentPartPr>
            <p14:xfrm>
              <a:off x="3314280" y="3320145"/>
              <a:ext cx="133560" cy="8928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8262A5D2-2B57-44E0-F360-C821E13170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8160" y="3314025"/>
                <a:ext cx="145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32C1008-1687-EDB0-46C0-969E9B523431}"/>
                  </a:ext>
                </a:extLst>
              </p14:cNvPr>
              <p14:cNvContentPartPr/>
              <p14:nvPr/>
            </p14:nvContentPartPr>
            <p14:xfrm>
              <a:off x="1180560" y="2619225"/>
              <a:ext cx="76680" cy="6192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32C1008-1687-EDB0-46C0-969E9B5234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4440" y="2613105"/>
                <a:ext cx="889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BFD03A3-C0A6-1409-4BB5-6D374945401A}"/>
                  </a:ext>
                </a:extLst>
              </p14:cNvPr>
              <p14:cNvContentPartPr/>
              <p14:nvPr/>
            </p14:nvContentPartPr>
            <p14:xfrm>
              <a:off x="1152120" y="2637225"/>
              <a:ext cx="1077120" cy="648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BFD03A3-C0A6-1409-4BB5-6D37494540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6000" y="2631105"/>
                <a:ext cx="10893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20B6C3A-693D-BF01-71FF-A4BC0DE2DBF3}"/>
                  </a:ext>
                </a:extLst>
              </p14:cNvPr>
              <p14:cNvContentPartPr/>
              <p14:nvPr/>
            </p14:nvContentPartPr>
            <p14:xfrm>
              <a:off x="2247600" y="3028905"/>
              <a:ext cx="884880" cy="29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20B6C3A-693D-BF01-71FF-A4BC0DE2DB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41480" y="3022785"/>
                <a:ext cx="897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E0F7A6B-DAB4-BD05-58F4-CDEA7241F3D4}"/>
                  </a:ext>
                </a:extLst>
              </p14:cNvPr>
              <p14:cNvContentPartPr/>
              <p14:nvPr/>
            </p14:nvContentPartPr>
            <p14:xfrm>
              <a:off x="3110160" y="2971665"/>
              <a:ext cx="95040" cy="1738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E0F7A6B-DAB4-BD05-58F4-CDEA7241F3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4040" y="2965545"/>
                <a:ext cx="107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4647628-3B54-D960-EFC7-0B37EA8C3902}"/>
                  </a:ext>
                </a:extLst>
              </p14:cNvPr>
              <p14:cNvContentPartPr/>
              <p14:nvPr/>
            </p14:nvContentPartPr>
            <p14:xfrm>
              <a:off x="3257040" y="2705265"/>
              <a:ext cx="21240" cy="55188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4647628-3B54-D960-EFC7-0B37EA8C39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50920" y="2699145"/>
                <a:ext cx="334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9C470DCC-8327-6086-330D-FD783EC2FB0D}"/>
                  </a:ext>
                </a:extLst>
              </p14:cNvPr>
              <p14:cNvContentPartPr/>
              <p14:nvPr/>
            </p14:nvContentPartPr>
            <p14:xfrm>
              <a:off x="3266760" y="2666025"/>
              <a:ext cx="1354680" cy="6382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9C470DCC-8327-6086-330D-FD783EC2FB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640" y="2659905"/>
                <a:ext cx="13669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84F0F65B-981E-7F14-00C1-9B70E1C108A8}"/>
                  </a:ext>
                </a:extLst>
              </p14:cNvPr>
              <p14:cNvContentPartPr/>
              <p14:nvPr/>
            </p14:nvContentPartPr>
            <p14:xfrm>
              <a:off x="342480" y="2856825"/>
              <a:ext cx="766800" cy="3024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84F0F65B-981E-7F14-00C1-9B70E1C108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360" y="2850705"/>
                <a:ext cx="779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F619C8C4-8FD1-E636-C4B1-4B40EB175047}"/>
                  </a:ext>
                </a:extLst>
              </p14:cNvPr>
              <p14:cNvContentPartPr/>
              <p14:nvPr/>
            </p14:nvContentPartPr>
            <p14:xfrm>
              <a:off x="1009560" y="2752785"/>
              <a:ext cx="193680" cy="22284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F619C8C4-8FD1-E636-C4B1-4B40EB1750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440" y="2746665"/>
                <a:ext cx="205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筆跡 60">
                <a:extLst>
                  <a:ext uri="{FF2B5EF4-FFF2-40B4-BE49-F238E27FC236}">
                    <a16:creationId xmlns:a16="http://schemas.microsoft.com/office/drawing/2014/main" id="{AA59B419-7921-1A66-6B25-274C2AA8BB09}"/>
                  </a:ext>
                </a:extLst>
              </p14:cNvPr>
              <p14:cNvContentPartPr/>
              <p14:nvPr/>
            </p14:nvContentPartPr>
            <p14:xfrm>
              <a:off x="399720" y="3104865"/>
              <a:ext cx="665640" cy="50040"/>
            </p14:xfrm>
          </p:contentPart>
        </mc:Choice>
        <mc:Fallback xmlns="">
          <p:pic>
            <p:nvPicPr>
              <p:cNvPr id="61" name="筆跡 60">
                <a:extLst>
                  <a:ext uri="{FF2B5EF4-FFF2-40B4-BE49-F238E27FC236}">
                    <a16:creationId xmlns:a16="http://schemas.microsoft.com/office/drawing/2014/main" id="{AA59B419-7921-1A66-6B25-274C2AA8BB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3600" y="3098745"/>
                <a:ext cx="6778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筆跡 61">
                <a:extLst>
                  <a:ext uri="{FF2B5EF4-FFF2-40B4-BE49-F238E27FC236}">
                    <a16:creationId xmlns:a16="http://schemas.microsoft.com/office/drawing/2014/main" id="{9F46280F-C2B8-96D6-9EA4-92DDB2FA161F}"/>
                  </a:ext>
                </a:extLst>
              </p14:cNvPr>
              <p14:cNvContentPartPr/>
              <p14:nvPr/>
            </p14:nvContentPartPr>
            <p14:xfrm>
              <a:off x="997320" y="3019545"/>
              <a:ext cx="141120" cy="196920"/>
            </p14:xfrm>
          </p:contentPart>
        </mc:Choice>
        <mc:Fallback xmlns="">
          <p:pic>
            <p:nvPicPr>
              <p:cNvPr id="62" name="筆跡 61">
                <a:extLst>
                  <a:ext uri="{FF2B5EF4-FFF2-40B4-BE49-F238E27FC236}">
                    <a16:creationId xmlns:a16="http://schemas.microsoft.com/office/drawing/2014/main" id="{9F46280F-C2B8-96D6-9EA4-92DDB2FA16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1200" y="3013425"/>
                <a:ext cx="153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筆跡 63">
                <a:extLst>
                  <a:ext uri="{FF2B5EF4-FFF2-40B4-BE49-F238E27FC236}">
                    <a16:creationId xmlns:a16="http://schemas.microsoft.com/office/drawing/2014/main" id="{CB347768-B741-0AD8-0108-4E31F965FBC1}"/>
                  </a:ext>
                </a:extLst>
              </p14:cNvPr>
              <p14:cNvContentPartPr/>
              <p14:nvPr/>
            </p14:nvContentPartPr>
            <p14:xfrm>
              <a:off x="2875440" y="1676025"/>
              <a:ext cx="4677480" cy="1108080"/>
            </p14:xfrm>
          </p:contentPart>
        </mc:Choice>
        <mc:Fallback xmlns="">
          <p:pic>
            <p:nvPicPr>
              <p:cNvPr id="64" name="筆跡 63">
                <a:extLst>
                  <a:ext uri="{FF2B5EF4-FFF2-40B4-BE49-F238E27FC236}">
                    <a16:creationId xmlns:a16="http://schemas.microsoft.com/office/drawing/2014/main" id="{CB347768-B741-0AD8-0108-4E31F965FB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9320" y="1669905"/>
                <a:ext cx="468972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筆跡 64">
                <a:extLst>
                  <a:ext uri="{FF2B5EF4-FFF2-40B4-BE49-F238E27FC236}">
                    <a16:creationId xmlns:a16="http://schemas.microsoft.com/office/drawing/2014/main" id="{565F0265-C30D-A547-C9AB-DBA335730061}"/>
                  </a:ext>
                </a:extLst>
              </p14:cNvPr>
              <p14:cNvContentPartPr/>
              <p14:nvPr/>
            </p14:nvContentPartPr>
            <p14:xfrm>
              <a:off x="3104760" y="2705265"/>
              <a:ext cx="86400" cy="140040"/>
            </p14:xfrm>
          </p:contentPart>
        </mc:Choice>
        <mc:Fallback xmlns="">
          <p:pic>
            <p:nvPicPr>
              <p:cNvPr id="65" name="筆跡 64">
                <a:extLst>
                  <a:ext uri="{FF2B5EF4-FFF2-40B4-BE49-F238E27FC236}">
                    <a16:creationId xmlns:a16="http://schemas.microsoft.com/office/drawing/2014/main" id="{565F0265-C30D-A547-C9AB-DBA3357300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8640" y="2699145"/>
                <a:ext cx="98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筆跡 66">
                <a:extLst>
                  <a:ext uri="{FF2B5EF4-FFF2-40B4-BE49-F238E27FC236}">
                    <a16:creationId xmlns:a16="http://schemas.microsoft.com/office/drawing/2014/main" id="{2D22D18A-DE21-5B23-FBE1-401AA0469286}"/>
                  </a:ext>
                </a:extLst>
              </p14:cNvPr>
              <p14:cNvContentPartPr/>
              <p14:nvPr/>
            </p14:nvContentPartPr>
            <p14:xfrm>
              <a:off x="2951760" y="3245625"/>
              <a:ext cx="4591800" cy="929160"/>
            </p14:xfrm>
          </p:contentPart>
        </mc:Choice>
        <mc:Fallback xmlns="">
          <p:pic>
            <p:nvPicPr>
              <p:cNvPr id="67" name="筆跡 66">
                <a:extLst>
                  <a:ext uri="{FF2B5EF4-FFF2-40B4-BE49-F238E27FC236}">
                    <a16:creationId xmlns:a16="http://schemas.microsoft.com/office/drawing/2014/main" id="{2D22D18A-DE21-5B23-FBE1-401AA04692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5640" y="3239505"/>
                <a:ext cx="4604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筆跡 67">
                <a:extLst>
                  <a:ext uri="{FF2B5EF4-FFF2-40B4-BE49-F238E27FC236}">
                    <a16:creationId xmlns:a16="http://schemas.microsoft.com/office/drawing/2014/main" id="{14DE9C1E-DB94-EA14-55EC-67FABD6DC532}"/>
                  </a:ext>
                </a:extLst>
              </p14:cNvPr>
              <p14:cNvContentPartPr/>
              <p14:nvPr/>
            </p14:nvContentPartPr>
            <p14:xfrm>
              <a:off x="3142920" y="3200265"/>
              <a:ext cx="76320" cy="118080"/>
            </p14:xfrm>
          </p:contentPart>
        </mc:Choice>
        <mc:Fallback xmlns="">
          <p:pic>
            <p:nvPicPr>
              <p:cNvPr id="68" name="筆跡 67">
                <a:extLst>
                  <a:ext uri="{FF2B5EF4-FFF2-40B4-BE49-F238E27FC236}">
                    <a16:creationId xmlns:a16="http://schemas.microsoft.com/office/drawing/2014/main" id="{14DE9C1E-DB94-EA14-55EC-67FABD6DC5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36800" y="3194145"/>
                <a:ext cx="88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筆跡 69">
                <a:extLst>
                  <a:ext uri="{FF2B5EF4-FFF2-40B4-BE49-F238E27FC236}">
                    <a16:creationId xmlns:a16="http://schemas.microsoft.com/office/drawing/2014/main" id="{2F9AA347-30BB-AAFD-B165-EA4E07CDA900}"/>
                  </a:ext>
                </a:extLst>
              </p14:cNvPr>
              <p14:cNvContentPartPr/>
              <p14:nvPr/>
            </p14:nvContentPartPr>
            <p14:xfrm>
              <a:off x="4600200" y="2323305"/>
              <a:ext cx="1170720" cy="706320"/>
            </p14:xfrm>
          </p:contentPart>
        </mc:Choice>
        <mc:Fallback xmlns="">
          <p:pic>
            <p:nvPicPr>
              <p:cNvPr id="70" name="筆跡 69">
                <a:extLst>
                  <a:ext uri="{FF2B5EF4-FFF2-40B4-BE49-F238E27FC236}">
                    <a16:creationId xmlns:a16="http://schemas.microsoft.com/office/drawing/2014/main" id="{2F9AA347-30BB-AAFD-B165-EA4E07CDA9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94080" y="2317185"/>
                <a:ext cx="11829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35D654D-C8F5-BB3D-4E13-3AE44DA2A9DE}"/>
                  </a:ext>
                </a:extLst>
              </p14:cNvPr>
              <p14:cNvContentPartPr/>
              <p14:nvPr/>
            </p14:nvContentPartPr>
            <p14:xfrm>
              <a:off x="7162320" y="3039345"/>
              <a:ext cx="695520" cy="55224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35D654D-C8F5-BB3D-4E13-3AE44DA2A9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6200" y="3033225"/>
                <a:ext cx="7077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80DD802-42A7-921B-EA46-8AD570BA9628}"/>
                  </a:ext>
                </a:extLst>
              </p14:cNvPr>
              <p14:cNvContentPartPr/>
              <p14:nvPr/>
            </p14:nvContentPartPr>
            <p14:xfrm>
              <a:off x="7809960" y="2723985"/>
              <a:ext cx="93960" cy="1458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80DD802-42A7-921B-EA46-8AD570BA96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3840" y="2717865"/>
                <a:ext cx="106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F8B9256D-F314-75EF-9572-2EEAAC8EBEA9}"/>
                  </a:ext>
                </a:extLst>
              </p14:cNvPr>
              <p14:cNvContentPartPr/>
              <p14:nvPr/>
            </p14:nvContentPartPr>
            <p14:xfrm>
              <a:off x="7842360" y="2971665"/>
              <a:ext cx="83160" cy="16488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F8B9256D-F314-75EF-9572-2EEAAC8EBEA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36240" y="2965545"/>
                <a:ext cx="95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91590701-F021-0856-5F12-3B6DAF954796}"/>
                  </a:ext>
                </a:extLst>
              </p14:cNvPr>
              <p14:cNvContentPartPr/>
              <p14:nvPr/>
            </p14:nvContentPartPr>
            <p14:xfrm>
              <a:off x="7971600" y="2562345"/>
              <a:ext cx="10080" cy="7041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91590701-F021-0856-5F12-3B6DAF9547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5480" y="2556225"/>
                <a:ext cx="223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0911B548-6FD1-606F-D575-606654DC4052}"/>
                  </a:ext>
                </a:extLst>
              </p14:cNvPr>
              <p14:cNvContentPartPr/>
              <p14:nvPr/>
            </p14:nvContentPartPr>
            <p14:xfrm>
              <a:off x="5743200" y="2180745"/>
              <a:ext cx="133560" cy="2451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0911B548-6FD1-606F-D575-606654DC40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7080" y="2174625"/>
                <a:ext cx="145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2A93E5E-DD5D-FB5B-55F3-36B1173B3183}"/>
                  </a:ext>
                </a:extLst>
              </p14:cNvPr>
              <p14:cNvContentPartPr/>
              <p14:nvPr/>
            </p14:nvContentPartPr>
            <p14:xfrm>
              <a:off x="4970280" y="3038625"/>
              <a:ext cx="790920" cy="6577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2A93E5E-DD5D-FB5B-55F3-36B1173B31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64160" y="3032505"/>
                <a:ext cx="8031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FA20B6AA-A5FF-F790-7EB9-4024B113CD2D}"/>
                  </a:ext>
                </a:extLst>
              </p14:cNvPr>
              <p14:cNvContentPartPr/>
              <p14:nvPr/>
            </p14:nvContentPartPr>
            <p14:xfrm>
              <a:off x="5763000" y="3514545"/>
              <a:ext cx="115560" cy="2196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FA20B6AA-A5FF-F790-7EB9-4024B113CD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6880" y="3508425"/>
                <a:ext cx="127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8996ADC-6518-1E52-A065-812E83B38ABB}"/>
                  </a:ext>
                </a:extLst>
              </p14:cNvPr>
              <p14:cNvContentPartPr/>
              <p14:nvPr/>
            </p14:nvContentPartPr>
            <p14:xfrm>
              <a:off x="5971080" y="2009385"/>
              <a:ext cx="20880" cy="67788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8996ADC-6518-1E52-A065-812E83B38A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4960" y="2003265"/>
                <a:ext cx="331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CE73178D-CA00-8277-BC2C-62A616BE5D1E}"/>
                  </a:ext>
                </a:extLst>
              </p14:cNvPr>
              <p14:cNvContentPartPr/>
              <p14:nvPr/>
            </p14:nvContentPartPr>
            <p14:xfrm>
              <a:off x="5971800" y="1961865"/>
              <a:ext cx="1105560" cy="74772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CE73178D-CA00-8277-BC2C-62A616BE5D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65680" y="1955745"/>
                <a:ext cx="11178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E8DA81B8-058E-FCF8-89B5-F3A90AC40268}"/>
                  </a:ext>
                </a:extLst>
              </p14:cNvPr>
              <p14:cNvContentPartPr/>
              <p14:nvPr/>
            </p14:nvContentPartPr>
            <p14:xfrm>
              <a:off x="5943000" y="3352905"/>
              <a:ext cx="10800" cy="4564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E8DA81B8-058E-FCF8-89B5-F3A90AC402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6880" y="3346785"/>
                <a:ext cx="23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26B79F4E-FF61-C77F-5176-4D2D38E364EB}"/>
                  </a:ext>
                </a:extLst>
              </p14:cNvPr>
              <p14:cNvContentPartPr/>
              <p14:nvPr/>
            </p14:nvContentPartPr>
            <p14:xfrm>
              <a:off x="5941920" y="3180465"/>
              <a:ext cx="1211760" cy="68724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26B79F4E-FF61-C77F-5176-4D2D38E364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5800" y="3174345"/>
                <a:ext cx="122400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筆跡 71">
                <a:extLst>
                  <a:ext uri="{FF2B5EF4-FFF2-40B4-BE49-F238E27FC236}">
                    <a16:creationId xmlns:a16="http://schemas.microsoft.com/office/drawing/2014/main" id="{EEAD7D83-020A-0E6F-504D-47476251FE0D}"/>
                  </a:ext>
                </a:extLst>
              </p14:cNvPr>
              <p14:cNvContentPartPr/>
              <p14:nvPr/>
            </p14:nvContentPartPr>
            <p14:xfrm>
              <a:off x="8047560" y="1713465"/>
              <a:ext cx="2955600" cy="771480"/>
            </p14:xfrm>
          </p:contentPart>
        </mc:Choice>
        <mc:Fallback xmlns="">
          <p:pic>
            <p:nvPicPr>
              <p:cNvPr id="72" name="筆跡 71">
                <a:extLst>
                  <a:ext uri="{FF2B5EF4-FFF2-40B4-BE49-F238E27FC236}">
                    <a16:creationId xmlns:a16="http://schemas.microsoft.com/office/drawing/2014/main" id="{EEAD7D83-020A-0E6F-504D-47476251FE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41440" y="1707345"/>
                <a:ext cx="29678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筆跡 72">
                <a:extLst>
                  <a:ext uri="{FF2B5EF4-FFF2-40B4-BE49-F238E27FC236}">
                    <a16:creationId xmlns:a16="http://schemas.microsoft.com/office/drawing/2014/main" id="{1CF3E894-A843-CF5E-16BB-3051ED2D428C}"/>
                  </a:ext>
                </a:extLst>
              </p14:cNvPr>
              <p14:cNvContentPartPr/>
              <p14:nvPr/>
            </p14:nvContentPartPr>
            <p14:xfrm>
              <a:off x="7981320" y="2425905"/>
              <a:ext cx="177840" cy="95040"/>
            </p14:xfrm>
          </p:contentPart>
        </mc:Choice>
        <mc:Fallback xmlns="">
          <p:pic>
            <p:nvPicPr>
              <p:cNvPr id="73" name="筆跡 72">
                <a:extLst>
                  <a:ext uri="{FF2B5EF4-FFF2-40B4-BE49-F238E27FC236}">
                    <a16:creationId xmlns:a16="http://schemas.microsoft.com/office/drawing/2014/main" id="{1CF3E894-A843-CF5E-16BB-3051ED2D42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75200" y="2419785"/>
                <a:ext cx="190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筆跡 74">
                <a:extLst>
                  <a:ext uri="{FF2B5EF4-FFF2-40B4-BE49-F238E27FC236}">
                    <a16:creationId xmlns:a16="http://schemas.microsoft.com/office/drawing/2014/main" id="{976DE818-19ED-9D14-7D6A-8AF49C33A31A}"/>
                  </a:ext>
                </a:extLst>
              </p14:cNvPr>
              <p14:cNvContentPartPr/>
              <p14:nvPr/>
            </p14:nvContentPartPr>
            <p14:xfrm>
              <a:off x="7947840" y="3199905"/>
              <a:ext cx="3083400" cy="600120"/>
            </p14:xfrm>
          </p:contentPart>
        </mc:Choice>
        <mc:Fallback xmlns="">
          <p:pic>
            <p:nvPicPr>
              <p:cNvPr id="75" name="筆跡 74">
                <a:extLst>
                  <a:ext uri="{FF2B5EF4-FFF2-40B4-BE49-F238E27FC236}">
                    <a16:creationId xmlns:a16="http://schemas.microsoft.com/office/drawing/2014/main" id="{976DE818-19ED-9D14-7D6A-8AF49C33A3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41720" y="3193785"/>
                <a:ext cx="3095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筆跡 75">
                <a:extLst>
                  <a:ext uri="{FF2B5EF4-FFF2-40B4-BE49-F238E27FC236}">
                    <a16:creationId xmlns:a16="http://schemas.microsoft.com/office/drawing/2014/main" id="{5375B330-AE36-43AA-65BC-E8B0AB5B441D}"/>
                  </a:ext>
                </a:extLst>
              </p14:cNvPr>
              <p14:cNvContentPartPr/>
              <p14:nvPr/>
            </p14:nvContentPartPr>
            <p14:xfrm>
              <a:off x="8038560" y="3381345"/>
              <a:ext cx="88920" cy="111600"/>
            </p14:xfrm>
          </p:contentPart>
        </mc:Choice>
        <mc:Fallback xmlns="">
          <p:pic>
            <p:nvPicPr>
              <p:cNvPr id="76" name="筆跡 75">
                <a:extLst>
                  <a:ext uri="{FF2B5EF4-FFF2-40B4-BE49-F238E27FC236}">
                    <a16:creationId xmlns:a16="http://schemas.microsoft.com/office/drawing/2014/main" id="{5375B330-AE36-43AA-65BC-E8B0AB5B44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440" y="3375225"/>
                <a:ext cx="10116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群組 82">
            <a:extLst>
              <a:ext uri="{FF2B5EF4-FFF2-40B4-BE49-F238E27FC236}">
                <a16:creationId xmlns:a16="http://schemas.microsoft.com/office/drawing/2014/main" id="{3BAC00DB-B18D-E345-35A9-B34643F91F87}"/>
              </a:ext>
            </a:extLst>
          </p:cNvPr>
          <p:cNvGrpSpPr/>
          <p:nvPr/>
        </p:nvGrpSpPr>
        <p:grpSpPr>
          <a:xfrm>
            <a:off x="8933880" y="1998225"/>
            <a:ext cx="2419920" cy="3853080"/>
            <a:chOff x="9620070" y="1683900"/>
            <a:chExt cx="2419920" cy="38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4B0CE031-F4BA-587C-E185-1F289FC09E66}"/>
                    </a:ext>
                  </a:extLst>
                </p14:cNvPr>
                <p14:cNvContentPartPr/>
                <p14:nvPr/>
              </p14:nvContentPartPr>
              <p14:xfrm>
                <a:off x="9944070" y="1980900"/>
                <a:ext cx="86400" cy="97272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4B0CE031-F4BA-587C-E185-1F289FC09E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950" y="1974780"/>
                  <a:ext cx="9864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0D48805C-0230-282F-7645-F28E79372001}"/>
                    </a:ext>
                  </a:extLst>
                </p14:cNvPr>
                <p14:cNvContentPartPr/>
                <p14:nvPr/>
              </p14:nvContentPartPr>
              <p14:xfrm>
                <a:off x="9963150" y="1994220"/>
                <a:ext cx="450720" cy="648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0D48805C-0230-282F-7645-F28E793720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7030" y="1988100"/>
                  <a:ext cx="462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68B37B19-9F51-16A2-3D98-622D649F0E9A}"/>
                    </a:ext>
                  </a:extLst>
                </p14:cNvPr>
                <p14:cNvContentPartPr/>
                <p14:nvPr/>
              </p14:nvContentPartPr>
              <p14:xfrm>
                <a:off x="10364190" y="1936620"/>
                <a:ext cx="78120" cy="16848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68B37B19-9F51-16A2-3D98-622D649F0E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58070" y="1930500"/>
                  <a:ext cx="9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058AB31F-3AD4-05B6-E3DF-F6CC0EAD8B12}"/>
                    </a:ext>
                  </a:extLst>
                </p14:cNvPr>
                <p14:cNvContentPartPr/>
                <p14:nvPr/>
              </p14:nvContentPartPr>
              <p14:xfrm>
                <a:off x="10477590" y="1809540"/>
                <a:ext cx="20880" cy="40860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058AB31F-3AD4-05B6-E3DF-F6CC0EAD8B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71470" y="1803420"/>
                  <a:ext cx="33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C9E073C9-BD94-4521-8407-F0B6E115BA05}"/>
                    </a:ext>
                  </a:extLst>
                </p14:cNvPr>
                <p14:cNvContentPartPr/>
                <p14:nvPr/>
              </p14:nvContentPartPr>
              <p14:xfrm>
                <a:off x="10472550" y="1683900"/>
                <a:ext cx="957960" cy="56808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C9E073C9-BD94-4521-8407-F0B6E115BA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66430" y="1677780"/>
                  <a:ext cx="970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1F3734D2-80A7-089A-446F-726F3E2EC251}"/>
                    </a:ext>
                  </a:extLst>
                </p14:cNvPr>
                <p14:cNvContentPartPr/>
                <p14:nvPr/>
              </p14:nvContentPartPr>
              <p14:xfrm>
                <a:off x="10010670" y="2933460"/>
                <a:ext cx="275400" cy="1980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1F3734D2-80A7-089A-446F-726F3E2EC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04550" y="2927340"/>
                  <a:ext cx="28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BC036832-B4BF-2975-FB04-C72E90E05DDA}"/>
                    </a:ext>
                  </a:extLst>
                </p14:cNvPr>
                <p14:cNvContentPartPr/>
                <p14:nvPr/>
              </p14:nvContentPartPr>
              <p14:xfrm>
                <a:off x="10283550" y="2847780"/>
                <a:ext cx="110880" cy="17784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BC036832-B4BF-2975-FB04-C72E90E05D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7430" y="2841660"/>
                  <a:ext cx="123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2ADC9B2C-20B6-F762-31A6-657AC5B76F28}"/>
                    </a:ext>
                  </a:extLst>
                </p14:cNvPr>
                <p14:cNvContentPartPr/>
                <p14:nvPr/>
              </p14:nvContentPartPr>
              <p14:xfrm>
                <a:off x="10515390" y="2724300"/>
                <a:ext cx="50760" cy="39348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2ADC9B2C-20B6-F762-31A6-657AC5B76F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09270" y="2718180"/>
                  <a:ext cx="63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E6F14940-AD29-EA43-8442-272816A71F60}"/>
                    </a:ext>
                  </a:extLst>
                </p14:cNvPr>
                <p14:cNvContentPartPr/>
                <p14:nvPr/>
              </p14:nvContentPartPr>
              <p14:xfrm>
                <a:off x="10506030" y="2590020"/>
                <a:ext cx="924480" cy="56304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E6F14940-AD29-EA43-8442-272816A71F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99910" y="2583900"/>
                  <a:ext cx="9367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4C98C2BE-794B-14E8-B0E2-1916B5D82276}"/>
                    </a:ext>
                  </a:extLst>
                </p14:cNvPr>
                <p14:cNvContentPartPr/>
                <p14:nvPr/>
              </p14:nvContentPartPr>
              <p14:xfrm>
                <a:off x="9620070" y="2426940"/>
                <a:ext cx="2419920" cy="311004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4C98C2BE-794B-14E8-B0E2-1916B5D822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3950" y="2420820"/>
                  <a:ext cx="2432160" cy="312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DD1504E-FD5F-8686-9BF5-74CC72499155}"/>
              </a:ext>
            </a:extLst>
          </p:cNvPr>
          <p:cNvSpPr txBox="1"/>
          <p:nvPr/>
        </p:nvSpPr>
        <p:spPr>
          <a:xfrm>
            <a:off x="1190269" y="282957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+mj-ea"/>
                <a:ea typeface="+mj-ea"/>
              </a:rPr>
              <a:t>呼吸頻率調節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4C085EA-4712-BD70-0EFF-9AB9EDA7F486}"/>
              </a:ext>
            </a:extLst>
          </p:cNvPr>
          <p:cNvSpPr txBox="1"/>
          <p:nvPr/>
        </p:nvSpPr>
        <p:spPr>
          <a:xfrm>
            <a:off x="3685206" y="28294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+mj-ea"/>
                <a:ea typeface="+mj-ea"/>
              </a:rPr>
              <a:t>調節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FE16BCA-DD40-9A9F-0904-7999D489B0F7}"/>
              </a:ext>
            </a:extLst>
          </p:cNvPr>
          <p:cNvSpPr txBox="1"/>
          <p:nvPr/>
        </p:nvSpPr>
        <p:spPr>
          <a:xfrm>
            <a:off x="2533440" y="2792495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n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0D1D956-B58E-1AA4-61AA-0214C4203E4C}"/>
              </a:ext>
            </a:extLst>
          </p:cNvPr>
          <p:cNvSpPr txBox="1"/>
          <p:nvPr/>
        </p:nvSpPr>
        <p:spPr>
          <a:xfrm>
            <a:off x="494400" y="255255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Sw_up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EB01519-36C8-0F69-FDC1-733F092AD38C}"/>
              </a:ext>
            </a:extLst>
          </p:cNvPr>
          <p:cNvSpPr txBox="1"/>
          <p:nvPr/>
        </p:nvSpPr>
        <p:spPr>
          <a:xfrm>
            <a:off x="477642" y="321814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Sw_dn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42360D5-EC87-0827-DB60-0BAC0CFE65E0}"/>
              </a:ext>
            </a:extLst>
          </p:cNvPr>
          <p:cNvSpPr txBox="1"/>
          <p:nvPr/>
        </p:nvSpPr>
        <p:spPr>
          <a:xfrm>
            <a:off x="5104029" y="204693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Inc1/dec1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C939AD4-2AF7-D742-2DE7-3A2580262D2C}"/>
              </a:ext>
            </a:extLst>
          </p:cNvPr>
          <p:cNvSpPr txBox="1"/>
          <p:nvPr/>
        </p:nvSpPr>
        <p:spPr>
          <a:xfrm>
            <a:off x="5104029" y="367690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Inc2/dec2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3EF1DF-825B-BE48-6146-41CB54CE424F}"/>
              </a:ext>
            </a:extLst>
          </p:cNvPr>
          <p:cNvSpPr txBox="1"/>
          <p:nvPr/>
        </p:nvSpPr>
        <p:spPr>
          <a:xfrm>
            <a:off x="6312543" y="217252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DF1E470-F0D9-2F0B-30C3-B35D70FAF1ED}"/>
              </a:ext>
            </a:extLst>
          </p:cNvPr>
          <p:cNvSpPr txBox="1"/>
          <p:nvPr/>
        </p:nvSpPr>
        <p:spPr>
          <a:xfrm>
            <a:off x="6312543" y="338260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2D7D2CF-A5B1-DC6A-7DBA-5EB55EF52AAB}"/>
              </a:ext>
            </a:extLst>
          </p:cNvPr>
          <p:cNvSpPr txBox="1"/>
          <p:nvPr/>
        </p:nvSpPr>
        <p:spPr>
          <a:xfrm>
            <a:off x="7175804" y="255351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0E2B4D2-E9A2-B384-D905-1054E425C6C2}"/>
              </a:ext>
            </a:extLst>
          </p:cNvPr>
          <p:cNvSpPr txBox="1"/>
          <p:nvPr/>
        </p:nvSpPr>
        <p:spPr>
          <a:xfrm>
            <a:off x="7161471" y="303837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7B6B17-A12D-8D84-0BF6-F1AE1EBB4080}"/>
              </a:ext>
            </a:extLst>
          </p:cNvPr>
          <p:cNvSpPr txBox="1"/>
          <p:nvPr/>
        </p:nvSpPr>
        <p:spPr>
          <a:xfrm>
            <a:off x="8307262" y="278362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fsm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785BE8E-70B4-87E1-C41C-EE0EEB07C2AD}"/>
              </a:ext>
            </a:extLst>
          </p:cNvPr>
          <p:cNvSpPr txBox="1"/>
          <p:nvPr/>
        </p:nvSpPr>
        <p:spPr>
          <a:xfrm>
            <a:off x="9988797" y="213535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counter1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7F7DFDA-A8EB-D49D-BCA9-58F12AF25999}"/>
              </a:ext>
            </a:extLst>
          </p:cNvPr>
          <p:cNvSpPr txBox="1"/>
          <p:nvPr/>
        </p:nvSpPr>
        <p:spPr>
          <a:xfrm>
            <a:off x="9997353" y="305853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counter2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BCBA4CE-9FBE-8FA2-BBA3-F9683E8BB120}"/>
              </a:ext>
            </a:extLst>
          </p:cNvPr>
          <p:cNvSpPr txBox="1"/>
          <p:nvPr/>
        </p:nvSpPr>
        <p:spPr>
          <a:xfrm>
            <a:off x="7774680" y="5612860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Pwm</a:t>
            </a:r>
            <a:r>
              <a:rPr lang="en-US" altLang="zh-TW" sz="1100" dirty="0">
                <a:latin typeface="+mj-ea"/>
                <a:ea typeface="+mj-ea"/>
              </a:rPr>
              <a:t> counter</a:t>
            </a:r>
            <a:endParaRPr lang="zh-TW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741D69-AC9F-48CB-98D6-DE6E83B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85DB7B-3D2B-43D1-9CF9-6CA56F15ED18}"/>
              </a:ext>
            </a:extLst>
          </p:cNvPr>
          <p:cNvSpPr txBox="1"/>
          <p:nvPr/>
        </p:nvSpPr>
        <p:spPr>
          <a:xfrm>
            <a:off x="6865191" y="1666889"/>
            <a:ext cx="4641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為控制呼吸急促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減緩的兩顆按鈕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default_n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為每次按下按鈕加或減的值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時為減週期，使呼吸急促，當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週期大於最小週期則可繼續減。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時為加週期，使呼吸緩慢，當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週期小於最大週期則可繼續加。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008BA-CD36-0A4C-C356-9671D509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685"/>
            <a:ext cx="5845985" cy="41628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F73013-12B9-C4D1-7751-777DE86B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52" y="1781160"/>
            <a:ext cx="2838846" cy="2095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63FC7D-8006-1718-B1FD-BD669E51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100"/>
            <a:ext cx="2838846" cy="209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23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E4E2CE1-F47B-4F24-BCC2-82CAF187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BBFD2-5386-450D-92FE-61CE810F77FA}"/>
              </a:ext>
            </a:extLst>
          </p:cNvPr>
          <p:cNvSpPr txBox="1"/>
          <p:nvPr/>
        </p:nvSpPr>
        <p:spPr>
          <a:xfrm>
            <a:off x="6822233" y="1793459"/>
            <a:ext cx="44175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判斷現在的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bright_darker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狀態後，做完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週期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n_cycle_PWM_complete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upbond1 &amp; upbound2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進行調節。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46999B-E13C-F552-F109-3C9C2A18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04" y="1793459"/>
            <a:ext cx="5755729" cy="36717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37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C5B40E6-1C74-41E2-A98D-C1C44E9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A69CB9-8587-4EAC-8A75-B63C646A861D}"/>
              </a:ext>
            </a:extLst>
          </p:cNvPr>
          <p:cNvSpPr txBox="1"/>
          <p:nvPr/>
        </p:nvSpPr>
        <p:spPr>
          <a:xfrm>
            <a:off x="5861423" y="1317204"/>
            <a:ext cx="5139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時，呼吸燈由最亮變至最暗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時，呼吸燈由最暗變至最亮  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upbund1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代表最亮即將轉為最暗。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upbund2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代表最暗即將轉為最亮。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7586A5-D664-42FB-3A4C-41A7BEDA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7204"/>
            <a:ext cx="4918137" cy="25315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C1E075-4F71-9BCF-7B42-1F0ED1877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4"/>
          <a:stretch/>
        </p:blipFill>
        <p:spPr>
          <a:xfrm>
            <a:off x="838200" y="3848792"/>
            <a:ext cx="7880863" cy="23038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6339D08-9F72-A453-5F95-8F6752CDEA3F}"/>
                  </a:ext>
                </a:extLst>
              </p14:cNvPr>
              <p14:cNvContentPartPr/>
              <p14:nvPr/>
            </p14:nvContentPartPr>
            <p14:xfrm>
              <a:off x="1033013" y="5664133"/>
              <a:ext cx="365040" cy="194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6339D08-9F72-A453-5F95-8F6752CDE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893" y="5658013"/>
                <a:ext cx="377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C1C9ABC1-8E5D-BB59-5521-63F939D4CAE5}"/>
                  </a:ext>
                </a:extLst>
              </p14:cNvPr>
              <p14:cNvContentPartPr/>
              <p14:nvPr/>
            </p14:nvContentPartPr>
            <p14:xfrm>
              <a:off x="2953973" y="4799413"/>
              <a:ext cx="1160640" cy="9007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C1C9ABC1-8E5D-BB59-5521-63F939D4C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853" y="4793293"/>
                <a:ext cx="117288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89D94628-DB9F-B039-1F50-AA19D4E9BFBD}"/>
                  </a:ext>
                </a:extLst>
              </p14:cNvPr>
              <p14:cNvContentPartPr/>
              <p14:nvPr/>
            </p14:nvContentPartPr>
            <p14:xfrm>
              <a:off x="1100333" y="5003173"/>
              <a:ext cx="642960" cy="19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89D94628-DB9F-B039-1F50-AA19D4E9BF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4213" y="4997053"/>
                <a:ext cx="655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7CAB5359-FFFF-0160-0EF2-0B4EFA8F61D5}"/>
                  </a:ext>
                </a:extLst>
              </p14:cNvPr>
              <p14:cNvContentPartPr/>
              <p14:nvPr/>
            </p14:nvContentPartPr>
            <p14:xfrm>
              <a:off x="1346213" y="5672053"/>
              <a:ext cx="126360" cy="9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7CAB5359-FFFF-0160-0EF2-0B4EFA8F6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0093" y="5665933"/>
                <a:ext cx="138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5DD61DF1-93D0-82FA-0D31-C39994C6403C}"/>
                  </a:ext>
                </a:extLst>
              </p14:cNvPr>
              <p14:cNvContentPartPr/>
              <p14:nvPr/>
            </p14:nvContentPartPr>
            <p14:xfrm>
              <a:off x="5926493" y="2446093"/>
              <a:ext cx="41040" cy="8640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5DD61DF1-93D0-82FA-0D31-C39994C640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0373" y="2439973"/>
                <a:ext cx="53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FDEC52BA-B959-73D1-A30F-B3DB87D8FA66}"/>
              </a:ext>
            </a:extLst>
          </p:cNvPr>
          <p:cNvGrpSpPr/>
          <p:nvPr/>
        </p:nvGrpSpPr>
        <p:grpSpPr>
          <a:xfrm>
            <a:off x="3995093" y="2421253"/>
            <a:ext cx="1995840" cy="2430360"/>
            <a:chOff x="3995093" y="2421253"/>
            <a:chExt cx="1995840" cy="24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42DC3160-F921-C6DE-3713-CA2D5A0A42B6}"/>
                    </a:ext>
                  </a:extLst>
                </p14:cNvPr>
                <p14:cNvContentPartPr/>
                <p14:nvPr/>
              </p14:nvContentPartPr>
              <p14:xfrm>
                <a:off x="3995093" y="2505493"/>
                <a:ext cx="1930320" cy="23461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42DC3160-F921-C6DE-3713-CA2D5A0A42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8973" y="2499373"/>
                  <a:ext cx="1942560" cy="23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E5774AA8-CC34-4EEC-748E-948A6F057822}"/>
                    </a:ext>
                  </a:extLst>
                </p14:cNvPr>
                <p14:cNvContentPartPr/>
                <p14:nvPr/>
              </p14:nvContentPartPr>
              <p14:xfrm>
                <a:off x="5917853" y="2446813"/>
                <a:ext cx="9360" cy="9216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E5774AA8-CC34-4EEC-748E-948A6F0578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1733" y="2440693"/>
                  <a:ext cx="21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D154FB5E-6489-6747-F0FA-CD2807D3272C}"/>
                    </a:ext>
                  </a:extLst>
                </p14:cNvPr>
                <p14:cNvContentPartPr/>
                <p14:nvPr/>
              </p14:nvContentPartPr>
              <p14:xfrm>
                <a:off x="5900933" y="2421253"/>
                <a:ext cx="90000" cy="11484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D154FB5E-6489-6747-F0FA-CD2807D3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4813" y="2415133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299FDBF6-455D-05C3-4860-B9748C8DE946}"/>
                    </a:ext>
                  </a:extLst>
                </p14:cNvPr>
                <p14:cNvContentPartPr/>
                <p14:nvPr/>
              </p14:nvContentPartPr>
              <p14:xfrm>
                <a:off x="5905378" y="2425082"/>
                <a:ext cx="73440" cy="1126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299FDBF6-455D-05C3-4860-B9748C8DE9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9258" y="2418962"/>
                  <a:ext cx="85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CC5C09E9-D622-0D90-D57B-551766CF997F}"/>
                  </a:ext>
                </a:extLst>
              </p14:cNvPr>
              <p14:cNvContentPartPr/>
              <p14:nvPr/>
            </p14:nvContentPartPr>
            <p14:xfrm>
              <a:off x="7530099" y="5417053"/>
              <a:ext cx="360" cy="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CC5C09E9-D622-0D90-D57B-551766CF99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3979" y="541093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1BD09775-4793-66F6-C00E-C812E815E17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37445" y="3848793"/>
            <a:ext cx="4953741" cy="23054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35C558E4-9EDB-B13C-3A64-A7F67E6DF5CC}"/>
                  </a:ext>
                </a:extLst>
              </p14:cNvPr>
              <p14:cNvContentPartPr/>
              <p14:nvPr/>
            </p14:nvContentPartPr>
            <p14:xfrm>
              <a:off x="5563059" y="5069293"/>
              <a:ext cx="568080" cy="255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35C558E4-9EDB-B13C-3A64-A7F67E6DF5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6939" y="5063173"/>
                <a:ext cx="580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CC5477E3-0451-D1E3-693F-BFACB7B7455A}"/>
                  </a:ext>
                </a:extLst>
              </p14:cNvPr>
              <p14:cNvContentPartPr/>
              <p14:nvPr/>
            </p14:nvContentPartPr>
            <p14:xfrm>
              <a:off x="1014819" y="5499853"/>
              <a:ext cx="492840" cy="1634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CC5477E3-0451-D1E3-693F-BFACB7B745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699" y="5493733"/>
                <a:ext cx="505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6052F6E3-4EF3-5639-4474-FFECBC01898F}"/>
                  </a:ext>
                </a:extLst>
              </p14:cNvPr>
              <p14:cNvContentPartPr/>
              <p14:nvPr/>
            </p14:nvContentPartPr>
            <p14:xfrm>
              <a:off x="5500059" y="5777773"/>
              <a:ext cx="425520" cy="1472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6052F6E3-4EF3-5639-4474-FFECBC0189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93939" y="5771653"/>
                <a:ext cx="437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DE2230E5-0FAA-1862-B88B-92A67C7BFC19}"/>
                  </a:ext>
                </a:extLst>
              </p14:cNvPr>
              <p14:cNvContentPartPr/>
              <p14:nvPr/>
            </p14:nvContentPartPr>
            <p14:xfrm>
              <a:off x="7804419" y="4954093"/>
              <a:ext cx="1040400" cy="102564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DE2230E5-0FAA-1862-B88B-92A67C7BFC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8299" y="4947973"/>
                <a:ext cx="1052640" cy="10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A3584E1A-AC4E-DB40-470A-2ABDA4A10C52}"/>
              </a:ext>
            </a:extLst>
          </p:cNvPr>
          <p:cNvGrpSpPr/>
          <p:nvPr/>
        </p:nvGrpSpPr>
        <p:grpSpPr>
          <a:xfrm>
            <a:off x="7579419" y="3370813"/>
            <a:ext cx="489240" cy="1585440"/>
            <a:chOff x="7579419" y="3370813"/>
            <a:chExt cx="489240" cy="15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25B3C886-B615-6A93-20D2-6D2EC29F192D}"/>
                    </a:ext>
                  </a:extLst>
                </p14:cNvPr>
                <p14:cNvContentPartPr/>
                <p14:nvPr/>
              </p14:nvContentPartPr>
              <p14:xfrm>
                <a:off x="7579419" y="3434533"/>
                <a:ext cx="489240" cy="152172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25B3C886-B615-6A93-20D2-6D2EC29F19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3299" y="3428413"/>
                  <a:ext cx="501480" cy="15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E7880F97-29E7-DA7D-188A-AB5308689433}"/>
                    </a:ext>
                  </a:extLst>
                </p14:cNvPr>
                <p14:cNvContentPartPr/>
                <p14:nvPr/>
              </p14:nvContentPartPr>
              <p14:xfrm>
                <a:off x="7583739" y="3370813"/>
                <a:ext cx="145440" cy="7992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E7880F97-29E7-DA7D-188A-AB53086894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77619" y="3364693"/>
                  <a:ext cx="15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6D1A2950-18F2-9AF3-69ED-E05B4925A961}"/>
                    </a:ext>
                  </a:extLst>
                </p14:cNvPr>
                <p14:cNvContentPartPr/>
                <p14:nvPr/>
              </p14:nvContentPartPr>
              <p14:xfrm>
                <a:off x="7620103" y="3387924"/>
                <a:ext cx="106920" cy="6984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6D1A2950-18F2-9AF3-69ED-E05B4925A9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3983" y="3381804"/>
                  <a:ext cx="119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87E116B6-63D0-F60D-A832-269364D13A0E}"/>
                    </a:ext>
                  </a:extLst>
                </p14:cNvPr>
                <p14:cNvContentPartPr/>
                <p14:nvPr/>
              </p14:nvContentPartPr>
              <p14:xfrm>
                <a:off x="7667983" y="3427524"/>
                <a:ext cx="2880" cy="36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87E116B6-63D0-F60D-A832-269364D1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61863" y="3421404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BA531CB5-B057-D4D7-9DA7-2ACDA2E3DEFE}"/>
                    </a:ext>
                  </a:extLst>
                </p14:cNvPr>
                <p14:cNvContentPartPr/>
                <p14:nvPr/>
              </p14:nvContentPartPr>
              <p14:xfrm>
                <a:off x="7665463" y="3432204"/>
                <a:ext cx="1080" cy="36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BA531CB5-B057-D4D7-9DA7-2ACDA2E3DE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9343" y="3426084"/>
                  <a:ext cx="1332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89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70A9C-799C-4BDB-BCBE-4FD1BEB1A61E}"/>
              </a:ext>
            </a:extLst>
          </p:cNvPr>
          <p:cNvSpPr txBox="1"/>
          <p:nvPr/>
        </p:nvSpPr>
        <p:spPr>
          <a:xfrm>
            <a:off x="6096000" y="1676077"/>
            <a:ext cx="6010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C900A8F6-ABE3-3A85-19DA-7DB9A9E2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5733"/>
            <a:ext cx="5119636" cy="39865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060CA9-1C78-7875-E0A8-45A5B095B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074" y="3524250"/>
            <a:ext cx="5915851" cy="26578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B7E398E3-DA44-2372-0331-794BFADABE63}"/>
                  </a:ext>
                </a:extLst>
              </p14:cNvPr>
              <p14:cNvContentPartPr/>
              <p14:nvPr/>
            </p14:nvContentPartPr>
            <p14:xfrm>
              <a:off x="5114655" y="2824935"/>
              <a:ext cx="1310040" cy="19854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B7E398E3-DA44-2372-0331-794BFADABE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8535" y="2818815"/>
                <a:ext cx="1322280" cy="19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46B3DDC3-E4B9-5C02-81BE-481FD800B6F2}"/>
                  </a:ext>
                </a:extLst>
              </p14:cNvPr>
              <p14:cNvContentPartPr/>
              <p14:nvPr/>
            </p14:nvContentPartPr>
            <p14:xfrm>
              <a:off x="6400575" y="2781015"/>
              <a:ext cx="85320" cy="1364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46B3DDC3-E4B9-5C02-81BE-481FD800B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4455" y="2774895"/>
                <a:ext cx="97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F02AE97-3D90-52AE-49F8-78B1F74B7C53}"/>
                  </a:ext>
                </a:extLst>
              </p14:cNvPr>
              <p14:cNvContentPartPr/>
              <p14:nvPr/>
            </p14:nvContentPartPr>
            <p14:xfrm>
              <a:off x="5124375" y="1972095"/>
              <a:ext cx="1114560" cy="177120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F02AE97-3D90-52AE-49F8-78B1F74B7C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255" y="1965975"/>
                <a:ext cx="1126800" cy="17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4FBCFB44-4204-F99E-B794-05BE37F5941E}"/>
                  </a:ext>
                </a:extLst>
              </p14:cNvPr>
              <p14:cNvContentPartPr/>
              <p14:nvPr/>
            </p14:nvContentPartPr>
            <p14:xfrm>
              <a:off x="6171975" y="1933575"/>
              <a:ext cx="106560" cy="8892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4FBCFB44-4204-F99E-B794-05BE37F59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5855" y="1927455"/>
                <a:ext cx="118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98833265-4091-992E-60CF-892E34885520}"/>
                  </a:ext>
                </a:extLst>
              </p14:cNvPr>
              <p14:cNvContentPartPr/>
              <p14:nvPr/>
            </p14:nvContentPartPr>
            <p14:xfrm>
              <a:off x="9599535" y="4628895"/>
              <a:ext cx="1432800" cy="4294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98833265-4091-992E-60CF-892E348855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93415" y="4622775"/>
                <a:ext cx="144504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HW3-pwm</a:t>
            </a:r>
            <a:r>
              <a:rPr lang="zh-TW" altLang="en-US" dirty="0"/>
              <a:t>呼吸燈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線上媒體 1" title="pwm_breath">
            <a:hlinkClick r:id="" action="ppaction://media"/>
            <a:extLst>
              <a:ext uri="{FF2B5EF4-FFF2-40B4-BE49-F238E27FC236}">
                <a16:creationId xmlns:a16="http://schemas.microsoft.com/office/drawing/2014/main" id="{A79091BB-6707-5C6F-D7E0-120E8B2238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5100" y="1838325"/>
            <a:ext cx="67818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85029</TotalTime>
  <Words>271</Words>
  <Application>Microsoft Office PowerPoint</Application>
  <PresentationFormat>寬螢幕</PresentationFormat>
  <Paragraphs>38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佈景主題</vt:lpstr>
      <vt:lpstr>HW3-pwm呼吸燈</vt:lpstr>
      <vt:lpstr>break_down</vt:lpstr>
      <vt:lpstr>HW3-pwm呼吸燈</vt:lpstr>
      <vt:lpstr>HW3-pwm呼吸燈</vt:lpstr>
      <vt:lpstr>HW3-pwm呼吸燈</vt:lpstr>
      <vt:lpstr>HW3-pwm呼吸燈</vt:lpstr>
      <vt:lpstr>HW3-pwm呼吸燈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3188</cp:revision>
  <dcterms:created xsi:type="dcterms:W3CDTF">2019-03-11T13:47:46Z</dcterms:created>
  <dcterms:modified xsi:type="dcterms:W3CDTF">2025-01-08T05:03:55Z</dcterms:modified>
</cp:coreProperties>
</file>