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7" r:id="rId2"/>
    <p:sldId id="260" r:id="rId3"/>
    <p:sldId id="262" r:id="rId4"/>
    <p:sldId id="279" r:id="rId5"/>
    <p:sldId id="1350" r:id="rId6"/>
    <p:sldId id="1348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宏" initials="逸宏" lastIdx="3" clrIdx="0">
    <p:extLst>
      <p:ext uri="{19B8F6BF-5375-455C-9EA6-DF929625EA0E}">
        <p15:presenceInfo xmlns:p15="http://schemas.microsoft.com/office/powerpoint/2012/main" userId="5b6125eb5a4ed5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000000"/>
    <a:srgbClr val="FFFFFF"/>
    <a:srgbClr val="7CAFDE"/>
    <a:srgbClr val="3886CC"/>
    <a:srgbClr val="66A2D8"/>
    <a:srgbClr val="FF6600"/>
    <a:srgbClr val="9751CB"/>
    <a:srgbClr val="6AA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113" d="100"/>
          <a:sy n="113" d="100"/>
        </p:scale>
        <p:origin x="65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2025/1/8</a:t>
            </a:fld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07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1720 24575,'8'-2'0,"-1"0"0,1-1 0,-1 1 0,0-2 0,1 1 0,-1-1 0,-1 0 0,1 0 0,-1-1 0,1 0 0,5-6 0,16-10 0,89-68 0,9-6 0,239-161 0,-292 204 0,84-44 0,-144 89 0,67-41 0,103-55 0,-125 75 0,5-3 0,94-32 0,55-8 0,159-25 0,-201 54 0,37-7 0,224-35 0,-297 55 0,216-27 0,-55 9 0,211-27-601,-152 30 481,19-3 39,-166 23 81,-123 14 0,59-3 0,-5 1 0,0 1 0,-62 10-304,78-12 0,85 0 304,-17 3 0,98-2 0,1 0 0,-168 1 0,178 10 0,-142 4 0,645-3 0,-679 12 0,-16 0 0,157 11 0,-109-8 0,-76-5 0,325 36 0,-263-21 0,-31-3 0,99 16 812,-45-5-214,43 21-598,-191-42 0,228 59 0,170 47 0,-163-23 0,-236-78 0,479 196 0,-502-201 0,-1 1 0,37 29 0,-10-8 0,85 42 0,-77-47 30,-45-23-263,-1-1 1,1 2-1,-2 0 1,1 0-1,19 17 1,-21-14-6594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10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1648 24575,'1'-4'0,"0"0"0,-1 1 0,1-1 0,0 0 0,1 0 0,-1 1 0,1-1 0,0 1 0,-1-1 0,2 1 0,-1 0 0,0 0 0,1 0 0,-1 0 0,4-3 0,53-44 0,-24 21 0,21-23 0,37-33 0,152-183 0,-214 232 0,1 0 0,2 2 0,1 2 0,2 1 0,68-44 0,-54 44 0,1 3 0,82-32 0,-78 38 0,-2-3 0,69-43 0,-106 56 0,17-12 0,1 2 0,1 2 0,62-27 0,15 6 0,259-99 0,-70 39 0,-20 31 0,-218 53 0,0 3 0,104-10 0,-24 8 0,-77 7 0,75-14 0,-5 2 0,-80 11 0,0 2 0,68 0 0,393 9 0,-495 0 0,-1 1 0,30 7 0,39 3 0,10 0 0,-69-7 0,47 2 0,-30-6 0,95 15 0,-102-11-1365,-23-4-5461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04:50:12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0 359 24575,'10'1'0,"0"0"0,0 1 0,0 1 0,0 0 0,0 0 0,16 9 0,30 8 0,-26-13 0,3 1 0,45 6 0,-69-13 0,1-1 0,-1 1 0,0-2 0,1 1 0,-1-1 0,0-1 0,0 1 0,0-2 0,16-5 0,-22 7 0,-1-1 0,1 1 0,-1-1 0,1 1 0,-1-1 0,0 0 0,0 0 0,0 0 0,0-1 0,0 1 0,0 0 0,-1-1 0,1 1 0,-1-1 0,1 1 0,-1-1 0,0 0 0,0 1 0,0-1 0,-1 0 0,1 0 0,-1 0 0,1 0 0,-1 0 0,0 0 0,0 1 0,0-1 0,-1 0 0,0-4 0,-2-10 0,-1 0 0,0 0 0,-14-31 0,5 11 0,-53-155-1365,60 177-5461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F9Im5Y13n8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E11D2F9-8A29-B7D9-46F5-08A7C820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實現方式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用之前的乒乓球程式結合</a:t>
            </a:r>
            <a:r>
              <a:rPr lang="en-US" altLang="zh-TW" dirty="0"/>
              <a:t>VGA</a:t>
            </a:r>
          </a:p>
          <a:p>
            <a:r>
              <a:rPr lang="zh-TW" altLang="en-US" dirty="0"/>
              <a:t>利用每位移一次就顯示在下一個位置來達成</a:t>
            </a:r>
            <a:endParaRPr lang="en-US" altLang="zh-TW" dirty="0"/>
          </a:p>
          <a:p>
            <a:r>
              <a:rPr lang="zh-TW" altLang="en-US" dirty="0"/>
              <a:t>如下圖</a:t>
            </a:r>
            <a:r>
              <a:rPr lang="en-US" altLang="zh-TW" dirty="0"/>
              <a:t>(</a:t>
            </a:r>
            <a:r>
              <a:rPr lang="zh-TW" altLang="en-US" dirty="0"/>
              <a:t>假設右移</a:t>
            </a:r>
            <a:r>
              <a:rPr lang="en-US" altLang="zh-TW" dirty="0"/>
              <a:t>)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B2DB743-300E-1296-2123-6144E7F4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HW6-VGA</a:t>
            </a:r>
            <a:r>
              <a:rPr lang="zh-TW" altLang="en-US"/>
              <a:t>乒乓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A1DF52E-E277-4E58-A20C-DD4793103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64" y="2882999"/>
            <a:ext cx="11155332" cy="22863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9820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A775950-F0C7-92C5-3293-1A03D84EF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HW6-VGA</a:t>
            </a:r>
            <a:r>
              <a:rPr lang="zh-TW" altLang="en-US" dirty="0"/>
              <a:t>乒乓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951F09-E836-6B08-B022-7C1F12D2B133}"/>
              </a:ext>
            </a:extLst>
          </p:cNvPr>
          <p:cNvSpPr txBox="1"/>
          <p:nvPr/>
        </p:nvSpPr>
        <p:spPr>
          <a:xfrm>
            <a:off x="1574800" y="1635667"/>
            <a:ext cx="146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Breakdown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1D712FA-BE93-B3A3-B084-F1F98A5A6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27" y="1820333"/>
            <a:ext cx="5696745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3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5BA41B9-5DAC-617A-631D-40211BF8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HW6-VGA</a:t>
            </a:r>
            <a:r>
              <a:rPr lang="zh-TW" altLang="en-US" dirty="0"/>
              <a:t>乒乓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968B1D5-0F1F-F502-805E-B1003FE3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838" y="1887810"/>
            <a:ext cx="5544324" cy="3658111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F2413E72-DF22-FA18-1BAA-C1B0963BA5B7}"/>
              </a:ext>
            </a:extLst>
          </p:cNvPr>
          <p:cNvSpPr txBox="1"/>
          <p:nvPr/>
        </p:nvSpPr>
        <p:spPr>
          <a:xfrm>
            <a:off x="1574800" y="1635667"/>
            <a:ext cx="1464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FSM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730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HW6-VGA</a:t>
            </a:r>
            <a:r>
              <a:rPr lang="zh-TW" altLang="en-US" dirty="0"/>
              <a:t>乒乓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67786D-ADD3-A616-35C3-3CF4CEB70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971" y="1896277"/>
            <a:ext cx="5544324" cy="3658111"/>
          </a:xfrm>
          <a:prstGeom prst="rect">
            <a:avLst/>
          </a:prstGeom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36BAACA9-EE5F-6E02-8154-F7B708494FD9}"/>
              </a:ext>
            </a:extLst>
          </p:cNvPr>
          <p:cNvSpPr/>
          <p:nvPr/>
        </p:nvSpPr>
        <p:spPr>
          <a:xfrm>
            <a:off x="2209800" y="3345349"/>
            <a:ext cx="990600" cy="75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BF771EAB-3886-C1CE-CDFF-7B126422D1FE}"/>
              </a:ext>
            </a:extLst>
          </p:cNvPr>
          <p:cNvSpPr/>
          <p:nvPr/>
        </p:nvSpPr>
        <p:spPr>
          <a:xfrm>
            <a:off x="4224866" y="3345349"/>
            <a:ext cx="990600" cy="75996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41BDFCB-0CF3-A8ED-CF96-1EE89EC93304}"/>
              </a:ext>
            </a:extLst>
          </p:cNvPr>
          <p:cNvGrpSpPr/>
          <p:nvPr/>
        </p:nvGrpSpPr>
        <p:grpSpPr>
          <a:xfrm>
            <a:off x="2954693" y="2767573"/>
            <a:ext cx="4676400" cy="619560"/>
            <a:chOff x="2954693" y="2767573"/>
            <a:chExt cx="4676400" cy="61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0CBE5A06-5C9B-40CB-5C37-57EC0808B8B0}"/>
                    </a:ext>
                  </a:extLst>
                </p14:cNvPr>
                <p14:cNvContentPartPr/>
                <p14:nvPr/>
              </p14:nvContentPartPr>
              <p14:xfrm>
                <a:off x="2954693" y="2767573"/>
                <a:ext cx="4628160" cy="619560"/>
              </p14:xfrm>
            </p:contentPart>
          </mc:Choice>
          <mc:Fallback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0CBE5A06-5C9B-40CB-5C37-57EC0808B8B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48573" y="2761453"/>
                  <a:ext cx="4640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F5817D35-5105-5A3B-13B9-6DB5525182E6}"/>
                    </a:ext>
                  </a:extLst>
                </p14:cNvPr>
                <p14:cNvContentPartPr/>
                <p14:nvPr/>
              </p14:nvContentPartPr>
              <p14:xfrm>
                <a:off x="4876733" y="2784853"/>
                <a:ext cx="1709280" cy="59328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F5817D35-5105-5A3B-13B9-6DB5525182E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70613" y="2778733"/>
                  <a:ext cx="172152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筆跡 16">
                  <a:extLst>
                    <a:ext uri="{FF2B5EF4-FFF2-40B4-BE49-F238E27FC236}">
                      <a16:creationId xmlns:a16="http://schemas.microsoft.com/office/drawing/2014/main" id="{FAD1EE3E-EB54-E125-DCE3-FCA0984950B0}"/>
                    </a:ext>
                  </a:extLst>
                </p14:cNvPr>
                <p14:cNvContentPartPr/>
                <p14:nvPr/>
              </p14:nvContentPartPr>
              <p14:xfrm>
                <a:off x="7475933" y="3054493"/>
                <a:ext cx="155160" cy="156600"/>
              </p14:xfrm>
            </p:contentPart>
          </mc:Choice>
          <mc:Fallback>
            <p:pic>
              <p:nvPicPr>
                <p:cNvPr id="17" name="筆跡 16">
                  <a:extLst>
                    <a:ext uri="{FF2B5EF4-FFF2-40B4-BE49-F238E27FC236}">
                      <a16:creationId xmlns:a16="http://schemas.microsoft.com/office/drawing/2014/main" id="{FAD1EE3E-EB54-E125-DCE3-FCA0984950B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69813" y="3048373"/>
                  <a:ext cx="167400" cy="168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420E70A-C316-D10B-0E87-6757459CE123}"/>
              </a:ext>
            </a:extLst>
          </p:cNvPr>
          <p:cNvSpPr txBox="1"/>
          <p:nvPr/>
        </p:nvSpPr>
        <p:spPr>
          <a:xfrm>
            <a:off x="6701073" y="4595174"/>
            <a:ext cx="4191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LED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左右位移時，同時處理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上的圖形之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軸座標位移。</a:t>
            </a:r>
            <a:endParaRPr lang="zh-TW" altLang="en-US" dirty="0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439878D8-EE17-3AE5-E7DE-8F3562C43B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547" y="3345349"/>
            <a:ext cx="420111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01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04D3EC-0E4B-7846-1BBE-206A49EE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HW6-VGA</a:t>
            </a:r>
            <a:r>
              <a:rPr lang="zh-TW" altLang="en-US" dirty="0"/>
              <a:t>乒乓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E4F7483C-A9FB-3FE3-221B-A12F119161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60"/>
          <a:stretch/>
        </p:blipFill>
        <p:spPr>
          <a:xfrm>
            <a:off x="2377139" y="1946696"/>
            <a:ext cx="7437722" cy="23114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8751EB2-C74C-C19D-63D0-08BCD7A1DDFB}"/>
              </a:ext>
            </a:extLst>
          </p:cNvPr>
          <p:cNvSpPr txBox="1"/>
          <p:nvPr/>
        </p:nvSpPr>
        <p:spPr>
          <a:xfrm>
            <a:off x="2377140" y="4398566"/>
            <a:ext cx="7437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將乒乓球改為任意圖片：利用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Block RAM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100x100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影像的位址並輸出到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85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CEF8466-5AE1-779C-D3E8-D72E2439F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HW6-VGA</a:t>
            </a:r>
            <a:r>
              <a:rPr lang="zh-TW" altLang="en-US" dirty="0"/>
              <a:t>乒乓</a:t>
            </a:r>
          </a:p>
        </p:txBody>
      </p:sp>
      <p:pic>
        <p:nvPicPr>
          <p:cNvPr id="7" name="線上媒體 6" title="vga_pong">
            <a:hlinkClick r:id="" action="ppaction://media"/>
            <a:extLst>
              <a:ext uri="{FF2B5EF4-FFF2-40B4-BE49-F238E27FC236}">
                <a16:creationId xmlns:a16="http://schemas.microsoft.com/office/drawing/2014/main" id="{0DB25B98-8A37-F955-E30B-B114F380801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77860" y="1804627"/>
            <a:ext cx="6636280" cy="374950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5CEB265-2D8A-3561-9F63-F02A4FE7E466}"/>
              </a:ext>
            </a:extLst>
          </p:cNvPr>
          <p:cNvSpPr txBox="1"/>
          <p:nvPr/>
        </p:nvSpPr>
        <p:spPr>
          <a:xfrm>
            <a:off x="1676400" y="1703027"/>
            <a:ext cx="1007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demo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84919</TotalTime>
  <Words>86</Words>
  <Application>Microsoft Office PowerPoint</Application>
  <PresentationFormat>寬螢幕</PresentationFormat>
  <Paragraphs>15</Paragraphs>
  <Slides>6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Times New Roman</vt:lpstr>
      <vt:lpstr>Office 佈景主題</vt:lpstr>
      <vt:lpstr>HW6-VGA乒乓</vt:lpstr>
      <vt:lpstr>HW6-VGA乒乓</vt:lpstr>
      <vt:lpstr>HW6-VGA乒乓</vt:lpstr>
      <vt:lpstr>HW6-VGA乒乓</vt:lpstr>
      <vt:lpstr>HW6-VGA乒乓</vt:lpstr>
      <vt:lpstr>HW6-VGA乒乓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阿 暉</cp:lastModifiedBy>
  <cp:revision>3211</cp:revision>
  <dcterms:created xsi:type="dcterms:W3CDTF">2019-03-11T13:47:46Z</dcterms:created>
  <dcterms:modified xsi:type="dcterms:W3CDTF">2025-01-08T05:01:55Z</dcterms:modified>
</cp:coreProperties>
</file>