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1495" r:id="rId2"/>
    <p:sldId id="1497" r:id="rId3"/>
    <p:sldId id="1493" r:id="rId4"/>
    <p:sldId id="1494" r:id="rId5"/>
    <p:sldId id="1486" r:id="rId6"/>
    <p:sldId id="1496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逸宏" initials="逸宏" lastIdx="2" clrIdx="0">
    <p:extLst>
      <p:ext uri="{19B8F6BF-5375-455C-9EA6-DF929625EA0E}">
        <p15:presenceInfo xmlns:p15="http://schemas.microsoft.com/office/powerpoint/2012/main" userId="5b6125eb5a4ed5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000000"/>
    <a:srgbClr val="FFFFFF"/>
    <a:srgbClr val="7CAFDE"/>
    <a:srgbClr val="3886CC"/>
    <a:srgbClr val="66A2D8"/>
    <a:srgbClr val="FF6600"/>
    <a:srgbClr val="9751CB"/>
    <a:srgbClr val="6A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85D718-25E9-4BFD-AB06-772035D1CF73}" v="14" dt="2024-11-05T07:36:58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09" d="100"/>
          <a:sy n="109" d="100"/>
        </p:scale>
        <p:origin x="81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2025/1/8</a:t>
            </a:fld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2025/1/8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7kogg_nL-Hs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5526062-E629-CC2F-A35B-BF2657A5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HW7-</a:t>
            </a:r>
            <a:r>
              <a:rPr lang="zh-TW" altLang="en-US" sz="4000" dirty="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乒乓對打</a:t>
            </a:r>
            <a:endParaRPr lang="en-US" altLang="zh-TW" sz="4000" dirty="0">
              <a:solidFill>
                <a:srgbClr val="000000"/>
              </a:solidFill>
              <a:latin typeface="-apple-system"/>
              <a:ea typeface="+mn-ea"/>
              <a:cs typeface="+mn-cs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3F708B7-CAF6-4D9F-7CB6-FC671B20F59A}"/>
              </a:ext>
            </a:extLst>
          </p:cNvPr>
          <p:cNvSpPr txBox="1"/>
          <p:nvPr/>
        </p:nvSpPr>
        <p:spPr>
          <a:xfrm>
            <a:off x="5527393" y="1975835"/>
            <a:ext cx="10375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1400" dirty="0">
                <a:solidFill>
                  <a:schemeClr val="bg1"/>
                </a:solidFill>
                <a:latin typeface="-apple-system"/>
              </a:rPr>
              <a:t>發球</a:t>
            </a:r>
            <a:endParaRPr lang="zh-TW" altLang="en-US" sz="14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pic>
        <p:nvPicPr>
          <p:cNvPr id="5" name="圖片 4" descr="一張含有 文字, 螢幕擷取畫面, 字型, 圓形 的圖片&#10;&#10;自動產生的描述">
            <a:extLst>
              <a:ext uri="{FF2B5EF4-FFF2-40B4-BE49-F238E27FC236}">
                <a16:creationId xmlns:a16="http://schemas.microsoft.com/office/drawing/2014/main" id="{5DC0F714-A038-1D04-CB12-6C774D218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315" y="1712047"/>
            <a:ext cx="5898286" cy="3927531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2B0562D-0B5D-2134-F102-28371FFF2C5B}"/>
              </a:ext>
            </a:extLst>
          </p:cNvPr>
          <p:cNvSpPr txBox="1"/>
          <p:nvPr/>
        </p:nvSpPr>
        <p:spPr>
          <a:xfrm>
            <a:off x="2146428" y="1791169"/>
            <a:ext cx="3280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FSM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：</a:t>
            </a:r>
            <a:endParaRPr lang="zh-TW" altLang="en-US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322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5526062-E629-CC2F-A35B-BF2657A5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HW7-</a:t>
            </a:r>
            <a:r>
              <a:rPr lang="zh-TW" altLang="en-US" sz="4000" dirty="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乒乓對打</a:t>
            </a:r>
            <a:endParaRPr lang="en-US" altLang="zh-TW" sz="4000" dirty="0">
              <a:solidFill>
                <a:srgbClr val="000000"/>
              </a:solidFill>
              <a:latin typeface="-apple-system"/>
              <a:ea typeface="+mn-ea"/>
              <a:cs typeface="+mn-cs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3F708B7-CAF6-4D9F-7CB6-FC671B20F59A}"/>
              </a:ext>
            </a:extLst>
          </p:cNvPr>
          <p:cNvSpPr txBox="1"/>
          <p:nvPr/>
        </p:nvSpPr>
        <p:spPr>
          <a:xfrm>
            <a:off x="8103539" y="2476996"/>
            <a:ext cx="10375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1400" dirty="0">
                <a:solidFill>
                  <a:schemeClr val="bg1"/>
                </a:solidFill>
                <a:latin typeface="-apple-system"/>
              </a:rPr>
              <a:t>發球</a:t>
            </a:r>
            <a:endParaRPr lang="zh-TW" altLang="en-US" sz="14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3828DC1-FA2A-5452-A630-22DAE35C2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206" y="2405213"/>
            <a:ext cx="4553585" cy="163852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C7C7F01-3366-2DF8-5D95-84F404B34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207" y="4623981"/>
            <a:ext cx="4191585" cy="25721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09E86D5-3BF2-E0EB-1995-3ABDDCF4A436}"/>
              </a:ext>
            </a:extLst>
          </p:cNvPr>
          <p:cNvSpPr txBox="1"/>
          <p:nvPr/>
        </p:nvSpPr>
        <p:spPr>
          <a:xfrm>
            <a:off x="4625858" y="1745762"/>
            <a:ext cx="3280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定義腳位以及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FSM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的狀態：</a:t>
            </a:r>
            <a:endParaRPr lang="zh-TW" altLang="en-US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2876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5526062-E629-CC2F-A35B-BF2657A5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HW7-</a:t>
            </a:r>
            <a:r>
              <a:rPr lang="zh-TW" altLang="en-US" sz="4000" dirty="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乒乓對打</a:t>
            </a:r>
            <a:endParaRPr lang="en-US" altLang="zh-TW" sz="4000" dirty="0">
              <a:solidFill>
                <a:srgbClr val="000000"/>
              </a:solidFill>
              <a:latin typeface="-apple-system"/>
              <a:ea typeface="+mn-ea"/>
              <a:cs typeface="+mn-cs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3F708B7-CAF6-4D9F-7CB6-FC671B20F59A}"/>
              </a:ext>
            </a:extLst>
          </p:cNvPr>
          <p:cNvSpPr txBox="1"/>
          <p:nvPr/>
        </p:nvSpPr>
        <p:spPr>
          <a:xfrm>
            <a:off x="5527393" y="1975835"/>
            <a:ext cx="10375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1400" dirty="0">
                <a:solidFill>
                  <a:schemeClr val="bg1"/>
                </a:solidFill>
                <a:latin typeface="-apple-system"/>
              </a:rPr>
              <a:t>發球</a:t>
            </a:r>
            <a:endParaRPr lang="zh-TW" altLang="en-US" sz="14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823E033-F5DE-4090-50D5-D94C50FC8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951" y="1832506"/>
            <a:ext cx="4561310" cy="388933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68D8E1E-01AD-DBCA-B342-F97DAB7366AC}"/>
              </a:ext>
            </a:extLst>
          </p:cNvPr>
          <p:cNvSpPr txBox="1"/>
          <p:nvPr/>
        </p:nvSpPr>
        <p:spPr>
          <a:xfrm>
            <a:off x="1105028" y="1299668"/>
            <a:ext cx="3280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FSM(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高速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CLK)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：</a:t>
            </a:r>
            <a:endParaRPr lang="zh-TW" altLang="en-US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E1853EE-ABA7-9449-C598-644244C0BFA7}"/>
              </a:ext>
            </a:extLst>
          </p:cNvPr>
          <p:cNvSpPr txBox="1"/>
          <p:nvPr/>
        </p:nvSpPr>
        <p:spPr>
          <a:xfrm>
            <a:off x="5975928" y="1299668"/>
            <a:ext cx="3280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乒乓位移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(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除頻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CLK)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：</a:t>
            </a:r>
            <a:endParaRPr lang="zh-TW" altLang="en-US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571E589-A012-1090-F2DC-201A1953E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8178"/>
            <a:ext cx="4502044" cy="389366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7830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5526062-E629-CC2F-A35B-BF2657A5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HW7-</a:t>
            </a:r>
            <a:r>
              <a:rPr lang="zh-TW" altLang="en-US" sz="4000" dirty="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乒乓對打</a:t>
            </a:r>
            <a:endParaRPr lang="en-US" altLang="zh-TW" sz="4000" dirty="0">
              <a:solidFill>
                <a:srgbClr val="000000"/>
              </a:solidFill>
              <a:latin typeface="-apple-system"/>
              <a:ea typeface="+mn-ea"/>
              <a:cs typeface="+mn-cs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3F708B7-CAF6-4D9F-7CB6-FC671B20F59A}"/>
              </a:ext>
            </a:extLst>
          </p:cNvPr>
          <p:cNvSpPr txBox="1"/>
          <p:nvPr/>
        </p:nvSpPr>
        <p:spPr>
          <a:xfrm>
            <a:off x="5527393" y="1975835"/>
            <a:ext cx="10375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1400" dirty="0">
                <a:solidFill>
                  <a:schemeClr val="bg1"/>
                </a:solidFill>
                <a:latin typeface="-apple-system"/>
              </a:rPr>
              <a:t>發球</a:t>
            </a:r>
            <a:endParaRPr lang="zh-TW" altLang="en-US" sz="14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68D8E1E-01AD-DBCA-B342-F97DAB7366AC}"/>
              </a:ext>
            </a:extLst>
          </p:cNvPr>
          <p:cNvSpPr txBox="1"/>
          <p:nvPr/>
        </p:nvSpPr>
        <p:spPr>
          <a:xfrm>
            <a:off x="5623734" y="2182995"/>
            <a:ext cx="94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dirty="0" err="1">
                <a:solidFill>
                  <a:srgbClr val="000000"/>
                </a:solidFill>
                <a:latin typeface="-apple-system"/>
              </a:rPr>
              <a:t>Inout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：</a:t>
            </a:r>
            <a:endParaRPr lang="zh-TW" altLang="en-US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4146EEA-2096-1EC5-A394-CDC506C46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917" y="2691839"/>
            <a:ext cx="4220164" cy="186716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129E8FFE-34FA-0910-FEA0-D1AB283284AD}"/>
              </a:ext>
            </a:extLst>
          </p:cNvPr>
          <p:cNvSpPr txBox="1"/>
          <p:nvPr/>
        </p:nvSpPr>
        <p:spPr>
          <a:xfrm>
            <a:off x="4484917" y="4782561"/>
            <a:ext cx="3218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由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LED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來決定是否要給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IO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訊號</a:t>
            </a:r>
            <a:endParaRPr lang="zh-TW" altLang="en-US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12160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5526062-E629-CC2F-A35B-BF2657A5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HW7-</a:t>
            </a:r>
            <a:r>
              <a:rPr lang="zh-TW" altLang="en-US" sz="4000" dirty="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乒乓對打</a:t>
            </a:r>
            <a:endParaRPr lang="en-US" altLang="zh-TW" sz="4000" dirty="0">
              <a:solidFill>
                <a:srgbClr val="000000"/>
              </a:solidFill>
              <a:latin typeface="-apple-system"/>
              <a:ea typeface="+mn-ea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247575E-307A-9ECA-FDF3-AD11AE124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018" y="1991848"/>
            <a:ext cx="9555963" cy="3275734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275A23E6-D9FC-C1B5-C009-E2A68F456EEF}"/>
              </a:ext>
            </a:extLst>
          </p:cNvPr>
          <p:cNvSpPr/>
          <p:nvPr/>
        </p:nvSpPr>
        <p:spPr>
          <a:xfrm>
            <a:off x="4811674" y="3346405"/>
            <a:ext cx="406400" cy="3879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81456D7-9C60-8662-34F4-E5C7F7E59285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5158558" y="2755278"/>
            <a:ext cx="225771" cy="64793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F5386B0-108C-CF0C-60AD-83E8704D0FBF}"/>
              </a:ext>
            </a:extLst>
          </p:cNvPr>
          <p:cNvSpPr txBox="1"/>
          <p:nvPr/>
        </p:nvSpPr>
        <p:spPr>
          <a:xfrm>
            <a:off x="4910672" y="2438651"/>
            <a:ext cx="10375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1400" dirty="0">
                <a:solidFill>
                  <a:schemeClr val="bg1"/>
                </a:solidFill>
                <a:latin typeface="-apple-system"/>
              </a:rPr>
              <a:t>決定發球</a:t>
            </a:r>
            <a:endParaRPr lang="zh-TW" altLang="en-US" sz="14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65E16CDC-E8D5-3181-2EA1-9D9DE1499BAB}"/>
              </a:ext>
            </a:extLst>
          </p:cNvPr>
          <p:cNvSpPr/>
          <p:nvPr/>
        </p:nvSpPr>
        <p:spPr>
          <a:xfrm>
            <a:off x="5251898" y="3346405"/>
            <a:ext cx="406400" cy="3879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2685950-7ED9-C529-223F-FAF3BE2D90A2}"/>
              </a:ext>
            </a:extLst>
          </p:cNvPr>
          <p:cNvCxnSpPr>
            <a:cxnSpLocks/>
          </p:cNvCxnSpPr>
          <p:nvPr/>
        </p:nvCxnSpPr>
        <p:spPr>
          <a:xfrm flipV="1">
            <a:off x="5589545" y="2769600"/>
            <a:ext cx="506455" cy="6408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3F708B7-CAF6-4D9F-7CB6-FC671B20F59A}"/>
              </a:ext>
            </a:extLst>
          </p:cNvPr>
          <p:cNvSpPr txBox="1"/>
          <p:nvPr/>
        </p:nvSpPr>
        <p:spPr>
          <a:xfrm>
            <a:off x="5914849" y="2468204"/>
            <a:ext cx="10375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1400" dirty="0">
                <a:solidFill>
                  <a:schemeClr val="bg1"/>
                </a:solidFill>
                <a:latin typeface="-apple-system"/>
              </a:rPr>
              <a:t>發球</a:t>
            </a:r>
            <a:endParaRPr lang="zh-TW" altLang="en-US" sz="14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85D36A1A-E8C6-F326-CDC1-7997A4487E20}"/>
              </a:ext>
            </a:extLst>
          </p:cNvPr>
          <p:cNvSpPr/>
          <p:nvPr/>
        </p:nvSpPr>
        <p:spPr>
          <a:xfrm>
            <a:off x="8711730" y="3629715"/>
            <a:ext cx="406400" cy="3879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327DED0A-E513-5341-9AD1-F5DEC273AB0A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8914930" y="2775981"/>
            <a:ext cx="475255" cy="8537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06A0515-AAA7-6A64-2278-CB2418E5CBFD}"/>
              </a:ext>
            </a:extLst>
          </p:cNvPr>
          <p:cNvSpPr txBox="1"/>
          <p:nvPr/>
        </p:nvSpPr>
        <p:spPr>
          <a:xfrm>
            <a:off x="9163196" y="2563134"/>
            <a:ext cx="10375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1400" b="0" i="0" dirty="0">
                <a:solidFill>
                  <a:schemeClr val="bg1"/>
                </a:solidFill>
                <a:effectLst/>
                <a:latin typeface="-apple-system"/>
              </a:rPr>
              <a:t>回擊</a:t>
            </a:r>
          </a:p>
        </p:txBody>
      </p:sp>
    </p:spTree>
    <p:extLst>
      <p:ext uri="{BB962C8B-B14F-4D97-AF65-F5344CB8AC3E}">
        <p14:creationId xmlns:p14="http://schemas.microsoft.com/office/powerpoint/2010/main" val="421491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5526062-E629-CC2F-A35B-BF2657A5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HW7-</a:t>
            </a:r>
            <a:r>
              <a:rPr lang="zh-TW" altLang="en-US" sz="400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乒乓對打</a:t>
            </a:r>
            <a:endParaRPr lang="en-US" altLang="zh-TW" sz="4000" dirty="0">
              <a:solidFill>
                <a:srgbClr val="000000"/>
              </a:solidFill>
              <a:latin typeface="-apple-system"/>
              <a:ea typeface="+mn-ea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4EDB4E0-D810-098C-CD15-80E6E1AE2701}"/>
              </a:ext>
            </a:extLst>
          </p:cNvPr>
          <p:cNvSpPr txBox="1"/>
          <p:nvPr/>
        </p:nvSpPr>
        <p:spPr>
          <a:xfrm>
            <a:off x="5444373" y="1358157"/>
            <a:ext cx="2117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影片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demo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：</a:t>
            </a:r>
            <a:endParaRPr lang="zh-TW" altLang="en-US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5" name="線上媒體 4" title="pingpong">
            <a:hlinkClick r:id="" action="ppaction://media"/>
            <a:extLst>
              <a:ext uri="{FF2B5EF4-FFF2-40B4-BE49-F238E27FC236}">
                <a16:creationId xmlns:a16="http://schemas.microsoft.com/office/drawing/2014/main" id="{F36479CF-9AD4-5EA6-AFD1-2372AD6D336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09110" y="1820623"/>
            <a:ext cx="7573780" cy="426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5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85019</TotalTime>
  <Words>63</Words>
  <Application>Microsoft Office PowerPoint</Application>
  <PresentationFormat>寬螢幕</PresentationFormat>
  <Paragraphs>20</Paragraphs>
  <Slides>6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Times New Roman</vt:lpstr>
      <vt:lpstr>Office 佈景主題</vt:lpstr>
      <vt:lpstr>HW7-乒乓對打</vt:lpstr>
      <vt:lpstr>HW7-乒乓對打</vt:lpstr>
      <vt:lpstr>HW7-乒乓對打</vt:lpstr>
      <vt:lpstr>HW7-乒乓對打</vt:lpstr>
      <vt:lpstr>HW7-乒乓對打</vt:lpstr>
      <vt:lpstr>HW7-乒乓對打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阿 暉</cp:lastModifiedBy>
  <cp:revision>3193</cp:revision>
  <dcterms:created xsi:type="dcterms:W3CDTF">2019-03-11T13:47:46Z</dcterms:created>
  <dcterms:modified xsi:type="dcterms:W3CDTF">2025-01-08T05:06:06Z</dcterms:modified>
</cp:coreProperties>
</file>