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HW1" id="{50C51D32-7315-4F19-9ABD-7D92A5292068}">
          <p14:sldIdLst>
            <p14:sldId id="26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2024/10/30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uDCN3skkN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56852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專題實習</a:t>
            </a:r>
            <a:br>
              <a:rPr lang="en-US" altLang="zh-TW" sz="5300" b="0" dirty="0"/>
            </a:br>
            <a:r>
              <a:rPr lang="en-US" altLang="zh-TW" sz="5300" b="0" dirty="0"/>
              <a:t>HW-1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672B43-D14A-42C7-B0E3-42082A16EFC7}"/>
              </a:ext>
            </a:extLst>
          </p:cNvPr>
          <p:cNvSpPr txBox="1"/>
          <p:nvPr/>
        </p:nvSpPr>
        <p:spPr>
          <a:xfrm>
            <a:off x="9317373" y="5872798"/>
            <a:ext cx="22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C111112133</a:t>
            </a:r>
            <a:r>
              <a:rPr lang="zh-TW" altLang="en-US" dirty="0"/>
              <a:t> 張昌暉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D5252B-774B-4973-B634-0D8DC801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計數器輪流上下計數，並顯示在</a:t>
            </a:r>
            <a:r>
              <a:rPr lang="en-US" altLang="zh-TW" dirty="0"/>
              <a:t>LED</a:t>
            </a:r>
            <a:r>
              <a:rPr lang="zh-TW" altLang="en-US" dirty="0"/>
              <a:t>上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上下限計數器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67DF8B-255F-4539-9DA6-41C53DB61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1" y="2200230"/>
            <a:ext cx="4898122" cy="36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8C241F4-3C14-44AA-A97D-F74F0B7B9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293" y="3696524"/>
            <a:ext cx="4075970" cy="247105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上下限計數器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90211-23D1-43B6-87DD-5FE7599BC733}"/>
              </a:ext>
            </a:extLst>
          </p:cNvPr>
          <p:cNvSpPr txBox="1"/>
          <p:nvPr/>
        </p:nvSpPr>
        <p:spPr>
          <a:xfrm>
            <a:off x="5340991" y="1337717"/>
            <a:ext cx="568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state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時，執行上數，並且</a:t>
            </a:r>
            <a:r>
              <a:rPr lang="en-US" altLang="zh-TW" dirty="0" err="1"/>
              <a:t>counter_down</a:t>
            </a:r>
            <a:r>
              <a:rPr lang="zh-TW" altLang="en-US" dirty="0"/>
              <a:t>初始化。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CF69E1-72B8-466A-BEF4-7240D7D9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93" y="1287383"/>
            <a:ext cx="4075970" cy="245108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FB0B99A-534A-4004-8928-AE04B6D0A70B}"/>
              </a:ext>
            </a:extLst>
          </p:cNvPr>
          <p:cNvSpPr txBox="1"/>
          <p:nvPr/>
        </p:nvSpPr>
        <p:spPr>
          <a:xfrm>
            <a:off x="5340991" y="3861284"/>
            <a:ext cx="60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反之，當</a:t>
            </a:r>
            <a:r>
              <a:rPr lang="en-US" altLang="zh-TW" dirty="0"/>
              <a:t>state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時，執行下數，並且</a:t>
            </a:r>
            <a:r>
              <a:rPr lang="en-US" altLang="zh-TW" dirty="0" err="1"/>
              <a:t>counter_up</a:t>
            </a:r>
            <a:r>
              <a:rPr lang="zh-TW" altLang="en-US" dirty="0"/>
              <a:t>初始化。</a:t>
            </a:r>
          </a:p>
        </p:txBody>
      </p:sp>
    </p:spTree>
    <p:extLst>
      <p:ext uri="{BB962C8B-B14F-4D97-AF65-F5344CB8AC3E}">
        <p14:creationId xmlns:p14="http://schemas.microsoft.com/office/powerpoint/2010/main" val="31352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上下限計數器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90211-23D1-43B6-87DD-5FE7599BC733}"/>
              </a:ext>
            </a:extLst>
          </p:cNvPr>
          <p:cNvSpPr txBox="1"/>
          <p:nvPr/>
        </p:nvSpPr>
        <p:spPr>
          <a:xfrm>
            <a:off x="4683889" y="1685966"/>
            <a:ext cx="5684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counter_down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counter_up</a:t>
            </a:r>
            <a:r>
              <a:rPr lang="zh-TW" altLang="en-US" dirty="0"/>
              <a:t>之上下限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algn="just"/>
            <a:r>
              <a:rPr lang="zh-TW" altLang="en-US" dirty="0"/>
              <a:t>當</a:t>
            </a:r>
            <a:r>
              <a:rPr lang="en-US" altLang="zh-TW" dirty="0" err="1"/>
              <a:t>counter_up</a:t>
            </a:r>
            <a:r>
              <a:rPr lang="zh-TW" altLang="en-US" dirty="0"/>
              <a:t>上數到上限時，</a:t>
            </a:r>
            <a:r>
              <a:rPr lang="en-US" altLang="zh-TW" dirty="0"/>
              <a:t>state</a:t>
            </a:r>
            <a:r>
              <a:rPr lang="zh-TW" altLang="en-US" dirty="0"/>
              <a:t>反向，輪到</a:t>
            </a:r>
            <a:r>
              <a:rPr lang="en-US" altLang="zh-TW" dirty="0" err="1"/>
              <a:t>counter_down</a:t>
            </a:r>
            <a:r>
              <a:rPr lang="zh-TW" altLang="en-US" dirty="0"/>
              <a:t>開始下數，反之，當</a:t>
            </a:r>
            <a:r>
              <a:rPr lang="en-US" altLang="zh-TW" dirty="0" err="1"/>
              <a:t>counter_down</a:t>
            </a:r>
            <a:r>
              <a:rPr lang="zh-TW" altLang="en-US" dirty="0"/>
              <a:t>下數到下限時，</a:t>
            </a:r>
            <a:r>
              <a:rPr lang="en-US" altLang="zh-TW" dirty="0"/>
              <a:t>state</a:t>
            </a:r>
            <a:r>
              <a:rPr lang="zh-TW" altLang="en-US" dirty="0"/>
              <a:t>反向，輪到</a:t>
            </a:r>
            <a:r>
              <a:rPr lang="en-US" altLang="zh-TW" dirty="0" err="1"/>
              <a:t>counter_up</a:t>
            </a:r>
            <a:r>
              <a:rPr lang="zh-TW" altLang="en-US" dirty="0"/>
              <a:t>開始上數。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7877851-C7BD-43A2-BED1-32436CAC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94" y="1707049"/>
            <a:ext cx="3356846" cy="30746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692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上下限計數器</a:t>
            </a:r>
          </a:p>
        </p:txBody>
      </p:sp>
      <p:pic>
        <p:nvPicPr>
          <p:cNvPr id="6" name="線上媒體 5" title="FPGA-HW1">
            <a:hlinkClick r:id="" action="ppaction://media"/>
            <a:extLst>
              <a:ext uri="{FF2B5EF4-FFF2-40B4-BE49-F238E27FC236}">
                <a16:creationId xmlns:a16="http://schemas.microsoft.com/office/drawing/2014/main" id="{18354045-A6DC-42D5-AFEC-AD954D16A4B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3036" y="2201848"/>
            <a:ext cx="6405927" cy="36033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27CF65-388A-455D-B39A-9F2D38F6815A}"/>
              </a:ext>
            </a:extLst>
          </p:cNvPr>
          <p:cNvSpPr txBox="1"/>
          <p:nvPr/>
        </p:nvSpPr>
        <p:spPr>
          <a:xfrm>
            <a:off x="5732513" y="1652410"/>
            <a:ext cx="10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Demo</a:t>
            </a:r>
            <a:r>
              <a:rPr lang="zh-TW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31754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84568</TotalTime>
  <Words>117</Words>
  <Application>Microsoft Office PowerPoint</Application>
  <PresentationFormat>寬螢幕</PresentationFormat>
  <Paragraphs>15</Paragraphs>
  <Slides>5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 FPGA專題實習 HW-1</vt:lpstr>
      <vt:lpstr>上下限計數器</vt:lpstr>
      <vt:lpstr>上下限計數器</vt:lpstr>
      <vt:lpstr>上下限計數器</vt:lpstr>
      <vt:lpstr>上下限計數器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3190</cp:revision>
  <dcterms:created xsi:type="dcterms:W3CDTF">2019-03-11T13:47:46Z</dcterms:created>
  <dcterms:modified xsi:type="dcterms:W3CDTF">2024-10-30T08:32:29Z</dcterms:modified>
</cp:coreProperties>
</file>