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359" r:id="rId2"/>
    <p:sldId id="1355" r:id="rId3"/>
    <p:sldId id="1354" r:id="rId4"/>
    <p:sldId id="1356" r:id="rId5"/>
    <p:sldId id="1357" r:id="rId6"/>
    <p:sldId id="134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45" d="100"/>
          <a:sy n="45" d="100"/>
        </p:scale>
        <p:origin x="22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7:5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2239 1857 24575,'-117'2'0,"-126"-5"0,168-10 0,56 8 0,-2 1 0,-30-2 0,-97-10 0,48 4 0,12 0 0,50 6 0,-58-3 0,78 8 0,0-1 0,-35-8 0,-24-3 0,36 9 0,0-2 0,0-2 0,-40-12 0,-117-48 0,133 45 0,5-4 0,0-2 0,2-2 0,-69-50 0,99 62 0,10 7 0,1-1 0,1 0 0,0-1 0,1-1 0,0 0 0,1-1 0,1-1 0,1 0 0,0-1 0,1 0 0,-14-34 0,-39-104 0,57 133 0,1-1 0,1 0 0,1 0 0,-2-46 0,11-101 0,-3 150 0,2 0 0,1-1 0,0 1 0,1 1 0,17-37 0,-10 30 0,2 0 0,0 1 0,2 0 0,1 2 0,0 0 0,38-36 0,-26 33 0,0 1 0,2 1 0,1 2 0,1 1 0,0 2 0,2 2 0,0 1 0,1 1 0,45-12 0,-26 11 0,-26 6 0,0 2 0,0 2 0,1 1 0,36-3 0,35-5 0,-72 8 0,59-2 0,-62 8 0,0-2 0,0 0 0,42-10 0,-25 5 0,1 1 0,0 3 0,0 2 0,51 4 0,5 0 0,-53-3 0,0 2 0,77 13 0,3 0 0,-8-2 0,29 15 0,-23-3 0,-75-16 0,1 2 0,57 20 0,-48-8 0,-1 3 0,-1 2 0,-2 3 0,0 2 0,-3 3 0,72 60 0,-100-73 0,-2 2 0,-1 0 0,-1 2 0,-1 1 0,22 37 0,70 159 0,-101-197 0,-1 1 0,-1 1 0,-2-1 0,-1 1 0,-1 1 0,-1-1 0,-2 1 0,-1 0 0,-3 58 0,-2-73 0,0 0 0,-1 0 0,-1 0 0,0 0 0,-1-1 0,0 0 0,-1 0 0,-1-1 0,0 0 0,-1 0 0,0-1 0,-1 0 0,0-1 0,-1 0 0,-1 0 0,1-1 0,-2-1 0,-13 9 0,-65 41 0,-3-5 0,-190 81 0,226-112 0,2 3 0,0 3 0,-75 51 0,122-74 0,-34 24 0,-84 43 0,-45 3-1365,156-70-5461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24575,'-3'0'0,"-1"3"0,0 4 0,-2 0 0,0 3 0,1 2 0,2 2 0,0 1 0,2-1-8191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2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24575,'4'0'0,"0"3"0,0 5 0,3 0 0,-1 3 0,0 3 0,2-2 0,-1 1 0,-1 2 0,-2 1 0,2-1 0,-1-4-8191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24575,'26'0'0,"0"0"0,0-2 0,41-8 0,-65 9 0,1 1 0,-1-1 0,1 1 0,-1-1 0,1 1 0,-1 0 0,0 0 0,1 0 0,-1 1 0,1-1 0,-1 1 0,1-1 0,-1 1 0,0 0 0,0 0 0,1 0 0,-1 0 0,0 0 0,0 0 0,0 0 0,0 1 0,0-1 0,0 1 0,0 0 0,-1-1 0,1 1 0,0 0 0,-1 0 0,0 0 0,1 0 0,-1 1 0,0-1 0,0 0 0,0 0 0,0 1 0,-1-1 0,1 0 0,-1 1 0,1-1 0,-1 5 0,2 5 0,-1 0 0,-1 1 0,0-1 0,0 0 0,-2 0 0,1 0 0,-5 15 0,5-25 0,1 1 1,-1-1-1,0 1 0,-1-1 0,1 0 1,0 0-1,-1 0 0,1 0 0,-1 0 0,1 0 1,-1 0-1,0 0 0,0 0 0,0-1 0,0 1 1,0-1-1,-5 3 0,-44 13 21,7-3-1411,32-9-5436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24575,'1'-1'0,"-1"0"0,1 0 0,-1 1 0,1-1 0,-1 0 0,1 0 0,0 0 0,-1 0 0,1 1 0,0-1 0,0 0 0,0 0 0,0 1 0,-1-1 0,1 1 0,0-1 0,0 1 0,0-1 0,0 1 0,0 0 0,2-1 0,28-8 0,-25 7 0,8-3 0,-1 2 0,1 0 0,0 0 0,0 1 0,26 1 0,-38 1 0,-1 0 0,0 0 0,1 0 0,-1 1 0,0-1 0,0 1 0,1-1 0,-1 1 0,0-1 0,0 1 0,0 0 0,0 0 0,0-1 0,0 1 0,0 0 0,0 0 0,0 0 0,0 0 0,0 0 0,0 0 0,-1 0 0,2 3 0,-1-1 0,1 1 0,-1-1 0,-1 1 0,1 0 0,0-1 0,-1 1 0,0 0 0,0 4 0,-1 7 0,-1 0 0,-7 29 0,9-44 0,-9 27 0,-1-1 0,-1 0 0,-16 27 0,-17 42 0,41-85 0,-16 37 0,18-45 0,0 0 0,0 0 0,1 0 0,-1 0 0,-1 0 0,1-1 0,0 1 0,0 0 0,-1-1 0,1 1 0,-1-1 0,1 1 0,-1-1 0,0 0 0,1 0 0,-1 0 0,-4 2 0,0-5-1365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24575,'4'0'0,"0"3"0,3 2 0,1 2 0,2 1 0,3 2 0,2 3 0,2-1 0,-2-3-8191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24575,'-4'0'0,"0"3"0,-4 2 0,1 2 0,-3 1 0,0-1-8191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24575,'-3'0'0,"-2"3"0,-2 2 0,-1 2 0,-2 1 0,1 2 0,-2-1 0,1 2 0,0-1 0,-3-3 0,1 2 0,3-2-8191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24575,'3'3'0,"5"1"0,1 4 0,2 0 0,-1 1 0,1 1 0,0 1 0,0-2 0,2 2 0,-2 2 0,2-1 0,-2 0 0,0-1 0,-1 0 0,0 2 0,-1-1-8191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24575,'1'-1'0,"0"1"0,0 0 0,1 0 0,-1 0 0,0 0 0,0 0 0,0 0 0,0 0 0,0 1 0,0-1 0,0 0 0,0 1 0,0-1 0,0 0 0,0 1 0,0-1 0,0 1 0,0 0 0,0-1 0,0 1 0,0 0 0,0-1 0,0 1 0,-1 0 0,1 0 0,0 0 0,-1 0 0,1 0 0,-1 0 0,1 0 0,-1 0 0,1 0 0,0 1 0,-1 2 0,0 0 0,0 0 0,-1 0 0,1 0 0,-1 0 0,0 0 0,-2 6 0,0 3 0,4-11 0,-1 0 0,1 0 0,0 0 0,0 1 0,0-1 0,0 0 0,0 0 0,0 0 0,1 0 0,-1-1 0,0 1 0,1 0 0,0 0 0,-1-1 0,1 1 0,0-1 0,3 3 0,16 17 0,-19-15 12,1 1 0,-1 0 0,0 0 0,-1 0 0,0 0 0,0 0 0,0 0 0,-1 0 0,-1 12 0,1-17-47,0-1 1,0 1-1,0 0 1,0 0-1,0-1 1,-1 1-1,1 0 1,0-1-1,-1 1 1,0 0-1,1-1 1,-1 1-1,0-1 0,0 1 1,0-1-1,0 1 1,0-1-1,0 1 1,0-1-1,0 0 1,-1 0-1,1 0 1,0 0-1,-1 0 1,1 0-1,-1 0 1,1 0-1,-1 0 0,1-1 1,-1 1-1,0-1 1,1 1-1,-1-1 1,0 1-1,0-1 1,1 0-1,-1 0 1,0 0-1,0 0 1,1 0-1,-1-1 0,-2 0 1,-9-2-6792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24575,'0'4'0,"0"3"0,0 5 0,0 4 0,0 1 0,0-1-8191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24575,'24'-6'0,"-23"5"0,0 0 0,0 1 0,0-1 0,0 1 0,1-1 0,-1 1 0,0-1 0,0 1 0,1 0 0,-1-1 0,0 1 0,1 0 0,-1 0 0,0 0 0,1 0 0,-1 0 0,0 0 0,0 1 0,1-1 0,-1 0 0,0 1 0,1-1 0,-1 1 0,0-1 0,0 1 0,0 0 0,0-1 0,0 1 0,0 0 0,0 0 0,0 0 0,0 0 0,0 0 0,0 0 0,0 0 0,0 0 0,-1 0 0,2 2 0,9 23 0,-9-22 0,-1 0 0,1 0 0,0 0 0,0 0 0,0 0 0,0 0 0,1-1 0,2 4 0,-3-6 0,-1 0 0,1 0 0,-1 0 0,0 0 0,1-1 0,0 1 0,-1 0 0,1-1 0,-1 1 0,1-1 0,0 0 0,-1 0 0,1 1 0,0-1 0,-1 0 0,1-1 0,0 1 0,0 0 0,-1 0 0,1-1 0,-1 1 0,1-1 0,0 1 0,-1-1 0,1 1 0,1-3 0,22-12-1365,-15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0 24575,'-7'1'0,"1"0"0,0 0 0,-1 0 0,1 1 0,0 0 0,-1 0 0,1 0 0,0 1 0,-7 5 0,-55 37 0,32-19 0,12-10-68,13-8-257,0 0 1,0-1 0,-25 11 0,25-15-6502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24575,'0'0'0,"-1"0"0,1 0 0,-1-1 0,1 1 0,-1 0 0,1 0 0,0 0 0,-1 0 0,1 0 0,-1 0 0,1 0 0,-1 0 0,1 0 0,-1 1 0,1-1 0,0 0 0,-1 0 0,1 0 0,-1 0 0,1 1 0,0-1 0,-1 0 0,1 0 0,0 1 0,-1-1 0,1 0 0,0 1 0,-1-1 0,1 0 0,0 1 0,0-1 0,-1 0 0,1 1 0,0-1 0,0 1 0,0-1 0,-1 0 0,1 1 0,0-1 0,0 1 0,0-1 0,0 1 0,0-1 0,0 1 0,0-1 0,0 0 0,0 1 0,0-1 0,0 1 0,0-1 0,0 1 0,1-1 0,-1 0 0,0 1 0,0-1 0,0 1 0,1-1 0,-1 0 0,0 1 0,0-1 0,1 0 0,-1 1 0,0-1 0,1 0 0,-1 1 0,0-1 0,1 0 0,-1 0 0,1 1 0,22 21 0,-20-19 0,0 0 0,-1 1 0,1-1 0,-1 1 0,1-1 0,-1 1 0,0 0 0,0 0 0,-1 0 0,1 0 0,-1 0 0,0 1 0,0-1 0,0 0 0,-1 1 0,0-1 0,1 0 0,-2 1 0,1-1 0,0 0 0,-1 1 0,0-1 0,-2 8 0,0 0 0,-1 1 0,-1 0 0,0-1 0,0 0 0,-1 0 0,-12 17 0,-3-11-1365,10-12-5461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0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24575,'0'-1'0,"1"0"0,-1 0 0,1 0 0,-1 0 0,1 0 0,0 0 0,-1 1 0,1-1 0,0 0 0,0 1 0,0-1 0,0 0 0,-1 1 0,1-1 0,0 1 0,0-1 0,0 1 0,0 0 0,0-1 0,0 1 0,0 0 0,0 0 0,0 0 0,0 0 0,0 0 0,0 0 0,0 0 0,1 0 0,-1 0 0,0 0 0,0 0 0,0 1 0,0-1 0,0 0 0,1 1 0,40 9 0,-19 1-137,0 0 0,-1 2 0,0 0 0,-1 2 0,33 28 0,-43-34-406,0 0-6283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3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24575,'229'-9'0,"-183"6"-1365,-39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24575,'0'5'0,"-2"0"0,1 1 0,0-1 0,-1 0 0,0 0 0,0-1 0,-1 1 0,-4 7 0,-9 20 0,3 0 0,-2 0 0,-2 0 0,0-2 0,-3 0 0,0-1 0,-28 31 0,14-17 0,29-37-1365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24575,'99'-10'0,"-30"1"-1365,-60 8-5461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5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24575,'1'24'0,"1"-18"0,-2 0 0,1 0 0,-1 0 0,0 0 0,0 0 0,0 0 0,-1 1 0,0-1 0,0 0 0,-1-1 0,1 1 0,-5 9 0,2-12 0,-1-1 0,0 0 0,1 1 0,-1-2 0,0 1 0,0 0 0,0-1 0,0 0 0,0 0 0,0-1 0,0 1 0,0-1 0,-1 0 0,-9-1 0,12 0 0,118-9 0,-46 0-1365,-60 10-5461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24575,'1'1'0,"-1"0"0,1-1 0,-1 1 0,1 0 0,-1-1 0,1 1 0,0 0 0,0-1 0,-1 1 0,1-1 0,0 1 0,0-1 0,-1 1 0,1-1 0,0 0 0,0 0 0,0 1 0,0-1 0,0 0 0,0 0 0,0 0 0,-1 0 0,1 0 0,0 0 0,2 0 0,30 1 0,-29-1 0,-2-1 0,0 1 0,0 0 0,0 0 0,0 0 0,0 0 0,0 0 0,0 0 0,0 0 0,0 1 0,0-1 0,0 1 0,0 0 0,0-1 0,0 1 0,0 0 0,0 0 0,-1 0 0,1 0 0,0 1 0,-1-1 0,1 0 0,2 3 0,-3 1 0,1-1 0,-1 1 0,0 0 0,-1-1 0,1 1 0,-1 0 0,0-1 0,0 1 0,-1 6 0,1-1 0,-1 0 0,1 1 0,-2-1 0,1 0 0,-2 0 0,1 0 0,-1-1 0,0 1 0,-1-1 0,-1 1 0,1-1 0,-1 0 0,-1-1 0,1 1 0,-2-1 0,1 0 0,-15 13 0,17-17-118,2-2 52,1 0 1,-1 0-1,1 0 0,-1 0 1,0-1-1,0 1 0,0-1 1,1 1-1,-2-1 1,1 0-1,0 0 0,0 0 1,0 0-1,0 0 0,-1 0 1,1-1-1,0 1 1,-4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24575,'4'1'0,"-1"0"0,0 1 0,0 0 0,1 0 0,-1 0 0,0 0 0,0 0 0,-1 1 0,6 5 0,11 8 0,-14-13-124,-1-1 0,1 1 0,0-1 0,-1 0 0,1-1 0,0 1-1,0-1 1,0 0 0,1 0 0,8 0 0,-5-1-6702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24575,'0'2'0,"0"2"0,0 2 0,1 0 0,2 1 0,0-1 0,3-2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24575,'0'1'0,"0"3"0,0 2 0,-2 1 0,-1-2 0,-2 0 0,0 0 0,-2-2 0,-1-1 0,1 1 0,-1 0 0,1-1 0,0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5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24575,'9'1'0,"0"0"0,0 0 0,-1 1 0,1 0 0,0 0 0,0 1 0,-1 1 0,0-1 0,13 8 0,71 52 0,-34-21 0,100 70 0,-158-112-28,0 0 1,-1 0-1,1 0 0,0 0 0,0 0 0,-1 0 0,1 0 0,0 0 0,-1 0 1,1 1-1,0-1 0,0 0 0,-1 0 0,1 0 0,0 0 0,0 1 1,-1-1-1,1 0 0,0 0 0,0 0 0,0 1 0,0-1 0,-1 0 1,1 1-1,0-1 0,0 0 0,0 0 0,0 1 0,0-1 0,0 0 1,0 1-1,0-1 0,0 0 0,-1 0 0,1 1 0,0-1 0,1 0 0,-1 1 1,0-1-1,0 0 0,0 1 0,0-1 0,0 0 0,0 0 0,0 1 1,0-1-1,0 0 0,1 1 0,-9-5-6798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24575,'7'0'1,"-1"0"-1,1 1 1,-1 0-1,0 0 1,1 1-1,-1 0 0,0 0 1,0 0-1,0 1 1,0 0-1,7 5 1,4 4 3,-2 0 1,20 20-1,21 16-1388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24575,'21'0'0,"-15"-1"0,1 1 0,-1 0 0,0 0 0,1 1 0,-1 0 0,0 0 0,11 3 0,-15-3 0,0 0 0,0 1 0,0-1 0,-1 0 0,1 1 0,0-1 0,-1 1 0,1 0 0,-1 0 0,1-1 0,-1 1 0,0 0 0,0 0 0,0 0 0,0 0 0,0 1 0,-1-1 0,1 0 0,-1 0 0,1 0 0,-1 1 0,0-1 0,1 0 0,-1 0 0,-1 1 0,1 1 0,-2 34-1365,0-31-5461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24575,'1'0'0,"3"0"0,2 0 0,2 0 0,-1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24575,'-3'25'0,"3"-23"0,-1 1 0,1 0 0,-1 0 0,1-1 0,0 1 0,0 0 0,1 0 0,-1-1 0,0 1 0,2 3 0,9-1 0,12-14 0,-21 8 0,-1 0 0,1 0 0,-1 0 0,1 0 0,0 0 0,0 1 0,-1-1 0,1 0 0,0 1 0,0 0 0,0-1 0,-1 1 0,1 0 0,0 0 0,0 0 0,0 0 0,0 0 0,0 0 0,0 1 0,-1-1 0,1 1 0,0-1 0,0 1 0,0-1 0,1 2 0,-1 0 0,0 1 0,0-1 0,-1 0 0,1 1 0,-1-1 0,1 1 0,-1 0 0,0-1 0,0 1 0,0 0 0,0 0 0,-1 0 0,1 0 0,-1-1 0,0 1 0,0 4 0,0 0 0,0-1 0,-1 0 0,0 1 0,-1-1 0,1 0 0,-1 0 0,0 1 0,-1-1 0,0-1 0,1 1 0,-2 0 0,1-1 0,-5 7 0,6-10 0,0 1 0,0 0 0,0 0 0,-1-1 0,1 0 0,0 1 0,-1-1 0,0 0 0,1 0 0,-1 0 0,0 0 0,0-1 0,0 1 0,0-1 0,0 0 0,-1 0 0,1 0 0,0 0 0,0 0 0,-1-1 0,1 0 0,-1 1 0,1-1 0,0 0 0,-1-1 0,-5 0 0,5-1-72,0-1 1,1 1-1,-1-1 0,1 0 0,0 0 0,0 0 0,0 0 0,0-1 1,0 1-1,1-1 0,-1 1 0,1-1 0,0 0 0,0 0 0,0 0 1,1 0-1,0-1 0,-2-4 0,2 1-6754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24575,'-1'5'0,"0"-1"0,-1 0 0,1 1 0,-1-1 0,1 0 0,-1 0 0,-4 6 0,-7 19 0,-2 37-1365,12-60-5461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24575,'3'0'0,"0"-1"0,0 1 0,-1 0 0,1 1 0,0-1 0,0 0 0,0 1 0,0-1 0,0 1 0,0 0 0,-1 0 0,1 0 0,0 0 0,-1 1 0,4 1 0,-4 0 0,-1-1 0,1 1 0,-1 0 0,0 0 0,0-1 0,0 1 0,0 0 0,0 0 0,0 0 0,-1 0 0,1 0 0,-1 0 0,0 0 0,0 4 0,0-6-47,0 1 0,0-1 0,0 0 0,0 1 0,0-1 0,0 0 0,1 0 0,-1 0 0,0 1-1,1-1 1,-1 0 0,1 0 0,-1 0 0,1 0 0,0 0 0,-1 1 0,1-2 0,0 1 0,0 0 0,0 0 0,0 0 0,0 0-1,0 0 1,0-1 0,0 1 0,0 0 0,0-1 0,2 1 0,4 1-6779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12 24575,'139'-11'0,"-135"11"0,-1 0 0,1 0 0,0 0 0,0 0 0,0 0 0,0 1 0,0 0 0,0 0 0,5 1 0,-9-1 0,0-1 0,1 0 0,-1 0 0,0 1 0,0-1 0,1 0 0,-1 1 0,0-1 0,0 0 0,1 1 0,-1-1 0,0 0 0,0 1 0,0-1 0,0 1 0,1-1 0,-1 0 0,0 1 0,0-1 0,0 1 0,0-1 0,0 0 0,0 1 0,0-1 0,0 1 0,0-1 0,0 0 0,-1 1 0,1-1 0,0 1 0,-16 21 0,4-9 0,-6 7 0,-2 0 0,0-1 0,-2-1 0,0 0 0,-31 17 0,46-32-1365,1-1-5461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24575,'8'1'0,"-1"0"0,0 0 0,0 1 0,1 0 0,-1 0 0,0 1 0,-1 0 0,1 0 0,9 6 0,59 43 0,-61-42 0,82 71-1365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6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24575,'13'65'0,"-14"-55"0,0 1 0,-1-1 0,-1 1 0,0-1 0,0 0 0,-1 0 0,0 0 0,0 0 0,-2-1 0,1 1 0,-1-1 0,-7 9 0,3-5 0,1 1 0,1 1 0,1-1 0,-8 19 0,-60 168 0,70-184-1365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24575,'4'1'0,"0"0"0,-1 1 0,1-1 0,-1 1 0,1-1 0,-1 1 0,0 0 0,0 0 0,0 1 0,0-1 0,0 1 0,0-1 0,-1 1 0,1 0 0,-1 0 0,1 0 0,2 6 0,34 61 0,-38-68-111,8 13 356,-9-15-268,0 1 0,0-1 0,1 0 0,-1 0 0,0 0-1,0 1 1,0-1 0,0 0 0,0 0 0,1 0 0,-1 0 0,0 0 0,0 1 0,0-1 0,0 0 0,1 0 0,-1 0 0,0 0 0,0 0 0,0 0 0,1 0-1,-1 0 1,0 0 0,0 0 0,1 0 0,-1 0 0,0 0 0,0 0 0,0 0 0,1 0 0,-1 0 0,0 0 0,0 0 0,1 0 0,-1 0 0,0 0 0,0 0 0,0 0-1,1 0 1,-1-1 0,0 1 0,0 0 0,0 0 0,0 0 0,1 0 0,-1 0 0,0-1 0,0 1 0,0 0 0,0 0 0,0 0 0,0-1 0,0 1 0,1 0 0,-1 0-1,0 0 1,0-1 0,0 1 0,0 0 0,0 0 0,0 0 0,0-1 0,0 1 0,0 0 0,2-7-6803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6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24575,'51'-15'0,"-47"14"0,-1 1 0,0-1 0,1 1 0,-1 0 0,0 0 0,1 0 0,-1 1 0,1-1 0,-1 1 0,0 0 0,0 0 0,7 2 0,-10-2 0,0-1 0,1 0 0,-1 1 0,1-1 0,-1 1 0,0-1 0,1 0 0,-1 1 0,0-1 0,0 1 0,1-1 0,-1 1 0,0-1 0,0 1 0,0-1 0,0 1 0,0-1 0,0 1 0,0 0 0,0-1 0,0 1 0,0-1 0,0 1 0,0-1 0,0 1 0,0-1 0,0 1 0,-1 0 0,-17 23 0,-7-3 62,-9 8-1489,28-20-5399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24575,'6'-4'0,"1"0"0,-1 1 0,0 0 0,1 0 0,0 0 0,0 1 0,-1 0 0,14-1 0,1-2 0,-19 4 0,9-2 0,0 0 0,-1 0 0,1 1 0,0 0 0,19 0 0,-27 3 0,0-1 0,0 1 0,0-1 0,0 1 0,-1 0 0,1 0 0,0 0 0,-1 0 0,1 1 0,0-1 0,-1 1 0,0-1 0,1 1 0,-1 0 0,0 0 0,0 0 0,0 0 0,0 0 0,0 1 0,-1-1 0,1 0 0,-1 1 0,1 0 0,-1-1 0,0 1 0,1 3 0,-1-2 0,4 6 0,-1 1 0,0 1 0,-1-1 0,2 17 0,-4-26 0,-1 0 0,0 0 0,0 0 0,0 0 0,0 0 0,0 0 0,0 0 0,0-1 0,-1 1 0,1 0 0,-1 0 0,1 0 0,-1-1 0,0 1 0,0 0 0,0 0 0,0-1 0,0 1 0,0-1 0,0 1 0,0-1 0,0 1 0,-1-1 0,1 0 0,-1 0 0,1 1 0,-1-1 0,1 0 0,-1 0 0,0-1 0,1 1 0,-1 0 0,0-1 0,0 1 0,-2 0 0,-19 4-341,0-1 0,0-1-1,-28 0 1,39-3-6485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24575,'-2'38'0,"-2"0"0,-2-1 0,-12 44 0,-5 29 0,14-60-341,-2-1 0,-2 0-1,-25 61 1,35-102-6485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49 24575,'-13'51'0,"12"-35"0,-2 42 0,3-54 0,0-1 0,1 1 0,-1-1 0,1 0 0,-1 1 0,1-1 0,0 1 0,0-1 0,0 0 0,1 0 0,-1 0 0,4 6 0,-4-9 0,-1 0 0,0 1 0,1-1 0,-1 1 0,1-1 0,-1 0 0,1 1 0,-1-1 0,0 0 0,1 0 0,-1 1 0,1-1 0,0 0 0,-1 0 0,1 0 0,-1 1 0,1-1 0,-1 0 0,1 0 0,-1 0 0,1 0 0,0 0 0,-1 0 0,1 0 0,-1-1 0,1 1 0,-1 0 0,1 0 0,-1 0 0,1 0 0,-1-1 0,2 1 0,14-18 0,4-25 0,-17 18 0,-2-1 0,0 1 0,-5-42 0,4 66-52,0 0-1,0 0 1,0 0-1,0 0 1,0 0-1,-1 0 1,1 0-1,0 0 1,0 0-1,-1 0 1,1 0-1,-1 1 1,1-1-1,-1 0 1,1 0-1,-1 0 1,1 1-1,-1-1 1,0 0-1,1 0 0,-1 1 1,0-1-1,0 1 1,0-1-1,-1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0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24575,'-28'23'0,"24"-20"0,-1 0 0,1 0 0,0 1 0,0-1 0,0 1 0,1 0 0,-1 0 0,1 0 0,0 0 0,-5 9 0,8-12 0,0 0 0,0 0 0,0 0 0,0 0 0,0 0 0,1 0 0,-1 0 0,0 0 0,0 0 0,1 0 0,-1 0 0,1 0 0,-1 0 0,1 0 0,-1 0 0,1 0 0,0-1 0,-1 1 0,1 0 0,0 0 0,0-1 0,-1 1 0,1 0 0,2 0 0,29 21 0,-13-10 0,-14-8 0,-1 0 0,1 1 0,-1-1 0,0 1 0,-1 0 0,1 0 0,-1 1 0,0-1 0,5 11 0,-8-15 0,1 1 0,-1 0 0,0 0 0,0-1 0,1 1 0,-1 0 0,0 0 0,0-1 0,0 1 0,-1 0 0,1 0 0,0 0 0,-1-1 0,1 1 0,-1 0 0,0-1 0,1 1 0,-1-1 0,0 1 0,0 0 0,0-1 0,0 0 0,0 1 0,0-1 0,-1 0 0,1 1 0,0-1 0,-1 0 0,1 0 0,-1 0 0,1 0 0,-1 0 0,1-1 0,-1 1 0,0 0 0,-2 0 0,-65 22-1365,62-19-5461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24575,'13'-1'0,"-1"-1"0,1-1 0,-1 0 0,0-1 0,1 0 0,-1 0 0,13-8 0,47-16 0,-57 25-117,18-5-507,46-17 0,-71 22-6202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24575,'-1'11'0,"-1"-1"0,0 0 0,-1 0 0,0 0 0,0-1 0,-1 1 0,-7 11 0,-11 33 0,4 1-332,-38 80 0,47-115-369,4-8-6125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5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24575,'2'0'0,"1"2"0,2 4 0,1 2 0,-2 2 0,2 0 0,-1 0 0,1-2 0,0 0 0,1 2 0,-1-2-8191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24575,'2'9'0,"0"1"0,1-1 0,0 0 0,0-1 0,1 1 0,0 0 0,0-1 0,1 0 0,0 0 0,7 8 0,16 31 0,-6-4-1365,-18-35-5461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24575,'17'-1'0,"-1"-1"0,0 0 0,1-2 0,18-5 0,-17 3 0,0 2 0,33-4 0,-50 8 0,1 0 0,0 0 0,-1 0 0,1 0 0,0 1 0,-1-1 0,1 1 0,-1-1 0,1 1 0,-1 0 0,1 0 0,-1-1 0,1 1 0,-1 0 0,0 0 0,1 1 0,-1-1 0,0 0 0,0 0 0,0 0 0,0 1 0,0-1 0,0 1 0,0-1 0,0 1 0,-1-1 0,1 1 0,0-1 0,-1 1 0,1 2 0,10 60 0,-8-34 0,-2-27 0,0-1 0,0 0 0,-1 1 0,1-1 0,-1 0 0,0 1 0,1-1 0,-1 1 0,0-1 0,-1 0 0,1 1 0,0-1 0,-1 1 0,1-1 0,-1 0 0,0 1 0,0-1 0,0 0 0,0 0 0,-2 4 0,0-3 0,-1 0 0,0-1 0,0 1 0,0-1 0,0 1 0,-1-1 0,1 0 0,-1-1 0,-7 3 0,-20 8-1365,23-9-5461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24575,'0'1'0,"0"0"0,0 0 0,0 0 0,0 0 0,0 0 0,0 0 0,0-1 0,1 1 0,-1 0 0,0 0 0,1 0 0,-1 0 0,1 0 0,-1-1 0,1 1 0,-1 0 0,1 0 0,-1-1 0,1 1 0,0 0 0,-1-1 0,1 1 0,0-1 0,0 1 0,-1-1 0,3 2 0,27 0 0,39-20 0,-60 14 0,72-20-1365,-72 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24575,'0'1'0,"1"0"0,-1 0 0,1 0 0,-1 0 0,1 0 0,0-1 0,-1 1 0,1 0 0,0 0 0,0-1 0,0 1 0,0 0 0,-1-1 0,1 1 0,0-1 0,0 1 0,0-1 0,0 0 0,0 1 0,0-1 0,2 1 0,10 6 0,-14-7 0,1 1 0,0 0 0,-1-1 0,1 1 0,-1-1 0,1 1 0,-1 0 0,1-1 0,-1 1 0,1-1 0,-1 0 0,1 1 0,-1-1 0,0 1 0,1-1 0,-1 0 0,0 1 0,1-1 0,-1 0 0,0 0 0,0 1 0,1-1 0,-1 0 0,-1 0 0,-2 2 0,0 0 0,0 0 0,1 0 0,-1 0 0,0 1 0,1 0 0,0-1 0,-1 2 0,1-1 0,0 0 0,0 0 0,1 1 0,-1 0 0,1-1 0,0 1 0,0 0 0,0 0 0,0 0 0,1 0 0,0 1 0,0-1 0,0 0 0,0 1 0,0-1 0,1 0 0,0 1 0,1 8 0,-1-12 0,0 0 0,1 0 0,-1 0 0,1 0 0,-1 0 0,1 0 0,0 0 0,-1 0 0,1-1 0,0 1 0,0 0 0,-1 0 0,1 0 0,0-1 0,0 1 0,0-1 0,0 1 0,0 0 0,0-1 0,0 0 0,0 1 0,2 0 0,30 3 0,-30-4 0,0 0 0,0 0 0,0 0 0,0 0 0,0 0 0,0 1 0,0 0 0,-1-1 0,1 1 0,0 0 0,0 0 0,0 0 0,-1 1 0,1-1 0,-1 1 0,1 0 0,-1-1 0,4 5 0,-2 3 0,-2 1 0,1-1 0,-1 1 0,-1-1 0,1 1 0,-2 0 0,1 0 0,-2 0 0,1-1 0,-4 19 0,1 14 0,3-31 0,0 0 0,-1 0 0,0 0 0,-1 0 0,0-1 0,-1 1 0,0-1 0,0 1 0,-1-1 0,-1 0 0,-6 11 0,10-20 0,1 0 0,-1 0 0,0 0 0,0-1 0,1 1 0,-1 0 0,0-1 0,0 1 0,0-1 0,0 1 0,0-1 0,0 1 0,0-1 0,0 0 0,0 1 0,0-1 0,0 0 0,0 0 0,0 1 0,0-1 0,0 0 0,0 0 0,0 0 0,0-1 0,0 1 0,-1 0 0,-1-1 0,0 0 0,0-1 0,0 1 0,0-1 0,0 0 0,0 1 0,1-1 0,-5-4 0,-5-6 0,0-1 0,-15-21 0,23 28 0,-26-35-1365,23 30-5461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24575,'-1'0'0,"0"1"0,0-1 0,1 1 0,-1-1 0,0 1 0,0 0 0,1 0 0,-1-1 0,0 1 0,1 0 0,-1 0 0,1 0 0,-1-1 0,1 1 0,-1 0 0,1 0 0,0 0 0,-1 0 0,1 0 0,0 0 0,0 0 0,0 0 0,0 0 0,0 0 0,0 0 0,0 1 0,-1 34 0,1-31 0,1 34 0,13 71 0,-2-21 0,14 65 0,-50-203-1365,22 38-5461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24575,'-7'1'0,"1"0"0,0 0 0,0 0 0,0 1 0,0 0 0,0 1 0,1-1 0,-1 1 0,1 0 0,-1 0 0,1 1 0,-8 7 0,2-2 0,2 0 0,-1 0 0,1 1 0,-15 21 0,16-13-1365,5-10-5461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0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24575,'-2'0'0,"-4"0"0,1 2 0,0 3 0,3 1 0,4-1 0,5-1 0,2-1 0,3-1 0,1-2 0,1 1 0,0-2 0,0 1 0,0 0 0,-1 0 0,-1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24575,'1'9'0,"0"-1"0,1 1 0,-1 0 0,2-1 0,2 9 0,-1-7 0,-1-1 0,-1 1 0,3 19 0,-3 23 0,-5 54 0,3-105 2,0 0-1,0 0 1,0 0-1,0 0 1,0 0-1,0 0 1,0 1 0,0-1-1,0-1 1,-1 1-1,1 0 1,0 0-1,-1 0 1,1 0-1,-1 0 1,1 0-1,-1 0 1,0 0-1,1-1 1,-1 1-1,0 0 1,1 0 0,-1-1-1,0 1 1,0 0-1,0-1 1,0 1-1,1-1 1,-1 1-1,0-1 1,0 0-1,0 1 1,0-1-1,0 0 1,0 0 0,0 0-1,0 1 1,0-1-1,0 0 1,0 0-1,0 0 1,0-1-1,0 1 1,0 0-1,0 0 1,0-1-1,0 1 1,0 0-1,0-1 1,0 1 0,0-1-1,0 1 1,0-1-1,0 1 1,1-1-1,-2-1 1,-9-4-184,1-2 0,0 1 0,-14-15 0,17 16-543,1 0-6101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24575,'15'-1'0,"0"-1"0,0 0 0,23-7 0,24-4 0,-45 11 0,1 0 0,-1-1 0,1-1 0,-1-1 0,0-1 0,-1 0 0,1-1 0,17-10 0,-29 12-1365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5 24575,'2'-4'0,"2"12"0,3 13 0,-7-10 0,-1-1 0,0 1 0,0-1 0,-1 1 0,-1-1 0,-6 19 0,-30 63 0,32-76 0,-68 123 0,70-132-1365,0-1-5461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3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24575,'7'-1'0,"0"-1"0,-1 1 0,0-2 0,1 1 0,-1-1 0,0 0 0,0 0 0,9-7 0,13-6 0,63-32-1365,-84 43-5461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24575,'1'0'0,"0"1"0,1-1 0,-1 1 0,0 0 0,0-1 0,0 1 0,0 0 0,0 0 0,0 0 0,0 0 0,0 0 0,0 0 0,0 0 0,-1 0 0,1 0 0,0 0 0,-1 1 0,1-1 0,-1 0 0,1 0 0,-1 1 0,1-1 0,-1 0 0,0 3 0,6 33 0,-5-30 0,0-1 0,-1 0 0,0 1 0,0-1 0,-1 0 0,0 0 0,0 1 0,-1-1 0,-1 6 0,1-10 0,1 0 0,-1 0 0,1 0 0,-1 0 0,1 0 0,-1-1 0,0 1 0,0-1 0,0 1 0,0-1 0,0 0 0,0 0 0,-1 0 0,1 0 0,0 0 0,0 0 0,-1 0 0,1-1 0,-1 1 0,1-1 0,0 0 0,-1 0 0,1 0 0,-1 0 0,-3-1 0,-25-1 0,31 0 0,17-4 0,43-9 0,-33 7 0,-1 1 0,1 2 0,0 1 0,43-2 0,-47 4-1365,-14-1-5461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24575,'19'-1'-57,"0"-1"1,0-1-1,-1-1 0,1 0 0,-1-1 0,29-13 1,-16 7-912,-23 8-5858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5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24575,'1'23'0,"1"0"0,10 43 0,-3-17 0,-2-5 0,-1 1 0,-3 0 0,-4 81 0,2-124 0,-1-1 0,0 1 0,0-1 0,-1 1 0,1-1 0,0 0 0,0 1 0,-1-1 0,1 1 0,-1-1 0,1 1 0,-1-1 0,0 0 0,1 0 0,-1 1 0,0-1 0,0 0 0,0 0 0,0 0 0,0 0 0,0 0 0,0 0 0,0 0 0,0 0 0,-1 0 0,1 0 0,0-1 0,-1 1 0,0 0 0,-1-1 0,0 0 0,0 0 0,0 0 0,0-1 0,1 1 0,-1-1 0,0 1 0,0-1 0,1 0 0,-1 0 0,0-1 0,1 1 0,-5-3 0,-3-3 0,0 1 0,1-2 0,1 1 0,-1-1 0,1 0 0,-13-17 0,12 9-1365,5 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24575,'0'3'0,"0"4"0,0 3 0,0 4 0,0 2 0,0 1 0,0 0 0,0 1 0,0 0 0,0 0 0,0 0 0,-3-3 0,-1-5-8191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24575,'-14'2'0,"0"1"0,1 0 0,-1 1 0,1 0 0,0 1 0,0 1 0,-17 9 0,-9 4 0,14-8-273,2 1 0,-1 0 0,2 2 0,-22 17 0,36-24-6553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24575,'18'-1'0,"0"-1"0,-1-1 0,23-5 0,25-5 0,-44 8-1365,-13 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24575,'18'65'0,"-13"-46"0,-2 0 0,-1 1 0,0 0 0,-1-1 0,-1 1 0,-1 0 0,-5 27 0,5-44 0,0 0 0,0 0 0,0 0 0,-1 0 0,1 0 0,-1 0 0,1 0 0,-1 0 0,0-1 0,0 1 0,0 0 0,-1-1 0,1 0 0,-1 0 0,1 0 0,-1 0 0,0 0 0,0 0 0,1 0 0,-1-1 0,0 0 0,-1 1 0,1-1 0,0 0 0,0-1 0,0 1 0,-1 0 0,1-1 0,0 0 0,-1 0 0,1 0 0,0 0 0,-1 0 0,1-1 0,0 1 0,0-1 0,0 0 0,-1 0 0,1 0 0,-4-3 0,-12-4-98,8 4-156,0 0 1,1-1 0,0 0-1,-11-8 1,15 9-6573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24575,'6'-1'0,"0"1"0,0 0 0,0 1 0,0-1 0,0 1 0,0 0 0,0 1 0,8 2 0,-11-2 0,0 0 0,-1 0 0,1 1 0,-1-1 0,0 1 0,1-1 0,-1 1 0,0 0 0,0-1 0,-1 1 0,1 0 0,-1 0 0,0 1 0,1-1 0,-1 0 0,1 6 0,3 33 48,-6-38-166,1 1 0,0-1 0,1 1 1,-1-1-1,1 1 0,0-1 1,0 1-1,0-1 0,1 1 0,-1-1 1,5 7-1,1-3-6708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0 24575,'-10'15'0,"2"-4"0,8-11 0,1 1 0,-1 0 0,1-1 0,-1 1 0,1-1 0,0 1 0,0-1 0,-1 1 0,1-1 0,0 0 0,0 1 0,-1-1 0,1 0 0,0 1 0,0-1 0,0 0 0,0 0 0,0 0 0,-1 0 0,1 0 0,0 0 0,1 0 0,69-1 0,-61 0 0,0 0 0,1 0 0,-1 1 0,1 1 0,-1 0 0,0 0 0,18 5 0,-27-6 0,0 1 0,1-1 0,-1 1 0,0-1 0,0 1 0,0-1 0,1 1 0,-1 0 0,0 0 0,0 0 0,0 0 0,0 0 0,0 0 0,0 0 0,-1 0 0,1 0 0,0 0 0,0 0 0,-1 1 0,1-1 0,-1 0 0,1 0 0,-1 1 0,1 1 0,-1 0 0,0-1 0,0 1 0,-1-1 0,1 1 0,-1-1 0,1 1 0,-1-1 0,0 0 0,0 1 0,0-1 0,0 0 0,-3 4 0,-4 5 0,-1 0 0,-1 0 0,-17 15 0,23-22 0,-269 236 0,273-240 0,-5 5 0,-1 0 0,0-1 0,0 0 0,0 0 0,0 0 0,-11 4 0,16-8 0,0 1 0,-1-1 0,1 0 0,0 0 0,0 0 0,0 0 0,0 0 0,0 0 0,0 0 0,-1 0 0,1 0 0,0 0 0,0-1 0,0 1 0,0 0 0,0-1 0,0 1 0,0-1 0,-2 0 0,2-1 0,-1 0 0,1 1 0,-1-1 0,1 0 0,0 0 0,0 1 0,0-1 0,0 0 0,0 0 0,0 0 0,0-1 0,1 1 0,-1-4 0,-2-10-1365,1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24575,'5'2'0,"0"0"0,-1 0 0,1 1 0,0 0 0,-1-1 0,0 1 0,1 1 0,3 3 0,9 6 0,60 36 0,101 46 0,20-3 0,-197-92-68,0 1 0,-1-1-1,1 0 1,0 1 0,0-1 0,-1 0-1,1 0 1,0 1 0,0-1 0,0 0-1,0 0 1,0 0 0,-1 0 0,1 0-1,0 0 1,0 0 0,0 0 0,0-1-1,1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24575,'39'0'-227,"0"-2"-1,0-1 1,0-2-1,0-2 1,66-21-1,-93 25-6598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2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1640 1217 24575,'-25'2'0,"0"0"0,-30 8 0,-27 2 0,-178 25 0,74-12 0,-12 0 0,189-25 0,-193 11 0,53 2 0,97-13 0,-90-13 0,128 11 0,-1-1 0,1 0 0,0-2 0,0 1 0,0-1 0,1-1 0,0-1 0,0 0 0,0 0 0,1-2 0,-14-11 0,21 14 0,0 0 0,0-1 0,0 0 0,1 0 0,0 0 0,0 0 0,1-1 0,0 0 0,0 0 0,-2-13 0,-11-83 0,3-69 0,11 153 0,0 0 0,1 0 0,1 0 0,1 0 0,1 0 0,0 0 0,2 1 0,0-1 0,2 1 0,0 0 0,1 0 0,15-30 0,-7 23 0,1 2 0,1-1 0,1 2 0,2 0 0,0 1 0,1 2 0,1 0 0,1 1 0,1 1 0,0 1 0,53-27 0,200-91 0,-257 126 0,24-11 0,86-28 0,-64 30 0,128-16 0,-82 22 0,136-13 0,-197 21 0,72-4 0,91-4 0,-94 10 0,103 4 0,-62 23 0,87 22 0,-233-42 0,1-1 0,-1 2 0,0 0 0,0 1 0,-1 0 0,0 1 0,0 1 0,-1 0 0,0 1 0,-1 0 0,0 1 0,0 0 0,-1 1 0,-1 0 0,0 1 0,0 0 0,-2 1 0,1 0 0,8 23 0,-10-21 0,-1 1 0,-1 0 0,0 0 0,-2 0 0,0 0 0,-1 1 0,0-1 0,-2 1 0,0-1 0,-1 1 0,-4 24 0,1-27 0,-1 0 0,0-1 0,-1 0 0,-1 0 0,0 0 0,-1-1 0,0 0 0,-1 0 0,-11 11 0,-7 7 0,-1-2 0,-40 32 0,11-17 0,-2-2 0,-76 41 0,-136 55 0,266-136 0,-46 21 0,-2-2 0,-1-2 0,-73 15 0,-97 8 0,185-32-1365,30-9-5461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24575,'3'0'0,"4"0"0,4 0 0,2 0 0,3 0 0,1 0 0,1 0 0,-3-3 0,-1 0 0,-3-4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24575,'18'138'0,"-9"-72"0,2 10 0,-11-72 0,0 1 0,0-1 0,-1 1 0,0-1 0,1 1 0,-1-1 0,-1 1 0,1-1 0,-1 0 0,1 0 0,-1 0 0,-1 0 0,-3 7 0,4-10 0,1 1 0,-1-1 0,1 0 0,-1 1 0,1-1 0,-1 0 0,0 0 0,0 0 0,0 0 0,1 0 0,-1-1 0,0 1 0,0-1 0,0 1 0,0-1 0,0 0 0,0 1 0,0-1 0,0 0 0,0 0 0,-3-1 0,-3 0 0,1-1 0,-1 1 0,1-1 0,0-1 0,-12-5 0,-26-18 0,32 14 0,70 17 0,1-2 0,105-7 0,-64-14 0,-8 0 0,116-15 0,-205 33 0,0 0 0,0-1 0,0 1 0,0 0 0,-1-1 0,1 1 0,0-1 0,0 1 0,-1-1 0,1 0 0,0 1 0,-1-1 0,1 0 0,-1 0 0,1 0 0,-1-1 0,1 1 0,-1 0 0,0 0 0,0-1 0,0 1 0,1-1 0,-1 1 0,-1-1 0,3-2 0,-3 2 0,0 0 0,0 0 0,-1 0 0,1 1 0,0-1 0,-1 0 0,1 0 0,-1 1 0,0-1 0,1 0 0,-1 1 0,0-1 0,0 1 0,0-1 0,0 1 0,0-1 0,0 1 0,-1 0 0,1-1 0,0 1 0,-1 0 0,1 0 0,-1 0 0,1 0 0,-1 0 0,-1 0 0,-45-24-1365,33 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24575,'138'-18'0,"-129"18"20,0-1 0,0 0 0,-1 0 0,1 0 0,11-4 0,-18 4-85,1 0 1,-1 0-1,0 0 1,0 0-1,1 0 1,-1 0-1,0 0 0,0-1 1,0 1-1,-1-1 1,1 0-1,0 1 1,0-1-1,-1 0 1,1 0-1,-1 0 0,0 0 1,1 0-1,-1-1 1,0 1-1,0 0 1,1-5-1,0-6-6761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24575,'2'6'0,"-1"-1"0,0-1 0,1 1 0,0 0 0,0 0 0,1-1 0,3 6 0,7 17 0,10 39 0,-4-13 0,-2 1 0,15 83 0,-21-65 0,-2-16 0,4 110 0,-11-130 0,-1 32 0,-1-64 0,0 0 0,0 0 0,-1 0 0,1 0 0,-1 0 0,0 0 0,-1 0 0,1-1 0,-1 1 0,1 0 0,-1-1 0,-3 6 0,4-9 0,0 1 0,0-1 0,0 1 0,0-1 0,0 1 0,0-1 0,0 0 0,0 1 0,0-1 0,0 0 0,0 0 0,0 0 0,0 0 0,0 1 0,0-2 0,0 1 0,0 0 0,0 0 0,0 0 0,0 0 0,0-1 0,0 1 0,0 0 0,0-1 0,0 1 0,0-1 0,0 1 0,0-1 0,1 1 0,-3-2 0,-30-25 0,25 20 0,-19-18-1365,16 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24575,'13'2'0,"1"0"0,-1 1 0,0 0 0,0 1 0,0 0 0,25 13 0,-37-16 0,0 0 0,0 0 0,0 0 0,0 0 0,0 0 0,0 0 0,0 0 0,0 1 0,0-1 0,0 0 0,-1 1 0,1-1 0,0 1 0,-1-1 0,1 1 0,-1-1 0,0 1 0,1-1 0,-1 1 0,0-1 0,0 1 0,0-1 0,0 1 0,0-1 0,-1 1 0,1-1 0,0 1 0,-1 0 0,0 1 0,-22 54 0,6-15 0,16-40 0,1-1 0,0 1 0,0 0 0,0 0 0,0 0 0,0 0 0,0-1 0,0 1 0,1 0 0,-1 0 0,1-1 0,-1 1 0,1 0 0,0 0 0,0-1 0,0 1 0,-1-1 0,2 1 0,-1-1 0,0 1 0,0-1 0,0 0 0,1 1 0,-1-1 0,0 0 0,1 0 0,-1 0 0,1 0 0,0 0 0,-1 0 0,1-1 0,0 1 0,-1 0 0,1-1 0,0 0 0,0 1 0,0-1 0,-1 0 0,1 0 0,2 0 0,14 2 0,-1-1 0,1-1 0,26-4 0,-13 2 0,38-1-1365,-54-1-5461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24575,'-2'96'0,"4"102"0,-1-194 0,-1-1 0,1 0 0,-1 0 0,1 0 0,0 0 0,0 0 0,0 0 0,1 0 0,-1 0 0,1-1 0,-1 1 0,1 0 0,0-1 0,0 1 0,0-1 0,0 0 0,1 0 0,-1 0 0,0 0 0,1 0 0,0 0 0,-1-1 0,1 1 0,0-1 0,0 0 0,0 1 0,0-1 0,0-1 0,0 1 0,0 0 0,0-1 0,0 0 0,0 1 0,5-2 0,-4 1 0,-1 0 0,1 0 0,-1-1 0,0 1 0,1-1 0,-1 0 0,0 0 0,0 0 0,1 0 0,-1-1 0,0 1 0,0-1 0,-1 0 0,1 0 0,0 0 0,-1 0 0,1-1 0,-1 1 0,1-1 0,-1 1 0,0-1 0,0 0 0,0 0 0,-1 0 0,1 0 0,-1 0 0,1 0 0,-1 0 0,0 0 0,0-1 0,0-4 0,0-2-195,0 0 0,-1 0 0,0 1 0,0-1 0,-1 0 0,-4-14 0,1 12-6631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24575,'3'0'0,"4"3"0,3 1 0,1 3 0,1 0 0,-2 1 0,1 1 0,1-3 0,-1 2 0,0-1 0,2 1 0,1-1 0,-2 2 0,0-1 0,1-2 0,-2 1 0,1 0 0,-3-2-8191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24575,'-1'9'0,"0"0"0,0 0 0,-1 1 0,-1-1 0,-3 9 0,-8 36 0,8 53 0,7 117 0,1-74 0,1-112 0,1-1 0,2 1 0,19 64 0,-4-17 0,39 154 0,12 41 0,-27-115 0,39 117 0,36 34 0,28 101 0,-121-339 0,37 95 0,6 15 0,30 65 0,79 104 0,-143-287 60,44 66 0,-62-109-308,2 0 1,1-1-1,1-1 1,2-1-1,25 22 1,-31-32-6579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6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0 415 24575,'27'0'0,"-3"-1"0,0 1 0,1 1 0,-1 1 0,0 1 0,0 1 0,0 1 0,27 10 0,227 120 0,-25-11 0,-220-109 0,-24-10 0,-1 0 0,1-1 0,1 0 0,-1 0 0,1-1 0,-1-1 0,1 1 0,16 0 0,-25-3 0,0 0 0,0-1 0,-1 1 0,1 0 0,0-1 0,0 1 0,0-1 0,0 1 0,0-1 0,-1 0 0,1 1 0,0-1 0,-1 0 0,1 1 0,0-1 0,-1 0 0,1 0 0,-1 0 0,1 0 0,-1 0 0,1 1 0,-1-1 0,0 0 0,0 0 0,1 0 0,-1 0 0,0 0 0,0 0 0,0 0 0,0 0 0,0 0 0,0 0 0,0 0 0,0 0 0,0 0 0,-1 0 0,1-1 0,-11-48 0,7 39 0,-47-176 0,2-82 0,45 219-574,2-73 1,2 118 355,0-21-6608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8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1855 1585 24575,'-6'1'0,"-1"0"0,0 0 0,0 1 0,1 0 0,-10 3 0,-21 6 0,-40-3 0,-1-4 0,-88-7 0,34 1 0,-3 4 0,-149-5 0,206-8 0,0-4 0,-82-26 0,148 38 0,-8-3 0,2 0 0,-1-2 0,1 0 0,0-1 0,1-1 0,0 0 0,-21-17 0,-2-8 0,-51-56 0,50 49 0,9 3 0,1-1 0,2-2 0,2 0 0,2-2 0,2-1 0,-21-55 0,40 91 0,1-1 0,0 1 0,0-1 0,1 0 0,0 0 0,0 0 0,1 0 0,1 0 0,0 0 0,0 0 0,1 0 0,4-19 0,-3 21 0,0 0 0,1 1 0,1-1 0,-1 1 0,1 0 0,0 0 0,1 1 0,0-1 0,0 1 0,0 0 0,0 0 0,1 0 0,0 1 0,1 0 0,-1 0 0,11-5 0,45-24 0,1 4 0,107-36 0,-63 29 0,354-110 0,-360 118 0,158-36 0,-64 21 0,-1-1 0,77-14 0,-105 15 0,22-3 0,-142 38 0,-13 1 0,0 2 0,65-2 0,292 9 0,-372 0 0,0 1 0,0 0 0,0 2 0,-1 0 0,1 1 0,-1 0 0,0 2 0,0 0 0,-1 0 0,0 2 0,16 11 0,-12-6 0,0 1 0,-1 0 0,0 2 0,-2 0 0,0 1 0,-1 1 0,22 33 0,-33-43 0,0 1 0,-1-1 0,0 1 0,0 1 0,-1-1 0,-1 0 0,0 1 0,0-1 0,0 12 0,-1 19 0,-3 42 0,-1-20 0,3-41 0,0 0 0,-2 0 0,0 0 0,-2 0 0,0 0 0,-2-1 0,0 0 0,-1 0 0,-2 0 0,0-1 0,-1 0 0,0-1 0,-18 23 0,-4-3 0,-2 0 0,-2-3 0,-1 0 0,-2-3 0,-1-1 0,-64 38 0,8-15 0,-195 81 0,-16-3 0,55-43 0,74-23 0,17-5 0,88-33 0,54-20 0,-1-1 0,-1 0 0,-26 5 0,44-12-80,1-1 0,0 0-1,-1 1 1,1-1 0,0 0-1,-1 0 1,1-1 0,-1 1-1,1 0 1,0-1 0,0 1 0,-1-1-1,1 0 1,0 0 0,0 0-1,-3-1 1,-7-9-6746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2011 1274 24575,'-4'1'0,"0"1"0,1-1 0,-1 1 0,0 0 0,0 0 0,1 1 0,-1-1 0,1 1 0,-7 5 0,-8 6 0,-239 131 0,213-122 0,-2-2 0,0-1 0,-2-3 0,0-2 0,-64 12 0,-232 36 0,159-36 0,115-15 0,43-7 0,0-1 0,-33 1 0,39-4 0,-1 1 0,-30 8 0,29-5 0,1-1 0,-24 1 0,-2-3 0,19 0 0,0-1 0,-1-2 0,1 0 0,-40-8 0,61 6 0,0 0 0,0-1 0,0 0 0,0 0 0,1-1 0,0 0 0,0 0 0,0 0 0,1-1 0,0 0 0,0-1 0,0 1 0,-7-12 0,-4-7 0,1-1 0,-18-41 0,26 48 0,1-1 0,0 1 0,2-1 0,0 0 0,-3-42 0,5-104 0,3 112 0,2 36 0,-1 0 0,2 0 0,1 0 0,0 0 0,1 1 0,1 0 0,1 0 0,0 0 0,1 1 0,20-30 0,10-8 0,75-80 0,-80 96 0,16-14 0,108-90 0,-125 117 0,2 2 0,1 2 0,1 1 0,47-19 0,158-48 0,141-26 0,-255 80 0,185-25 0,-240 47 0,-45 5 0,0 2 0,32 0 0,-4 4 0,-4 1 0,-1-3 0,86-12 0,-100 8 0,47-1 0,-50 6 0,-1-2 0,33-7 0,-48 6 0,1 0 0,0 2 0,20-1 0,-34 3 0,0-1 0,0 1 0,-1 1 0,1-1 0,0 1 0,0-1 0,-1 1 0,1 0 0,-1 0 0,1 1 0,0-1 0,-1 1 0,0-1 0,1 1 0,-1 0 0,0 1 0,0-1 0,0 0 0,-1 1 0,1 0 0,3 3 0,-1 4 0,0 0 0,0 0 0,-1 0 0,-1 1 0,1-1 0,-2 1 0,1 0 0,-2 0 0,2 12 0,-2 18 0,-4 47 0,1-19 0,0-39 0,-2 1 0,0-1 0,-2-1 0,-1 1 0,-1-1 0,-24 53 0,-91 159 0,102-212 0,-1 0 0,-1-2 0,-1-1 0,-1-1 0,-40 31 0,-47 31 0,63-50 0,-68 64 0,91-73-73,18-18-111,-1 1-1,-1-2 0,0 0 1,0 0-1,0-1 1,-16 9-1,11-10-6641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2038 2102 24575,'-29'-2'0,"0"-2"0,0 0 0,-50-17 0,31 9 0,-309-103 0,295 93 0,2-4 0,0-2 0,2-2 0,1-3 0,2-3 0,1-2 0,2-2 0,-65-66 0,90 78 0,2-2 0,2-2 0,-34-56 0,-46-113 0,65 123 0,-106-280 0,106 250 0,-14-52 0,-13-35 0,-12-52 0,71 224 0,6 21 0,-1 0 0,0 0 0,1 0 0,-1-1 0,0 1 0,0 0 0,0 0 0,0 0 0,0 0 0,-1 0 0,1 1 0,-1-1 0,1 0 0,-1 1 0,0-1 0,-1-1 0,2 3 0,-1-1 0,1 1 0,0-1 0,0 1 0,0 0 0,-1 0 0,1-1 0,0 1 0,-1 0 0,1 0 0,0 0 0,0 0 0,-1 1 0,1-1 0,0 0 0,0 0 0,0 1 0,-1-1 0,1 1 0,0-1 0,-1 2 0,-2 0 0,0 1 0,0 0 0,0 0 0,0 1 0,1-1 0,0 1 0,-1 0 0,2 0 0,-1 0 0,0 0 0,1 0 0,-1 1 0,-1 5 0,-5 11 27,-2 0-1,0 0 1,-2-1-1,-15 19 1,12-17-526,1 0-1,-17 35 1,26-42-6327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24575,'1'-2'0,"-1"1"0,1 0 0,-1 0 0,1 0 0,-1 0 0,1 0 0,0 0 0,0 0 0,-1 0 0,1 0 0,0 0 0,0 0 0,0 0 0,0 0 0,0 1 0,0-1 0,0 0 0,1 1 0,-1-1 0,0 1 0,0-1 0,0 1 0,1 0 0,-1 0 0,0-1 0,0 1 0,1 0 0,-1 0 0,0 0 0,0 0 0,1 0 0,-1 0 0,2 1 0,44 4 0,-17 2 0,-1 2 0,-1 1 0,1 1 0,-1 1 0,-1 1 0,0 2 0,-1 1 0,-1 1 0,42 36 0,-38-14 134,-8-8-1633,-11-21-5327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24575,'1'-2'0,"0"0"0,0 0 0,0 1 0,0-1 0,0 0 0,0 0 0,1 1 0,-1-1 0,0 0 0,1 1 0,0 0 0,-1-1 0,1 1 0,0 0 0,-1 0 0,1 0 0,4-2 0,34-15 0,41-9 0,98-18 0,-107 24-1365,-51 16-5461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24575,'-3'20'0,"1"0"0,-2-1 0,-1 1 0,0-1 0,-2-1 0,0 1 0,-1-1 0,-15 26 0,-23 59 0,23-32 0,10-26 0,-2 0 0,-2-1 0,-2-1 0,-34 57 0,40-84-1365,0-4-5461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0 24575,'-7'1'0,"-1"0"0,1 0 0,0 0 0,0 1 0,0 0 0,0 1 0,0-1 0,-10 7 0,-54 35 0,36-21 0,-75 49 0,109-71 0,0 0 0,0-1 0,-1 1 0,1 0 0,0 0 0,0 0 0,0 0 0,0 0 0,0 0 0,0 0 0,0 0 0,1 1 0,-1-1 0,0 0 0,0 0 0,1 1 0,-1-1 0,1 0 0,0 1 0,-1-1 0,1 1 0,0-1 0,-1 2 0,2-1 0,-1-1 0,1 1 0,0-1 0,-1 0 0,1 1 0,0-1 0,0 0 0,0 0 0,0 0 0,0 1 0,0-1 0,0 0 0,0 0 0,0 0 0,1-1 0,-1 1 0,0 0 0,2 0 0,7 4 0,-1-1 0,1-1 0,0 0 0,0 0 0,13 2 0,103 13-1365,-99-12-5461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24575,'0'29'0,"2"-1"0,1 0 0,10 47 0,-5-25 0,-2 0 0,-3 0 0,-5 100 0,-1-40 0,3-51-1365,0-33-5461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6 0,0 6 0,0 3 0,0 3 0,0 0 0,0 2 0,0-6-8191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24575,'5'0'0,"7"5"0,6 7 0,6 1 0,-2 4 0,0-2 0,-2 3 0,-1-3 0,-4 2 0,-3-2-8191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24575,'0'5'0,"-5"7"0,-7 7 0,-1 4 0,-4-1 0,2 1 0,2 1 0,5-3-8191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24575,'34'-1'0,"-20"0"0,-1 0 0,1 1 0,0 1 0,21 4 0,-32-5 0,0 1 0,0 0 0,0 0 0,0 0 0,0 0 0,0 1 0,-1-1 0,1 1 0,0 0 0,-1 0 0,0-1 0,1 2 0,-1-1 0,0 0 0,0 0 0,0 1 0,0-1 0,-1 1 0,1-1 0,-1 1 0,1 0 0,-1 0 0,0 0 0,0 0 0,1 4 0,-1-1 0,0 0 0,0 0 0,0 0 0,-1 0 0,1 0 0,-2 0 0,1 1 0,-1-1 0,1 0 0,-2 0 0,1 0 0,-1-1 0,0 1 0,0 0 0,0-1 0,-4 6 0,1-4 0,1-1 0,-2 0 0,1 0 0,-1-1 0,1 1 0,-1-1 0,-1 0 0,1-1 0,-1 0 0,0 0 0,-14 6 0,-41 17-1365,42-22-5461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1821 24575,'28'-3'0,"0"-1"0,-1-2 0,0-1 0,1-1 0,-2-1 0,0-1 0,27-15 0,60-24 0,81-40 0,-85 32 0,-20 12 0,100-68 0,-74 25 0,81-56 0,-41 34 0,-102 68 0,3 0 0,59-60 0,-83 76 0,-27 23 0,0 0 0,0-1 0,-1 0 0,1 1 0,-1-2 0,0 1 0,-1 0 0,1-1 0,6-9 0,-1-7 0,0 0 0,-2 0 0,0-1 0,-1 0 0,-1 0 0,-1 0 0,1-29 0,3-8 0,-5 50 0,-1 0 0,0 0 0,-1-1 0,0 1 0,0 0 0,-1 0 0,0-1 0,-1 1 0,0 0 0,0 0 0,-1 0 0,0 0 0,-1 0 0,0 0 0,-7-16 0,-4 6 0,0-1 0,-20-20 0,-4-4 0,3 3 0,-57-52 0,43 47 0,44 42 0,1 0 0,-1 0 0,-1 0 0,1 1 0,-1 0 0,1 0 0,-1 1 0,0-1 0,0 1 0,-9-2 0,-66-7 0,13 2 0,32 4 0,0 1 0,-1 2 0,-60 4 0,18 0 0,52 1 0,0 1 0,0 0 0,1 3 0,0 0 0,-43 17 0,-6 2 0,29-11 0,1 1 0,0 3 0,2 1 0,0 2 0,1 2 0,-46 36 0,-55 66 0,38-30 0,7-5 0,56-53 0,2 1 0,2 2 0,-43 59 0,11-13 0,-8 15 0,-67 115 0,130-192 0,5-7 0,1 0 0,1 1 0,1 0 0,1 0 0,0 1 0,2 0 0,0 0 0,-2 41 0,7-55 0,-1 1 0,1-1 0,0 1 0,0-1 0,1 1 0,-1-1 0,2 0 0,-1 0 0,1 0 0,0 0 0,0 0 0,0-1 0,1 1 0,0-1 0,0 0 0,0 0 0,1 0 0,-1-1 0,1 1 0,0-1 0,1 0 0,6 3 0,14 8 0,1-1 0,1-1 0,49 15 0,3 2 0,74 35 0,-122-51 0,-25-10 0,1 0 0,0-1 0,0 0 0,1 0 0,-1-1 0,0 0 0,1-1 0,12 1 0,37-2-1365,-40-1-5461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24575,'6'0'0,"0"5"0,1 7 0,3 1 0,1 4 0,3-2 0,-1 3 0,3-3 0,-2-3-8191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24575,'0'5'0,"0"7"0,-5 1 0,-2 4 0,-4-1 0,-1 1 0,-4 4 0,2 3 0,-2 2 0,1 2 0,4-3-8191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18 24575,'29'-9'0,"-28"8"0,0 0 0,0 0 0,0 0 0,0 1 0,1-1 0,-1 0 0,0 1 0,0-1 0,0 1 0,1-1 0,-1 1 0,0 0 0,0-1 0,1 1 0,-1 0 0,0 0 0,1 0 0,-1 0 0,0 0 0,1 0 0,-1 1 0,0-1 0,1 0 0,-1 0 0,0 1 0,0-1 0,1 1 0,-1 0 0,0-1 0,0 1 0,0 0 0,0-1 0,0 1 0,0 0 0,0 0 0,0 0 0,0 0 0,0 0 0,0 0 0,-1 0 0,1 0 0,0 1 0,-1-1 0,1 0 0,-1 0 0,1 0 0,-1 2 0,4 10 0,-1-1 0,0 1 0,-1 0 0,0 0 0,-1 0 0,0-1 0,-1 1 0,-1 0 0,0 0 0,-1 0 0,0 0 0,-1 0 0,0-1 0,-1 1 0,-1-1 0,-9 20 0,10-28-85,0 1 0,0-1-1,0 0 1,0 0 0,-1 0-1,1 0 1,-1-1 0,0 0-1,0 0 1,0 0 0,0 0-1,-1-1 1,1 0 0,-1 0-1,-11 2 1,-8 0-6741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3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0,0 5 0,3 2 0,2-1 0,-3 5 0,1-1 0,1-1 0,-2 2 0,-6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5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24575,'19'-1'0,"-1"-2"0,1 0 0,34-11 0,-8 2 0,-40 11-114,1-1 1,0 1-1,0-2 0,-1 1 0,1 0 1,-1-1-1,1 0 0,-1-1 0,0 1 1,0-1-1,4-4 0,-3 1-6712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24575,'0'2'0,"0"3"0,0 2 0,0 3 0,2-1 0,1 1 0,-1 0 0,0 0 0,0 2 0,-1 0 0,2-2 0,0-1 0,-1 1 0,0 1 0,0 0 0,-1 0 0,-1 1 0,0-2-8191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24575,'42'-12'0,"-8"2"0,-13 5 0,-2 0 0,28-11 0,-33 11 0,0 0 0,0 1 0,0 0 0,0 1 0,0 1 0,24-2 0,74 5-1365,-102-1-5461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24575,'2'0'0,"3"0"0,2 0 0,3 0 0,1 0 0,-1-2 0,0-1 0,0 1 0,-1-3 0,-1 1 0,2 0 0,-1 2 0,0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24575,'27'-3'0,"0"0"0,0-2 0,0-1 0,-1-1 0,41-17 0,7-1 0,110-19-1365,-174 41-5461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24575,'0'33'0,"-2"1"0,-1-2 0,-1 1 0,-17 59 0,9-49 0,-3-2 0,-2 0 0,-1-1 0,-27 43 0,16-37-682,-56 66-1,80-106-6143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24575,'3'2'0,"1"0"0,-1 1 0,0-1 0,-1 1 0,1 0 0,0 0 0,-1 0 0,1 0 0,-1 0 0,3 7 0,6 5 0,10 13 0,-16-21 0,-1 0 0,1-1 0,0 0 0,0 0 0,1 0 0,0 0 0,0-1 0,8 6 0,-14-11 0,1 0 0,0 0 0,-1 0 0,1 0 0,0 0 0,-1 0 0,1-1 0,-1 1 0,1 0 0,0 0 0,-1 0 0,1-1 0,-1 1 0,1 0 0,0-1 0,-1 1 0,1 0 0,-1-1 0,1 1 0,-1-1 0,1 1 0,-1 0 0,0-1 0,1 0 0,-1 1 0,0-1 0,1 1 0,-1-1 0,0 1 0,1-1 0,-1 0 0,0 1 0,0-1 0,0 1 0,0-1 0,0 0 0,0 1 0,0-1 0,0 0 0,0 1 0,0-1 0,0-1 0,2-33 0,-2 32 0,-1-23 0,-9-49 0,-1-17 0,43 147 0,-22-33 0,2 0 0,0-1 0,20 27 0,-32-48 0,1 1 0,-1-1 0,0 0 0,0 1 0,0-1 0,0 0 0,1 0 0,-1 1 0,0-1 0,0 0 0,1 0 0,-1 1 0,0-1 0,0 0 0,1 0 0,-1 0 0,0 1 0,1-1 0,-1 0 0,0 0 0,1 0 0,-1 0 0,0 0 0,1 0 0,-1 0 0,0 0 0,1 1 0,-1-1 0,0-1 0,1 1 0,-1 0 0,0 0 0,1 0 0,-1 0 0,0 0 0,1 0 0,-1 0 0,0 0 0,1 0 0,-1-1 0,7-15 0,-5-24 0,-2 39 0,11-82-1365,-8 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24575,'14'59'0,"29"110"-1365,-41-161-5461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5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24575,'3'-2'0,"0"-1"0,0 1 0,1-1 0,-1 1 0,1 0 0,0 0 0,-1 1 0,1-1 0,0 1 0,0 0 0,0 0 0,6-1 0,-1 0 0,171-51 0,-178 53 0,-1 0 0,1 0 0,-1 0 0,1 0 0,-1 0 0,1 0 0,-1 0 0,1 1 0,-1-1 0,0 1 0,1-1 0,-1 1 0,1-1 0,-1 1 0,0 0 0,1 0 0,-1 0 0,0 0 0,0-1 0,0 2 0,0-1 0,0 0 0,0 0 0,0 0 0,0 0 0,0 1 0,0-1 0,-1 0 0,1 1 0,-1-1 0,1 1 0,-1-1 0,1 0 0,-1 1 0,0-1 0,1 1 0,-1-1 0,0 4 0,2 8 0,-1 1 0,0 0 0,-2 16 0,1-21 0,2 31 0,-1-29 0,0-1 0,-1 1 0,0 0 0,-1-1 0,0 1 0,-4 19 0,4-29 0,0 0 0,0 0 0,0 0 0,0 0 0,0-1 0,0 1 0,0 0 0,0-1 0,0 1 0,0 0 0,0-1 0,0 1 0,-1-1 0,1 0 0,0 1 0,0-1 0,-1 0 0,1 0 0,0 0 0,0 0 0,-1 0 0,1 0 0,-3 0 0,-41-6 0,23 3 0,-3 3-1365,15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 24575,'-1'32'0,"0"42"0,1-70 0,1-1 0,-1 1 0,1 0 0,0 0 0,-1-1 0,2 1 0,-1 0 0,0-1 0,1 1 0,0-1 0,-1 0 0,1 0 0,1 1 0,-1-1 0,3 3 0,-3-5 0,-1 0 0,1 0 0,-1 1 0,1-1 0,0 0 0,-1 0 0,1 0 0,0-1 0,0 1 0,0 0 0,0-1 0,0 1 0,-1-1 0,1 0 0,0 1 0,0-1 0,0 0 0,0 0 0,0 0 0,0-1 0,0 1 0,0 0 0,0-1 0,0 1 0,0-1 0,0 0 0,0 1 0,-1-1 0,1 0 0,0 0 0,0 0 0,-1-1 0,1 1 0,-1 0 0,1-1 0,-1 1 0,0-1 0,2-1 0,1-1 0,-1-1 0,0 0 0,1 0 0,-2 0 0,1 0 0,0 0 0,-1 0 0,0-1 0,-1 1 0,1-1 0,1-10 0,-3 15 0,0 0 0,-1 0 0,1 0 0,0-1 0,1 1 0,-1 0 0,0 0 0,0 0 0,0 0 0,0 0 0,1 0 0,-1 0 0,1 0 0,-1 1 0,1-1 0,-1 0 0,1 0 0,-1 0 0,1 0 0,1-1 0,-1 2 0,-1 0 0,1 1 0,0-1 0,-1 0 0,1 0 0,0 1 0,-1-1 0,1 1 0,0-1 0,-1 0 0,1 1 0,-1-1 0,1 1 0,-1-1 0,1 1 0,-1 0 0,1-1 0,-1 1 0,1-1 0,-1 1 0,1 1 0,28 58 0,-21-42 0,-8-17 0,0 1 0,1-1 0,-1 0 0,0 0 0,1 0 0,-1 0 0,1 0 0,0 0 0,-1 0 0,1 0 0,0 0 0,-1 0 0,1 0 0,0 0 0,0 0 0,0 0 0,0-1 0,0 1 0,0 0 0,0-1 0,0 1 0,0-1 0,0 1 0,1-1 0,-1 0 0,0 1 0,0-1 0,0 0 0,0 0 0,2 0 0,-1-1 0,-1 0 0,1 0 0,-1 0 0,1-1 0,-1 1 0,0-1 0,1 1 0,-1-1 0,0 1 0,0-1 0,0 0 0,0 0 0,0 1 0,0-1 0,0-4 0,4-10 0,0 0 0,-1-1 0,1-20 0,-4-50-1365,-1 76-5461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24575,'2'0'0,"1"3"0,-1 1 0,3 2 0,-1 1 0,-1 1 0,0 2 0,-1-1-8191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24575,'2'0'0,"1"2"0,0 3 0,-1 3 0,0 1 0,1 0 0,0 1 0,0 0 0,-1 1 0,0 0 0,-2 1 0,1 0 0,-1 1 0,0-3-8191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24575,'2'1'0,"-1"0"0,0 1 0,0-1 0,1 0 0,-1 1 0,0-1 0,0 1 0,-1-1 0,1 1 0,0-1 0,0 1 0,-1 0 0,1-1 0,-1 1 0,1 0 0,-1 2 0,8 32 0,-5 43 0,-4-66 0,1-40 0,1-41 0,0 63 0,-1 0 0,1 0 0,1 0 0,-1 0 0,1 1 0,-1-1 0,1 0 0,1 1 0,-1-1 0,1 1 0,3-6 0,-5 10 0,-1-1 0,1 1 0,-1-1 0,1 1 0,-1-1 0,1 1 0,-1-1 0,1 1 0,-1 0 0,1-1 0,0 1 0,-1 0 0,1-1 0,0 1 0,-1 0 0,1 0 0,0 0 0,0 0 0,-1 0 0,1 0 0,0 0 0,-1 0 0,1 0 0,0 0 0,-1 0 0,1 0 0,0 0 0,0 0 0,-1 1 0,1-1 0,-1 0 0,2 1 0,21 22 0,-18-15 0,-1-1 0,1 1 0,-1 0 0,-1 0 0,4 12 0,-5-11-95,-1 4-64,2 0 0,0-1 1,0 1-1,1-1 0,1 0 0,0 0 1,8 14-1,-9-20-6667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2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2343 24575,'14'-124'0,"-8"80"0,17-63 0,-4 22 0,54-228 0,-23 163 0,98-205 0,-106 261 0,5 2 0,61-93 0,10 29 0,38-26 0,-139 161 0,3-7 0,0 2 0,2 0 0,1 1 0,1 1 0,1 2 0,37-26 0,-25 23 0,-2-2 0,45-42 0,-65 56 0,0 1 0,32-18 0,21-17 0,-68 47 0,0 0 0,0 0 0,0 0 0,0 0 0,0-1 0,1 1 0,-1 0 0,0 0 0,0 0 0,0 0 0,0 0 0,0 0 0,0-1 0,0 1 0,0 0 0,0 0 0,1 0 0,-1 0 0,0-1 0,0 1 0,0 0 0,0 0 0,0 0 0,0 0 0,0-1 0,0 1 0,0 0 0,0 0 0,0 0 0,0 0 0,-1-1 0,1 1 0,0 0 0,0 0 0,0 0 0,0 0 0,0-1 0,0 1 0,0 0 0,0 0 0,0 0 0,0 0 0,-1 0 0,1 0 0,0-1 0,0 1 0,0 0 0,0 0 0,0 0 0,-1 0 0,1 0 0,0 0 0,0 0 0,0 0 0,0 0 0,-1 0 0,1 0 0,0 0 0,0 0 0,-20-4 0,-18 2 0,-146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3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24575,'0'32'0,"2"-1"0,1 1 0,12 52 0,-11-63-1365,-4-12-5461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24575,'150'-13'0,"60"14"-1365,-199-1-5461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0 24575,'-1'4'0,"0"0"0,-1-1 0,0 1 0,0-1 0,0 1 0,-1-1 0,1 0 0,-1 0 0,-3 4 0,-9 12 0,-98 198 0,89-171 0,-59 102 0,69-126 0,-1 0 0,-1-1 0,-2-1 0,-25 24 0,35-36-1365,2-2-5461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0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24575,'27'-2'0,"0"-1"0,0-1 0,-1-1 0,0-2 0,0 0 0,-1-2 0,39-19 0,-53 24 0,120-43-1365,-114 43-5461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4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24575,'0'0'0,"1"1"0,-1 0 0,1 0 0,-1 0 0,1-1 0,0 1 0,-1 0 0,1-1 0,0 1 0,-1-1 0,1 1 0,0 0 0,0-1 0,0 0 0,-1 1 0,1-1 0,0 1 0,0-1 0,0 0 0,0 0 0,0 0 0,0 1 0,0-1 0,0 0 0,-1 0 0,3-1 0,31 3 0,-30-2 0,0 0 0,9 1 0,0-1 0,0-1 0,0 0 0,0 0 0,-1-1 0,1-1 0,17-5 0,-25 5-1365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24575,'0'11'0,"0"-1"0,-1 1 0,0-1 0,-1 0 0,0 1 0,-1-1 0,0 0 0,0-1 0,-1 1 0,-1 0 0,-6 9 0,8-13 0,-1-1 0,0 0 0,0 0 0,-1-1 0,0 1 0,0-1 0,0 0 0,0 0 0,0 0 0,-1-1 0,0 0 0,0 0 0,1-1 0,-2 1 0,1-1 0,0 0 0,0-1 0,-1 0 0,-6 1 0,3 2 0,25 0 0,27 1 0,-23-5-107,20 0-312,-1-1-1,57-8 1,-86 7-6407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0 24575,'-3'31'0,"-1"-1"0,-1 0 0,-1 0 0,-21 56 0,-1 5 0,18-53 0,-1 0 0,-2-1 0,-21 43 0,30-75-1365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24575,'0'9'0,"0"0"0,0-1 0,1 1 0,0 0 0,1-1 0,4 16 0,-5-22 0,0 0 0,0-1 0,0 1 0,0 0 0,0-1 0,1 1 0,-1-1 0,0 1 0,1-1 0,-1 0 0,1 1 0,-1-1 0,1 0 0,0 0 0,-1 0 0,1 0 0,0-1 0,0 1 0,0 0 0,0-1 0,0 1 0,0-1 0,0 0 0,0 1 0,-1-1 0,1 0 0,0 0 0,0 0 0,0-1 0,0 1 0,0 0 0,0-1 0,0 1 0,0-1 0,0 0 0,2-1 0,-1 1 0,1-1 0,-1 1 0,1-1 0,-1 0 0,1 0 0,-1-1 0,0 1 0,0-1 0,0 1 0,0-1 0,-1 0 0,1 0 0,-1 0 0,0 0 0,0-1 0,0 1 0,0-1 0,0 1 0,-1-1 0,1 0 0,-1 1 0,0-1 0,0 0 0,-1 0 0,1 0 0,-1 0 0,0 0 0,0-4 0,0 5 0,0 1 0,-1-1 0,1 1 0,0-1 0,-1 1 0,0-1 0,0 1 0,0-1 0,0 1 0,0 0 0,0 0 0,0-1 0,-1 1 0,1 0 0,-1 0 0,0 0 0,1 0 0,-1 1 0,0-1 0,0 0 0,0 1 0,0-1 0,0 1 0,-1 0 0,1 0 0,0 0 0,-1 0 0,1 0 0,-1 0 0,1 1 0,-1-1 0,1 1 0,-1-1 0,1 1 0,-1 0 0,1 0 0,-1 0 0,1 1 0,-1-1 0,0 1 0,1-1 0,0 1 0,-4 1 0,-56 21 120,58-21-234,0 0 0,0 1-1,0-1 1,0 1 0,0 0 0,1 0-1,-1 0 1,1 0 0,0 1 0,0-1-1,0 1 1,-2 4 0,2-1-6712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7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24575,'-4'0'0,"1"0"0,0 0 0,0 0 0,0 0 0,0 1 0,0-1 0,0 1 0,0 0 0,0 0 0,0 0 0,0 0 0,0 1 0,0-1 0,1 1 0,-1 0 0,1 0 0,-1 0 0,1 0 0,-1 0 0,1 0 0,0 0 0,0 1 0,0-1 0,-1 4 0,2-3 0,0 0 0,0-1 0,1 1 0,-1 0 0,1 0 0,0-1 0,0 1 0,0 0 0,0 0 0,0 0 0,0-1 0,1 1 0,0 0 0,-1-1 0,1 1 0,0 0 0,0-1 0,0 1 0,1-1 0,-1 1 0,1-1 0,-1 0 0,1 0 0,0 0 0,0 0 0,0 0 0,3 3 0,-4-5 0,0 1 0,0 0 0,0 0 0,0-1 0,0 1 0,-1 0 0,1 0 0,0 0 0,0 0 0,-1 0 0,1 0 0,-1 0 0,1 0 0,-1 0 0,1 1 0,-1-1 0,0 0 0,1 0 0,-1 0 0,0 0 0,0 1 0,0-1 0,0 0 0,0 0 0,0 0 0,0 1 0,0-1 0,-1 0 0,1 0 0,0 0 0,-1 0 0,1 1 0,-1-1 0,1 0 0,-1 0 0,1 0 0,-1 0 0,0 0 0,0 0 0,1-1 0,-1 1 0,0 0 0,0 0 0,0 0 0,0-1 0,-1 2 0,-8 4 0,1-1 0,-1 0 0,0-1 0,-14 6 0,7-4 0,9-5 116,12-4-1597,2 0-5345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24575,'-2'2'0,"0"0"0,-1 0 0,1 0 0,-1 0 0,1 0 0,-1 0 0,0-1 0,0 1 0,-4 1 0,-12 7 0,17-9 0,0 1 0,0-1 0,1 1 0,-1 0 0,0 0 0,0 0 0,1 0 0,-1 0 0,1 0 0,0 0 0,0 0 0,-1 1 0,1-1 0,1 0 0,-1 1 0,0-1 0,1 1 0,-1-1 0,1 1 0,0-1 0,-1 1 0,1-1 0,1 1 0,-1-1 0,0 1 0,0-1 0,1 1 0,0-1 0,-1 1 0,1-1 0,0 1 0,0-1 0,0 0 0,1 0 0,-1 0 0,1 1 0,-1-1 0,1 0 0,-1-1 0,1 1 0,0 0 0,0 0 0,0-1 0,0 1 0,4 1 0,-5-3 0,0 1 0,0-1 0,1 1 0,-1-1 0,0 1 0,0-1 0,0 1 0,0 0 0,-1-1 0,1 1 0,0 0 0,0 0 0,0 0 0,-1 0 0,1-1 0,0 1 0,-1 0 0,1 0 0,0 0 0,-1 1 0,0-1 0,1 0 0,-1 0 0,0 0 0,1 0 0,-1 0 0,0 0 0,0 1 0,0-1 0,0 0 0,0 0 0,0 0 0,0 0 0,0 0 0,-1 1 0,1-1 0,0 0 0,-1 0 0,0 2 0,-3 1 0,0 0 0,-1 0 0,0 0 0,0 0 0,0 0 0,-9 4 0,8-5 0,1 0 0,0 0 0,0 1 0,0-1 0,1 1 0,-1 0 0,-4 6 0,1 7-1365,5-9-5461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24575,'5'1'0,"-1"1"0,1 0 0,-1 0 0,0 0 0,0 0 0,0 1 0,-1 0 0,1 0 0,0 0 0,-1 0 0,0 0 0,6 8 0,8 6 0,48 33 0,121 70 0,42 30 0,-98-52 0,-57-45 0,108 102 0,-47-31 0,-77-74 0,-3 2 0,54 67 0,76 91 0,69 101 0,11 20 0,-103-124 0,-117-151 0,67 114 0,-24-32 0,46 81 0,-79-126 0,72 97 0,28 29 0,-69-94 0,104 141 0,-141-200 0,78 117 0,24 89 0,-98-166-1365,-46-89-5461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7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1 527 24575,'31'3'0,"0"1"0,0 1 0,0 2 0,-1 1 0,0 2 0,31 13 0,64 20 0,-61-21 0,-49-16 0,1 0 0,-1-1 0,1-1 0,22 4 0,-34-8 0,-1 0 0,0 0 0,0 0 0,1 0 0,-1 0 0,0-1 0,0 0 0,0 1 0,0-1 0,0 0 0,0 0 0,0-1 0,0 1 0,0-1 0,0 1 0,-1-1 0,1 0 0,4-4 0,-4 2 0,1 0 0,-1-1 0,0 0 0,0 1 0,0-1 0,-1 0 0,0 0 0,0-1 0,0 1 0,1-6 0,1-13 0,0 0 0,-2 0 0,-2-47 0,0 61 0,-2-61 0,3-124 0,2 183-105,-1-1 0,2 1 0,0 0 0,0 0 0,1 1 0,1-1 0,0 1 0,0 0 0,1 1 0,1 0 0,0 0 0,18-18 0,-10 10-6721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4 272 24575,'-1'0'0,"1"0"0,0 0 0,0 0 0,0 0 0,0 0 0,-1 0 0,1 0 0,0 0 0,0 0 0,0-1 0,0 1 0,0 0 0,0 0 0,-1 0 0,1 0 0,0 0 0,0 0 0,0 0 0,0 0 0,0-1 0,0 1 0,0 0 0,0 0 0,0 0 0,0 0 0,-1 0 0,1 0 0,0-1 0,0 1 0,0 0 0,0 0 0,0 0 0,0 0 0,0 0 0,0-1 0,0 1 0,0 0 0,0 0 0,0 0 0,0 0 0,0 0 0,0-1 0,0 1 0,1 0 0,-1 0 0,0 0 0,0 0 0,0 0 0,0-1 0,0 1 0,0 0 0,0 0 0,0 0 0,0 0 0,1 0 0,8-14 0,13-11 0,0 7 0,1 2 0,1 0 0,0 1 0,1 2 0,0 0 0,44-15 0,-55 23 0,26-10 0,0 1 0,1 3 0,0 1 0,1 2 0,56-3 0,-65 10 0,0-2 0,43-10 0,-30 6 0,1 2 0,-1 1 0,1 3 0,48 5 0,11-1 0,-30-4 0,86 3 0,-29 23 0,-23-3-1365,-91-19-5461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6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24575,'5'0'0,"1"1"0,0 0 0,0 1 0,0-1 0,-1 1 0,1 0 0,0 1 0,-1-1 0,0 1 0,0 0 0,0 0 0,0 1 0,0-1 0,-1 1 0,1 0 0,-1 1 0,6 6 0,7 11 0,0 1 0,19 36 0,-19-30 0,-16-28 0,1 1 0,-1 0 0,0 0 0,1 0 0,-1 0 0,0 1 0,0-1 0,0 0 0,-1 0 0,1 1 0,-1-1 0,1 0 0,-1 1 0,0-1 0,0 1 0,0-1 0,0 0 0,0 1 0,0-1 0,-1 1 0,1-1 0,-1 0 0,1 1 0,-1-1 0,-2 4 0,-1-2 0,0 1 0,0-1 0,-1 0 0,1-1 0,-1 1 0,0-1 0,0 0 0,0 0 0,-10 3 0,5-1-113,-4 1-200,1 1 0,-1 0 0,-23 18 0,24-12-6513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4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24575,'-2'1'0,"-1"-1"0,1 1 0,0 0 0,0 0 0,0 0 0,0 0 0,0 0 0,0 0 0,0 0 0,1 1 0,-1-1 0,0 1 0,1-1 0,-1 1 0,1 0 0,0 0 0,-1-1 0,1 1 0,0 0 0,0 0 0,-1 3 0,1-3 0,0 0 0,0 0 0,0 0 0,0 1 0,0-1 0,0 1 0,1-1 0,-1 0 0,1 1 0,0-1 0,-1 1 0,1-1 0,0 1 0,1-1 0,-1 1 0,0-1 0,1 1 0,1 3 0,19 25 0,-15-24 0,-1 1 0,1 0 0,-1 0 0,6 15 0,-10-20 0,-1 0 0,1 0 0,0 0 0,-1 1 0,1-1 0,-1 0 0,0 0 0,0 0 0,0 1 0,-1-1 0,1 0 0,-1 0 0,1 0 0,-1 1 0,0-1 0,0 0 0,-3 5 0,-39 51-1365,37-52-5461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1453 1 24575,'-9'2'0,"1"-1"0,1 2 0,-1-1 0,0 1 0,0 1 0,1-1 0,0 1 0,0 1 0,-11 7 0,-19 11 0,-3-7 0,-2-1 0,0-2 0,-1-2 0,-63 8 0,-55 14 0,-4 5 0,69-30 0,68-7 0,0 1 0,-36 8 0,35-5 0,-1-1 0,-54-1 0,55-2 0,0 0 0,0 1 0,-32 8 0,31-5-126,0-1 0,0-1 0,-54-3-1,58 0-733,3-1-5966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 24575,'-9'1'0,"0"0"0,0 1 0,0 1 0,0-1 0,1 1 0,-1 0 0,1 1 0,0 0 0,0 1 0,1-1 0,-1 1 0,1 1 0,0 0 0,0 0 0,1 0 0,-1 1 0,2-1 0,-1 1 0,1 1 0,0-1 0,0 1 0,1 0 0,0 0 0,-4 13 0,7-18 0,1 0 0,0 0 0,0 0 0,0 0 0,0 0 0,0-1 0,1 1 0,-1 0 0,1 0 0,0 0 0,0 0 0,0 0 0,0 0 0,0-1 0,1 1 0,-1-1 0,1 1 0,0-1 0,0 1 0,0-1 0,0 0 0,0 0 0,0 0 0,0 0 0,1 0 0,3 2 0,9 5 0,1 0 0,-1-2 0,27 11 0,4 1 0,18 12-1365,-44-24-5461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24575,'7'-2'0,"0"0"0,-1-1 0,1 0 0,-1 0 0,1 0 0,-1-1 0,0 0 0,7-5 0,2-2 0,49-25-455,2 2 0,98-36 0,-149 65-6371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0 24575,'1'1'0,"1"0"0,-1-1 0,0 1 0,1 0 0,-1 0 0,0 0 0,1 0 0,-1 0 0,0 0 0,0 0 0,0 1 0,0-1 0,0 0 0,0 0 0,0 1 0,0-1 0,-1 1 0,1-1 0,0 4 0,12 30 0,-6-13 0,-2 0 0,0 0 0,-1 1 0,-2 0 0,0-1 0,-2 33 0,-1-41 0,-1 0 0,0 0 0,-1 0 0,-1-1 0,0 1 0,0-1 0,-2 0 0,1-1 0,-2 1 0,0-1 0,-14 19 0,18-27 0,-27 35 0,-45 44 0,59-60-1365,11-12-5461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24575,'3'0'0,"2"3"0,2 2 0,1 2 0,2 1 0,-1 2 0,-1 3 0,0-1 0,0 0 0,1 3 0,-1 1 0,2-2 0,-1-3-8191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24575,'13'-1'0,"1"-1"0,-1-1 0,0-1 0,0 1 0,24-12 0,16-4 0,-41 16 0,0-1 0,0 2 0,0 0 0,0 0 0,1 1 0,-1 1 0,0 0 0,1 0 0,-1 1 0,0 1 0,22 6 0,-30-6 0,-1 0 0,1 1 0,-1-1 0,0 1 0,0 0 0,0 0 0,-1 0 0,1 1 0,-1-1 0,0 1 0,1-1 0,-1 1 0,-1 0 0,1-1 0,1 7 0,2 4 0,-2 0 0,1 0 0,0 16 0,-3-28 0,-1-1 0,0 1 0,0 0 0,-1 0 0,1 0 0,0 0 0,-1-1 0,1 1 0,-1 0 0,1 0 0,-1-1 0,0 1 0,0 0 0,0-1 0,0 1 0,0-1 0,0 1 0,0-1 0,0 0 0,-1 1 0,1-1 0,0 0 0,-1 0 0,1 0 0,-1 0 0,0 0 0,1 0 0,-1 0 0,0-1 0,1 1 0,-4 0 0,-8 3 0,0-1 0,-1 0 0,-21 0 0,-3 2 0,-18 17-1365,45-17-5461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24575,'0'4'0,"0"3"0,0 5 0,-3 1 0,-2 0 0,-2-1 0,-1 0 0,1 2 0,2 1 0,-1-1 0,-1 0 0,3 1 0,-3-3 0,0 1 0,-2-2 0,1 0 0,-2-1 0,1-3-8191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 24575,'8'-1'0,"-1"0"0,1 0 0,0-1 0,-1 0 0,0 0 0,1-1 0,-1 1 0,12-8 0,57-38 0,-35 21 0,7-4-1365,-37 26-5461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24575,'1'35'0,"13"70"0,-14-104 0,44 209 0,-5-34 0,-21-96-1365,-17-65-5461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24575,'0'3'0,"0"5"0,-4 1 0,0 2 0,-1 2 0,2 3 0,-3 2 0,0 1 0,1 0 0,2 1 0,0 0 0,-1-3 0,-2-5-8191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6 24575,'48'-3'0,"-34"2"0,0 0 0,-1 0 0,1 1 0,0 1 0,0 0 0,0 1 0,24 7 0,-36-8 0,-1-1 0,0 1 0,0 0 0,0-1 0,-1 1 0,1 0 0,0 0 0,0 0 0,0 0 0,0 0 0,-1 0 0,1 0 0,-1 0 0,1 0 0,-1 0 0,1 0 0,-1 1 0,1-1 0,-1 0 0,0 0 0,0 0 0,0 1 0,1-1 0,-1 0 0,0 0 0,-1 1 0,1-1 0,0 0 0,0 0 0,0 0 0,-1 1 0,1-1 0,-1 0 0,1 0 0,-1 0 0,1 0 0,-1 0 0,0 0 0,1 0 0,-1 0 0,-1 1 0,-40 54 0,28-40 0,-9 18-227,-2-1-1,-1-2 1,-1-1-1,-2-1 1,-45 36-1,66-58-6598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24575,'6'3'0,"-1"-1"0,0 1 0,0 0 0,0 1 0,0-1 0,0 1 0,0 0 0,-1 0 0,0 0 0,0 0 0,5 8 0,3 1 0,2 3 0,-1 1 0,-1 0 0,18 32 0,20 28 0,-28-42-1365,-14-25-5461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24575,'-1'41'0,"-2"-1"0,-8 41 0,-12 53-1365,22-119-5461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24575,'42'-3'0,"-30"2"0,-1 0 0,0 0 0,1 1 0,15 2 0,-25-1 0,-1 0 0,1-1 0,-1 1 0,0 0 0,0 0 0,1 0 0,-1 0 0,0 0 0,0 0 0,0 0 0,0 0 0,0 0 0,0 1 0,0-1 0,0 0 0,-1 1 0,1-1 0,0 1 0,-1-1 0,1 1 0,-1-1 0,1 1 0,-1-1 0,0 1 0,0-1 0,0 3 0,1 48 0,-2-40 0,0 10-151,-2-1-1,0 0 0,-2 1 0,0-2 1,-1 1-1,-1-1 0,-1 0 1,-15 27-1,16-35-6674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24575,'3'0'0,"5"3"0,4 5 0,0 4 0,1 0 0,-1 1 0,0-1 0,2-3 0,-2-3-8191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24575,'-2'25'0,"-1"1"0,-1 0 0,-1-1 0,-1 0 0,-1 0 0,-2 0 0,-17 36 0,23-52 0,-13 39-1365,11-33-5461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24575,'57'-18'0,"-31"11"0,-20 5 0,0 0 0,1 0 0,-1 1 0,1 0 0,-1 0 0,1 1 0,11 0 0,-16 0 0,0 1 0,0 0 0,0-1 0,-1 1 0,1 0 0,0 0 0,-1 0 0,1 1 0,0-1 0,-1 0 0,0 1 0,1-1 0,-1 1 0,0-1 0,1 1 0,-1-1 0,0 1 0,0 0 0,-1 0 0,1-1 0,0 1 0,-1 0 0,1 0 0,-1 0 0,1 0 0,-1 0 0,0 0 0,0 0 0,0 0 0,0 0 0,0 2 0,2 60 0,-8 91 0,5-143 0,-1-1 0,0 1 0,-1 0 0,0-1 0,-1 0 0,-1 0 0,1 0 0,-10 14 0,14-24 3,-1-1-1,1 1 1,0-1-1,-1 0 1,1 1-1,0-1 1,-1 1-1,1-1 1,0 0-1,-1 0 0,1 1 1,-1-1-1,1 0 1,0 0-1,-1 1 1,1-1-1,-1 0 1,1 0-1,-1 0 1,1 0-1,-1 0 1,1 0-1,-1 0 1,1 0-1,-1 0 1,1 0-1,-1 0 0,1 0 1,-1 0-1,1 0 1,-1 0-1,1 0 1,-1-1-1,1 1 1,0 0-1,-1 0 1,1-1-1,-1 1 1,1 0-1,0 0 1,-1-1-1,1 1 1,0-1-1,-1 1 1,1 0-1,0-1 0,-1 0 1,-11-20-1487,8 8-5342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24575,'3'4'0,"2"3"0,2 2 0,1 2 0,2 3 0,0 1 0,0 0 0,0-1 0,1-2 0,-2 0 0,2 1 0,-2 3 0,2-3 0,-2-3-8191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8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1021 1988 24575,'1'-1'0,"0"1"0,0-1 0,0 0 0,0 1 0,0-1 0,0 0 0,0 0 0,0 1 0,0-1 0,0 0 0,-1 0 0,1 0 0,0 0 0,-1 0 0,1 0 0,-1 0 0,1 0 0,-1 0 0,1 0 0,-1-1 0,0 1 0,1 0 0,-1 0 0,0 0 0,0 0 0,0-1 0,0 0 0,3-41 0,-3 38 0,2-37 0,11-61 0,-8 60 0,-2-1 0,-5-73 0,0 32 0,1 70 0,0 0 0,-1 0 0,-1 0 0,-1 0 0,0 0 0,-7-16 0,-43-86 0,43 94 0,-113-204 0,86 163 0,24 38 0,-1 1 0,-31-38 0,30 42 0,1-1 0,-13-25 0,14 24 0,-30-41 0,-31-39 0,44 57 0,-11-8 0,-2 2 0,-2 1 0,-64-53 0,-1-5 0,82 84 0,-1 0 0,-44-27 0,62 45-1365,2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67 356 24575,'-1'-1'0,"-1"0"0,1 0 0,-1 0 0,1 0 0,0 0 0,0-1 0,-1 1 0,1 0 0,0-1 0,0 1 0,0-1 0,0 1 0,1-1 0,-1 1 0,0-1 0,1 1 0,-1-1 0,0-2 0,-11-32 0,-16-77 0,27 104 0,-1 0 0,1 0 0,0 0 0,0 0 0,1 0 0,1-18 0,0 24 0,1-1 0,-1 0 0,0 1 0,1-1 0,0 1 0,0 0 0,0-1 0,0 1 0,0 0 0,1 0 0,-1 0 0,1 1 0,0-1 0,0 0 0,0 1 0,0 0 0,5-3 0,2-1 0,2 1 0,-1 0 0,0 0 0,1 1 0,0 1 0,0 0 0,0 0 0,20-1 0,-3 2 0,0 2 0,44 3 0,-64-1 12,1 0 0,-1 1 0,0 0 0,0 0 0,0 1 1,0 0-1,9 6 0,25 10-1474,-31-16-5364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24575,'3'-3'0,"0"-1"0,0 1 0,0 0 0,0 0 0,0 0 0,1 0 0,-1 0 0,1 1 0,0-1 0,0 1 0,8-3 0,-1-1 0,51-31 0,-35 23 0,-1-2 0,-1 0 0,-1-2 0,31-28 0,-40 33-73,1 0 0,0 2-1,1 0 1,0 1 0,25-12 0,-20 11-853,-11 6-5900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24575,'9'1'0,"0"-1"0,-1 1 0,1 0 0,-1 0 0,1 1 0,-1 1 0,0-1 0,13 7 0,-3 1 0,0 1 0,21 16 0,-32-22 0,24 15-1365,-22-15-5461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24575,'-1'1'0,"-1"0"0,0 0 0,1-1 0,-1 2 0,1-1 0,0 0 0,-1 0 0,1 0 0,0 1 0,0-1 0,0 0 0,0 1 0,0-1 0,0 1 0,0 0 0,0-1 0,0 1 0,1 0 0,-1-1 0,1 1 0,-1 2 0,-10 39 0,5 1 0,-3 0 0,-1-1 0,-2-1 0,-2 0 0,-37 79 0,19-52 0,26-51 0,-2-1 0,0 0 0,-11 17 0,3-6-1365,11-15-5461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24575,'3'0'0,"5"0"0,1-3 0,2-2 0,2 1 0,0-3 0,0 1 0,2-3 0,1 0 0,1-1 0,2 0 0,-3 0 0,-1 0 0,-3 0 0,0 0 0,-2 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9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24575,'2'0'0,"0"1"0,0 0 0,0 0 0,0 0 0,0 0 0,0 0 0,-1 0 0,1 0 0,0 1 0,-1-1 0,1 1 0,0-1 0,-1 1 0,0 0 0,1-1 0,-1 1 0,0 0 0,0 0 0,0 0 0,0 0 0,0 3 0,17 45 0,-16-44 0,-1-1 0,0 1 0,0 0 0,0 0 0,-1 0 0,0 0 0,0-1 0,-1 1 0,0 0 0,1 0 0,-4 9 0,3-13 0,0 0 0,0 0 0,0 0 0,0 0 0,0 0 0,-1 0 0,1 0 0,-1 0 0,1-1 0,-1 1 0,0 0 0,1-1 0,-1 1 0,0-1 0,0 0 0,0 0 0,0 0 0,0 0 0,0 0 0,-1 0 0,1 0 0,0-1 0,0 1 0,-1-1 0,1 1 0,0-1 0,-1 0 0,1 0 0,0 0 0,-1 0 0,-2-1 0,5 1 0,0 0 0,0 0 0,-1 0 0,1 0 0,0 0 0,0 0 0,0 0 0,-1 0 0,1 0 0,0 0 0,0 0 0,0 0 0,0 0 0,-1 0 0,1 0 0,0 0 0,0 0 0,0 0 0,-1 0 0,1 0 0,0 0 0,0 0 0,0 0 0,0 0 0,-1 0 0,1 0 0,0-1 0,0 1 0,0 0 0,0 0 0,0 0 0,0 0 0,-1 0 0,1 0 0,0-1 0,0 1 0,0 0 0,0 0 0,0 0 0,0 0 0,0-1 0,0 1 0,0 0 0,0 0 0,0 0 0,0-1 0,0 1 0,0 0 0,0 0 0,0 0 0,0 0 0,0-1 0,0 1 0,0 0 0,0 0 0,12-10 0,19-4 0,142-38 0,-92 20-1365,-67 28-5461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24575,'0'4'0,"3"0"0,1 4 0,0 3 0,3 3 0,0 3 0,-1 2 0,1-3 0,0-1 0,-1-2-8191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9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24575,'2'0'0,"0"0"0,0 0 0,1 0 0,-1 1 0,0 0 0,0-1 0,0 1 0,0 0 0,0 0 0,0 0 0,0 0 0,0 0 0,-1 0 0,1 1 0,0-1 0,-1 0 0,1 1 0,-1 0 0,1-1 0,0 3 0,24 44 0,-24-41 0,1-1 0,0 0 0,0 0 0,1 0 0,0 0 0,5 7 0,-9-13 0,1 0 0,-1 1 0,0-1 0,0 0 0,0 1 0,1-1 0,-1 0 0,0 0 0,0 1 0,1-1 0,-1 0 0,0 0 0,1 1 0,-1-1 0,0 0 0,1 0 0,-1 0 0,0 0 0,1 1 0,-1-1 0,0 0 0,1 0 0,-1 0 0,1 0 0,-1 0 0,0 0 0,1 0 0,-1 0 0,0 0 0,1 0 0,-1 0 0,1 0 0,-1-1 0,0 1 0,1 0 0,-1 0 0,0 0 0,1-1 0,2-16 0,-9-28 0,5 41 0,-3-15 0,1 11 0,1 0 0,1 0 0,-1 0 0,1 0 0,0-11 0,1 18 0,1 1 0,-1-1 0,0 0 0,0 0 0,0 0 0,0 1 0,0-1 0,1 0 0,-1 1 0,0-1 0,1 0 0,-1 0 0,1 1 0,-1-1 0,0 1 0,1-1 0,-1 0 0,1 1 0,0-1 0,-1 1 0,1-1 0,-1 1 0,1 0 0,1-1 0,0 0 0,-1 1 0,1 0 0,0 0 0,0 0 0,-1 0 0,1 0 0,0 1 0,0-1 0,-1 0 0,1 1 0,0-1 0,-1 1 0,1 0 0,0 0 0,2 1 0,0 1 11,1 0 1,0 1-1,-1-1 0,0 1 0,0 0 1,0 0-1,0 1 0,-1-1 0,0 1 0,5 7 1,-5-7-161,-1 0 0,2 0 0,-1 0 0,1-1 0,-1 0 0,1 0 1,0 0-1,1 0 0,8 6 0,-1-5-6677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4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3104 1094 24575,'-2'-6'0,"-1"1"0,0 0 0,0 0 0,-1 0 0,1 0 0,-1 1 0,0-1 0,0 1 0,-1 0 0,1 0 0,-6-3 0,6 3 0,-58-43 0,-2 2 0,-106-55 0,69 42 0,55 34 0,-96-34 0,17 7 0,-139-57 0,25 24 0,137 51 0,-255-109 0,339 134 0,-183-69 0,-31-15 0,190 72 0,0 2 0,-2 2 0,0 1 0,-1 3 0,-63-10 0,92 22 0,1 0 0,-1 1 0,1 1 0,-20 4 0,-44 4 0,-77 10 0,34-10 110,-10-1-1585,115-9-5351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5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1 24575,'-16'2'0,"0"1"0,0 0 0,1 2 0,-1 0 0,1 0 0,0 1 0,0 1 0,1 1 0,-16 10 0,-24 11 0,51-28 0,0 0 0,0 1 0,0-1 0,1 1 0,-1-1 0,0 1 0,1 0 0,0 0 0,-1 0 0,1 1 0,0-1 0,0 0 0,0 1 0,0 0 0,0-1 0,1 1 0,-1 0 0,1 0 0,0 0 0,0-1 0,0 2 0,0-1 0,1 0 0,-1 0 0,0 4 0,2-2 0,0 0 0,0 0 0,0-1 0,0 1 0,1-1 0,0 1 0,0-1 0,0 1 0,0-1 0,1 0 0,-1 0 0,1 0 0,0 0 0,0 0 0,8 5 0,46 56 0,-46-51 0,1 0 0,0 0 0,1-1 0,0-1 0,23 16 0,15 10 59,-36-26-534,0 0 1,29 15-1,-32-22-6351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24575,'75'0'0,"106"-15"0,-104 10-1365,-60 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24575,'-1'7'0,"-1"0"0,0-1 0,0 1 0,-1-1 0,1 1 0,-2-1 0,1 0 0,0 0 0,-7 7 0,-10 22 0,-43 132 0,43-108 0,-2-1 0,-40 73 0,39-91-1365,17-29-5461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4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281" Type="http://schemas.openxmlformats.org/officeDocument/2006/relationships/image" Target="../media/image141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18" Type="http://schemas.openxmlformats.org/officeDocument/2006/relationships/customXml" Target="../ink/ink109.xml"/><Relationship Id="rId239" Type="http://schemas.openxmlformats.org/officeDocument/2006/relationships/image" Target="../media/image120.png"/><Relationship Id="rId250" Type="http://schemas.openxmlformats.org/officeDocument/2006/relationships/customXml" Target="../ink/ink125.xml"/><Relationship Id="rId271" Type="http://schemas.openxmlformats.org/officeDocument/2006/relationships/image" Target="../media/image136.png"/><Relationship Id="rId292" Type="http://schemas.openxmlformats.org/officeDocument/2006/relationships/customXml" Target="../ink/ink146.xml"/><Relationship Id="rId24" Type="http://schemas.openxmlformats.org/officeDocument/2006/relationships/customXml" Target="../ink/ink12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31" Type="http://schemas.openxmlformats.org/officeDocument/2006/relationships/image" Target="../media/image66.png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5.png"/><Relationship Id="rId240" Type="http://schemas.openxmlformats.org/officeDocument/2006/relationships/customXml" Target="../ink/ink120.xml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219" Type="http://schemas.openxmlformats.org/officeDocument/2006/relationships/image" Target="../media/image110.png"/><Relationship Id="rId230" Type="http://schemas.openxmlformats.org/officeDocument/2006/relationships/customXml" Target="../ink/ink115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293" Type="http://schemas.openxmlformats.org/officeDocument/2006/relationships/image" Target="../media/image147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0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283" Type="http://schemas.openxmlformats.org/officeDocument/2006/relationships/image" Target="../media/image142.png"/><Relationship Id="rId78" Type="http://schemas.openxmlformats.org/officeDocument/2006/relationships/customXml" Target="../ink/ink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64" Type="http://schemas.openxmlformats.org/officeDocument/2006/relationships/customXml" Target="../ink/ink82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52" Type="http://schemas.openxmlformats.org/officeDocument/2006/relationships/customXml" Target="../ink/ink126.xml"/><Relationship Id="rId273" Type="http://schemas.openxmlformats.org/officeDocument/2006/relationships/image" Target="../media/image137.png"/><Relationship Id="rId294" Type="http://schemas.openxmlformats.org/officeDocument/2006/relationships/customXml" Target="../ink/ink147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42" Type="http://schemas.openxmlformats.org/officeDocument/2006/relationships/customXml" Target="../ink/ink121.xml"/><Relationship Id="rId263" Type="http://schemas.openxmlformats.org/officeDocument/2006/relationships/image" Target="../media/image132.png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11" Type="http://schemas.openxmlformats.org/officeDocument/2006/relationships/image" Target="../media/image106.png"/><Relationship Id="rId232" Type="http://schemas.openxmlformats.org/officeDocument/2006/relationships/customXml" Target="../ink/ink116.xml"/><Relationship Id="rId253" Type="http://schemas.openxmlformats.org/officeDocument/2006/relationships/image" Target="../media/image127.png"/><Relationship Id="rId274" Type="http://schemas.openxmlformats.org/officeDocument/2006/relationships/customXml" Target="../ink/ink137.xml"/><Relationship Id="rId295" Type="http://schemas.openxmlformats.org/officeDocument/2006/relationships/image" Target="../media/image148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1.xml"/><Relationship Id="rId243" Type="http://schemas.openxmlformats.org/officeDocument/2006/relationships/image" Target="../media/image122.png"/><Relationship Id="rId264" Type="http://schemas.openxmlformats.org/officeDocument/2006/relationships/customXml" Target="../ink/ink132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7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75" Type="http://schemas.openxmlformats.org/officeDocument/2006/relationships/image" Target="../media/image138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2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GDvLpNtLq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14:cNvPr>
              <p14:cNvContentPartPr/>
              <p14:nvPr/>
            </p14:nvContentPartPr>
            <p14:xfrm>
              <a:off x="4354150" y="2171925"/>
              <a:ext cx="1203840" cy="7351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030" y="2165805"/>
                <a:ext cx="12160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14:cNvPr>
              <p14:cNvContentPartPr/>
              <p14:nvPr/>
            </p14:nvContentPartPr>
            <p14:xfrm>
              <a:off x="3490927" y="3596197"/>
              <a:ext cx="1033560" cy="487440"/>
            </p14:xfrm>
          </p:contentPart>
        </mc:Choice>
        <mc:Fallback xmlns="">
          <p:pic>
            <p:nvPicPr>
              <p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807" y="3590077"/>
                <a:ext cx="1045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14:cNvPr>
              <p14:cNvContentPartPr/>
              <p14:nvPr/>
            </p14:nvContentPartPr>
            <p14:xfrm>
              <a:off x="6629010" y="4097620"/>
              <a:ext cx="964800" cy="622800"/>
            </p14:xfrm>
          </p:contentPart>
        </mc:Choice>
        <mc:Fallback xmlns="">
          <p:pic>
            <p:nvPicPr>
              <p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890" y="4091500"/>
                <a:ext cx="977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14:cNvPr>
              <p14:cNvContentPartPr/>
              <p14:nvPr/>
            </p14:nvContentPartPr>
            <p14:xfrm>
              <a:off x="6552198" y="2706954"/>
              <a:ext cx="844920" cy="655920"/>
            </p14:xfrm>
          </p:contentPart>
        </mc:Choice>
        <mc:Fallback xmlns="">
          <p:pic>
            <p:nvPicPr>
              <p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6078" y="2700834"/>
                <a:ext cx="8571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14:cNvPr>
              <p14:cNvContentPartPr/>
              <p14:nvPr/>
            </p14:nvContentPartPr>
            <p14:xfrm>
              <a:off x="6925325" y="3041754"/>
              <a:ext cx="90360" cy="90360"/>
            </p14:xfrm>
          </p:contentPart>
        </mc:Choice>
        <mc:Fallback xmlns="">
          <p:pic>
            <p:nvPicPr>
              <p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9205" y="3035634"/>
                <a:ext cx="102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14:cNvPr>
              <p14:cNvContentPartPr/>
              <p14:nvPr/>
            </p14:nvContentPartPr>
            <p14:xfrm>
              <a:off x="7557145" y="3498191"/>
              <a:ext cx="146520" cy="43560"/>
            </p14:xfrm>
          </p:contentPart>
        </mc:Choice>
        <mc:Fallback xmlns="">
          <p:pic>
            <p:nvPicPr>
              <p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1025" y="3492071"/>
                <a:ext cx="158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14:cNvPr>
              <p14:cNvContentPartPr/>
              <p14:nvPr/>
            </p14:nvContentPartPr>
            <p14:xfrm>
              <a:off x="8006507" y="3585447"/>
              <a:ext cx="22680" cy="106560"/>
            </p14:xfrm>
          </p:contentPart>
        </mc:Choice>
        <mc:Fallback xmlns="">
          <p:pic>
            <p:nvPicPr>
              <p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0387" y="3579327"/>
                <a:ext cx="349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4F7910BC-7B14-3BB5-FF17-87268078D956}"/>
              </a:ext>
            </a:extLst>
          </p:cNvPr>
          <p:cNvGrpSpPr/>
          <p:nvPr/>
        </p:nvGrpSpPr>
        <p:grpSpPr>
          <a:xfrm>
            <a:off x="3605407" y="2247963"/>
            <a:ext cx="4369060" cy="2867070"/>
            <a:chOff x="443107" y="2120963"/>
            <a:chExt cx="4369060" cy="28670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14:cNvPr>
                <p14:cNvContentPartPr/>
                <p14:nvPr/>
              </p14:nvContentPartPr>
              <p14:xfrm>
                <a:off x="1346422" y="2168843"/>
                <a:ext cx="100080" cy="12924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0302" y="2162723"/>
                  <a:ext cx="11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14:cNvPr>
                <p14:cNvContentPartPr/>
                <p14:nvPr/>
              </p14:nvContentPartPr>
              <p14:xfrm>
                <a:off x="1343542" y="2201963"/>
                <a:ext cx="76320" cy="356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7422" y="2195843"/>
                  <a:ext cx="88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14:cNvPr>
                <p14:cNvContentPartPr/>
                <p14:nvPr/>
              </p14:nvContentPartPr>
              <p14:xfrm>
                <a:off x="1548382" y="2120963"/>
                <a:ext cx="12960" cy="2988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2262" y="211484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14:cNvPr>
                <p14:cNvContentPartPr/>
                <p14:nvPr/>
              </p14:nvContentPartPr>
              <p14:xfrm>
                <a:off x="1567102" y="2133563"/>
                <a:ext cx="100440" cy="5580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0982" y="2127443"/>
                  <a:ext cx="112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14:cNvPr>
                <p14:cNvContentPartPr/>
                <p14:nvPr/>
              </p14:nvContentPartPr>
              <p14:xfrm>
                <a:off x="1505182" y="2177123"/>
                <a:ext cx="147240" cy="9324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9062" y="2171003"/>
                  <a:ext cx="15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14:cNvPr>
                <p14:cNvContentPartPr/>
                <p14:nvPr/>
              </p14:nvContentPartPr>
              <p14:xfrm>
                <a:off x="1405462" y="2282963"/>
                <a:ext cx="38520" cy="3816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9342" y="2276843"/>
                  <a:ext cx="50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14:cNvPr>
                <p14:cNvContentPartPr/>
                <p14:nvPr/>
              </p14:nvContentPartPr>
              <p14:xfrm>
                <a:off x="1358302" y="2326163"/>
                <a:ext cx="69120" cy="17856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2182" y="2320043"/>
                  <a:ext cx="81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14:cNvPr>
                <p14:cNvContentPartPr/>
                <p14:nvPr/>
              </p14:nvContentPartPr>
              <p14:xfrm>
                <a:off x="1496542" y="2263883"/>
                <a:ext cx="2880" cy="6552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22" y="2257763"/>
                  <a:ext cx="15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14:cNvPr>
                <p14:cNvContentPartPr/>
                <p14:nvPr/>
              </p14:nvContentPartPr>
              <p14:xfrm>
                <a:off x="1511302" y="2257763"/>
                <a:ext cx="44280" cy="6192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5182" y="2251643"/>
                  <a:ext cx="56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14:cNvPr>
                <p14:cNvContentPartPr/>
                <p14:nvPr/>
              </p14:nvContentPartPr>
              <p14:xfrm>
                <a:off x="1436062" y="2351363"/>
                <a:ext cx="158040" cy="1573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29942" y="2345243"/>
                  <a:ext cx="170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14:cNvPr>
                <p14:cNvContentPartPr/>
                <p14:nvPr/>
              </p14:nvContentPartPr>
              <p14:xfrm>
                <a:off x="1467742" y="2388443"/>
                <a:ext cx="192240" cy="1011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1622" y="2382323"/>
                  <a:ext cx="20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14:cNvPr>
                <p14:cNvContentPartPr/>
                <p14:nvPr/>
              </p14:nvContentPartPr>
              <p14:xfrm>
                <a:off x="1747822" y="2277563"/>
                <a:ext cx="112680" cy="1764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702" y="2271443"/>
                  <a:ext cx="12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14:cNvPr>
                <p14:cNvContentPartPr/>
                <p14:nvPr/>
              </p14:nvContentPartPr>
              <p14:xfrm>
                <a:off x="1791382" y="2312483"/>
                <a:ext cx="47880" cy="756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5262" y="2306363"/>
                  <a:ext cx="60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14:cNvPr>
                <p14:cNvContentPartPr/>
                <p14:nvPr/>
              </p14:nvContentPartPr>
              <p14:xfrm>
                <a:off x="1753582" y="2313923"/>
                <a:ext cx="258120" cy="13068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7462" y="2307803"/>
                  <a:ext cx="270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14:cNvPr>
                <p14:cNvContentPartPr/>
                <p14:nvPr/>
              </p14:nvContentPartPr>
              <p14:xfrm>
                <a:off x="1921702" y="2253083"/>
                <a:ext cx="88560" cy="2988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5582" y="224696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14:cNvPr>
                <p14:cNvContentPartPr/>
                <p14:nvPr/>
              </p14:nvContentPartPr>
              <p14:xfrm>
                <a:off x="1934302" y="2208083"/>
                <a:ext cx="57600" cy="3020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182" y="2201963"/>
                  <a:ext cx="69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14:cNvPr>
                <p14:cNvContentPartPr/>
                <p14:nvPr/>
              </p14:nvContentPartPr>
              <p14:xfrm>
                <a:off x="1890742" y="2351363"/>
                <a:ext cx="124200" cy="831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4622" y="2345243"/>
                  <a:ext cx="136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14:cNvPr>
                <p14:cNvContentPartPr/>
                <p14:nvPr/>
              </p14:nvContentPartPr>
              <p14:xfrm>
                <a:off x="2052022" y="2289083"/>
                <a:ext cx="58320" cy="13104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5902" y="2282963"/>
                  <a:ext cx="7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14:cNvPr>
                <p14:cNvContentPartPr/>
                <p14:nvPr/>
              </p14:nvContentPartPr>
              <p14:xfrm>
                <a:off x="1990102" y="2158043"/>
                <a:ext cx="70560" cy="4212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3982" y="2151923"/>
                  <a:ext cx="82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14:cNvPr>
                <p14:cNvContentPartPr/>
                <p14:nvPr/>
              </p14:nvContentPartPr>
              <p14:xfrm>
                <a:off x="1655026" y="2753873"/>
                <a:ext cx="475200" cy="145548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8906" y="2747753"/>
                  <a:ext cx="48744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14:cNvPr>
                <p14:cNvContentPartPr/>
                <p14:nvPr/>
              </p14:nvContentPartPr>
              <p14:xfrm>
                <a:off x="1904146" y="4067513"/>
                <a:ext cx="334440" cy="2707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98026" y="4061393"/>
                  <a:ext cx="346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14:cNvPr>
                <p14:cNvContentPartPr/>
                <p14:nvPr/>
              </p14:nvContentPartPr>
              <p14:xfrm>
                <a:off x="1644946" y="4356233"/>
                <a:ext cx="1207800" cy="63180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8826" y="4350113"/>
                  <a:ext cx="12200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14:cNvPr>
                <p14:cNvContentPartPr/>
                <p14:nvPr/>
              </p14:nvContentPartPr>
              <p14:xfrm>
                <a:off x="898705" y="3934689"/>
                <a:ext cx="733680" cy="75708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585" y="3928569"/>
                  <a:ext cx="7459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14:cNvPr>
                <p14:cNvContentPartPr/>
                <p14:nvPr/>
              </p14:nvContentPartPr>
              <p14:xfrm>
                <a:off x="948385" y="3931809"/>
                <a:ext cx="165600" cy="9000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2265" y="3925689"/>
                  <a:ext cx="177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14:cNvPr>
                <p14:cNvContentPartPr/>
                <p14:nvPr/>
              </p14:nvContentPartPr>
              <p14:xfrm>
                <a:off x="1936186" y="4584409"/>
                <a:ext cx="151920" cy="5256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30066" y="4578289"/>
                  <a:ext cx="164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14:cNvPr>
                <p14:cNvContentPartPr/>
                <p14:nvPr/>
              </p14:nvContentPartPr>
              <p14:xfrm>
                <a:off x="1890466" y="4539769"/>
                <a:ext cx="99720" cy="24372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84346" y="4533649"/>
                  <a:ext cx="11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14:cNvPr>
                <p14:cNvContentPartPr/>
                <p14:nvPr/>
              </p14:nvContentPartPr>
              <p14:xfrm>
                <a:off x="2191066" y="4539769"/>
                <a:ext cx="111600" cy="9360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84946" y="4533649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14:cNvPr>
                <p14:cNvContentPartPr/>
                <p14:nvPr/>
              </p14:nvContentPartPr>
              <p14:xfrm>
                <a:off x="2247946" y="4561009"/>
                <a:ext cx="13320" cy="23616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1826" y="4554889"/>
                  <a:ext cx="2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14:cNvPr>
                <p14:cNvContentPartPr/>
                <p14:nvPr/>
              </p14:nvContentPartPr>
              <p14:xfrm>
                <a:off x="2194306" y="4668649"/>
                <a:ext cx="360" cy="7344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8186" y="4662529"/>
                  <a:ext cx="1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14:cNvPr>
                <p14:cNvContentPartPr/>
                <p14:nvPr/>
              </p14:nvContentPartPr>
              <p14:xfrm>
                <a:off x="2280706" y="4636609"/>
                <a:ext cx="61200" cy="46080"/>
              </p14:xfrm>
            </p:contentPart>
          </mc:Choice>
          <mc:Fallback xmlns=""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4586" y="4630489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14:cNvPr>
                <p14:cNvContentPartPr/>
                <p14:nvPr/>
              </p14:nvContentPartPr>
              <p14:xfrm>
                <a:off x="2379346" y="4485769"/>
                <a:ext cx="30240" cy="54000"/>
              </p14:xfrm>
            </p:contentPart>
          </mc:Choice>
          <mc:Fallback xmlns=""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3226" y="4479649"/>
                  <a:ext cx="4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14:cNvPr>
                <p14:cNvContentPartPr/>
                <p14:nvPr/>
              </p14:nvContentPartPr>
              <p14:xfrm>
                <a:off x="2366386" y="4527889"/>
                <a:ext cx="66960" cy="968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0266" y="4521769"/>
                  <a:ext cx="7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14:cNvPr>
                <p14:cNvContentPartPr/>
                <p14:nvPr/>
              </p14:nvContentPartPr>
              <p14:xfrm>
                <a:off x="2366386" y="4539769"/>
                <a:ext cx="34920" cy="3852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0266" y="4533649"/>
                  <a:ext cx="47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14:cNvPr>
                <p14:cNvContentPartPr/>
                <p14:nvPr/>
              </p14:nvContentPartPr>
              <p14:xfrm>
                <a:off x="2413906" y="4582249"/>
                <a:ext cx="38880" cy="7380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7786" y="4576129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14:cNvPr>
                <p14:cNvContentPartPr/>
                <p14:nvPr/>
              </p14:nvContentPartPr>
              <p14:xfrm>
                <a:off x="2434066" y="4651729"/>
                <a:ext cx="53280" cy="11484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27946" y="4645609"/>
                  <a:ext cx="65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14:cNvPr>
                <p14:cNvContentPartPr/>
                <p14:nvPr/>
              </p14:nvContentPartPr>
              <p14:xfrm>
                <a:off x="2398786" y="4679089"/>
                <a:ext cx="70560" cy="2592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2666" y="4672969"/>
                  <a:ext cx="82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14:cNvPr>
                <p14:cNvContentPartPr/>
                <p14:nvPr/>
              </p14:nvContentPartPr>
              <p14:xfrm>
                <a:off x="1948987" y="4682827"/>
                <a:ext cx="82800" cy="2772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2867" y="4676707"/>
                  <a:ext cx="95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14:cNvPr>
                <p14:cNvContentPartPr/>
                <p14:nvPr/>
              </p14:nvContentPartPr>
              <p14:xfrm>
                <a:off x="2006947" y="4714507"/>
                <a:ext cx="9360" cy="6192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0827" y="4708387"/>
                  <a:ext cx="2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14:cNvPr>
                <p14:cNvContentPartPr/>
                <p14:nvPr/>
              </p14:nvContentPartPr>
              <p14:xfrm>
                <a:off x="1962307" y="4772467"/>
                <a:ext cx="147240" cy="2736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56187" y="4766347"/>
                  <a:ext cx="15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14:cNvPr>
                <p14:cNvContentPartPr/>
                <p14:nvPr/>
              </p14:nvContentPartPr>
              <p14:xfrm>
                <a:off x="1900027" y="4629907"/>
                <a:ext cx="40320" cy="900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93907" y="4623787"/>
                  <a:ext cx="52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14:cNvPr>
                <p14:cNvContentPartPr/>
                <p14:nvPr/>
              </p14:nvContentPartPr>
              <p14:xfrm>
                <a:off x="454627" y="3685557"/>
                <a:ext cx="169200" cy="4356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507" y="3679437"/>
                  <a:ext cx="181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14:cNvPr>
                <p14:cNvContentPartPr/>
                <p14:nvPr/>
              </p14:nvContentPartPr>
              <p14:xfrm>
                <a:off x="443107" y="3635157"/>
                <a:ext cx="92160" cy="22932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6987" y="3629037"/>
                  <a:ext cx="104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14:cNvPr>
                <p14:cNvContentPartPr/>
                <p14:nvPr/>
              </p14:nvContentPartPr>
              <p14:xfrm>
                <a:off x="517267" y="3782397"/>
                <a:ext cx="21960" cy="853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147" y="3776277"/>
                  <a:ext cx="3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14:cNvPr>
                <p14:cNvContentPartPr/>
                <p14:nvPr/>
              </p14:nvContentPartPr>
              <p14:xfrm>
                <a:off x="517267" y="3766917"/>
                <a:ext cx="104400" cy="9504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147" y="3760797"/>
                  <a:ext cx="116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14:cNvPr>
                <p14:cNvContentPartPr/>
                <p14:nvPr/>
              </p14:nvContentPartPr>
              <p14:xfrm>
                <a:off x="739747" y="3698157"/>
                <a:ext cx="90360" cy="7740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3627" y="3692037"/>
                  <a:ext cx="102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14:cNvPr>
                <p14:cNvContentPartPr/>
                <p14:nvPr/>
              </p14:nvContentPartPr>
              <p14:xfrm>
                <a:off x="874027" y="3621837"/>
                <a:ext cx="9000" cy="1728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907" y="3615717"/>
                  <a:ext cx="2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14:cNvPr>
                <p14:cNvContentPartPr/>
                <p14:nvPr/>
              </p14:nvContentPartPr>
              <p14:xfrm>
                <a:off x="883027" y="3688437"/>
                <a:ext cx="9360" cy="4428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6907" y="3682317"/>
                  <a:ext cx="21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14:cNvPr>
                <p14:cNvContentPartPr/>
                <p14:nvPr/>
              </p14:nvContentPartPr>
              <p14:xfrm>
                <a:off x="940987" y="3672597"/>
                <a:ext cx="60120" cy="7668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867" y="3666477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14:cNvPr>
                <p14:cNvContentPartPr/>
                <p14:nvPr/>
              </p14:nvContentPartPr>
              <p14:xfrm>
                <a:off x="825067" y="2618025"/>
                <a:ext cx="473760" cy="84348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8947" y="2611905"/>
                  <a:ext cx="4860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14:cNvPr>
                <p14:cNvContentPartPr/>
                <p14:nvPr/>
              </p14:nvContentPartPr>
              <p14:xfrm>
                <a:off x="1306747" y="2622705"/>
                <a:ext cx="9360" cy="7560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00627" y="2616585"/>
                  <a:ext cx="2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14:cNvPr>
                <p14:cNvContentPartPr/>
                <p14:nvPr/>
              </p14:nvContentPartPr>
              <p14:xfrm>
                <a:off x="744787" y="4491536"/>
                <a:ext cx="133560" cy="504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8667" y="4485416"/>
                  <a:ext cx="145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14:cNvPr>
                <p14:cNvContentPartPr/>
                <p14:nvPr/>
              </p14:nvContentPartPr>
              <p14:xfrm>
                <a:off x="679627" y="4420256"/>
                <a:ext cx="136800" cy="22032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07" y="4414136"/>
                  <a:ext cx="149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14:cNvPr>
                <p14:cNvContentPartPr/>
                <p14:nvPr/>
              </p14:nvContentPartPr>
              <p14:xfrm>
                <a:off x="771427" y="4561016"/>
                <a:ext cx="68400" cy="72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307" y="4554896"/>
                  <a:ext cx="80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14:cNvPr>
                <p14:cNvContentPartPr/>
                <p14:nvPr/>
              </p14:nvContentPartPr>
              <p14:xfrm>
                <a:off x="732547" y="4585136"/>
                <a:ext cx="92880" cy="7668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427" y="4579016"/>
                  <a:ext cx="105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14:cNvPr>
                <p14:cNvContentPartPr/>
                <p14:nvPr/>
              </p14:nvContentPartPr>
              <p14:xfrm>
                <a:off x="915787" y="4500536"/>
                <a:ext cx="52200" cy="17892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667" y="4494416"/>
                  <a:ext cx="6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14:cNvPr>
                <p14:cNvContentPartPr/>
                <p14:nvPr/>
              </p14:nvContentPartPr>
              <p14:xfrm>
                <a:off x="972307" y="4606376"/>
                <a:ext cx="70560" cy="568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6187" y="4600256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14:cNvPr>
                <p14:cNvContentPartPr/>
                <p14:nvPr/>
              </p14:nvContentPartPr>
              <p14:xfrm>
                <a:off x="1074907" y="4611776"/>
                <a:ext cx="49320" cy="709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787" y="4605656"/>
                  <a:ext cx="61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14:cNvPr>
                <p14:cNvContentPartPr/>
                <p14:nvPr/>
              </p14:nvContentPartPr>
              <p14:xfrm>
                <a:off x="1133227" y="4611776"/>
                <a:ext cx="44280" cy="9396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7107" y="4605656"/>
                  <a:ext cx="5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14:cNvPr>
                <p14:cNvContentPartPr/>
                <p14:nvPr/>
              </p14:nvContentPartPr>
              <p14:xfrm>
                <a:off x="2419110" y="2495340"/>
                <a:ext cx="1265760" cy="15152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2990" y="2489220"/>
                  <a:ext cx="1278000" cy="15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14:cNvPr>
                <p14:cNvContentPartPr/>
                <p14:nvPr/>
              </p14:nvContentPartPr>
              <p14:xfrm>
                <a:off x="3514590" y="3810780"/>
                <a:ext cx="266760" cy="24552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08470" y="3804660"/>
                  <a:ext cx="27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14:cNvPr>
                <p14:cNvContentPartPr/>
                <p14:nvPr/>
              </p14:nvContentPartPr>
              <p14:xfrm>
                <a:off x="2817990" y="4293180"/>
                <a:ext cx="572760" cy="9828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1870" y="4287060"/>
                  <a:ext cx="58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14:cNvPr>
                <p14:cNvContentPartPr/>
                <p14:nvPr/>
              </p14:nvContentPartPr>
              <p14:xfrm>
                <a:off x="3381030" y="4247820"/>
                <a:ext cx="72360" cy="12672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4910" y="4241700"/>
                  <a:ext cx="8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14:cNvPr>
                <p14:cNvContentPartPr/>
                <p14:nvPr/>
              </p14:nvContentPartPr>
              <p14:xfrm>
                <a:off x="2963430" y="4523940"/>
                <a:ext cx="523080" cy="96120"/>
              </p14:xfrm>
            </p:contentPart>
          </mc:Choice>
          <mc:Fallback xmlns=""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7310" y="4517820"/>
                  <a:ext cx="535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14:cNvPr>
                <p14:cNvContentPartPr/>
                <p14:nvPr/>
              </p14:nvContentPartPr>
              <p14:xfrm>
                <a:off x="2888550" y="4571820"/>
                <a:ext cx="91440" cy="11304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2430" y="4565700"/>
                  <a:ext cx="103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14:cNvPr>
                <p14:cNvContentPartPr/>
                <p14:nvPr/>
              </p14:nvContentPartPr>
              <p14:xfrm>
                <a:off x="3593963" y="4271594"/>
                <a:ext cx="140400" cy="6840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7843" y="4265474"/>
                  <a:ext cx="152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14:cNvPr>
                <p14:cNvContentPartPr/>
                <p14:nvPr/>
              </p14:nvContentPartPr>
              <p14:xfrm>
                <a:off x="3615923" y="4234154"/>
                <a:ext cx="70560" cy="21168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09803" y="4228034"/>
                  <a:ext cx="82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14:cNvPr>
                <p14:cNvContentPartPr/>
                <p14:nvPr/>
              </p14:nvContentPartPr>
              <p14:xfrm>
                <a:off x="3657323" y="4396154"/>
                <a:ext cx="37440" cy="4536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1203" y="4390034"/>
                  <a:ext cx="49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14:cNvPr>
                <p14:cNvContentPartPr/>
                <p14:nvPr/>
              </p14:nvContentPartPr>
              <p14:xfrm>
                <a:off x="3664523" y="4366634"/>
                <a:ext cx="138600" cy="8316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58403" y="4360514"/>
                  <a:ext cx="150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14:cNvPr>
                <p14:cNvContentPartPr/>
                <p14:nvPr/>
              </p14:nvContentPartPr>
              <p14:xfrm>
                <a:off x="3894923" y="4128674"/>
                <a:ext cx="37080" cy="75600"/>
              </p14:xfrm>
            </p:contentPart>
          </mc:Choice>
          <mc:Fallback xmlns=""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8803" y="4122554"/>
                  <a:ext cx="49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14:cNvPr>
                <p14:cNvContentPartPr/>
                <p14:nvPr/>
              </p14:nvContentPartPr>
              <p14:xfrm>
                <a:off x="3882683" y="4207154"/>
                <a:ext cx="92160" cy="48600"/>
              </p14:xfrm>
            </p:contentPart>
          </mc:Choice>
          <mc:Fallback xmlns=""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6563" y="4201034"/>
                  <a:ext cx="104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14:cNvPr>
                <p14:cNvContentPartPr/>
                <p14:nvPr/>
              </p14:nvContentPartPr>
              <p14:xfrm>
                <a:off x="3945683" y="4177994"/>
                <a:ext cx="42480" cy="224640"/>
              </p14:xfrm>
            </p:contentPart>
          </mc:Choice>
          <mc:Fallback xmlns="">
            <p:pic>
              <p:nvPicPr>
                <p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9563" y="4171874"/>
                  <a:ext cx="5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14:cNvPr>
                <p14:cNvContentPartPr/>
                <p14:nvPr/>
              </p14:nvContentPartPr>
              <p14:xfrm>
                <a:off x="3907523" y="4290674"/>
                <a:ext cx="17640" cy="66960"/>
              </p14:xfrm>
            </p:contentPart>
          </mc:Choice>
          <mc:Fallback xmlns="">
            <p:pic>
              <p:nvPicPr>
                <p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1403" y="4284554"/>
                  <a:ext cx="29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14:cNvPr>
                <p14:cNvContentPartPr/>
                <p14:nvPr/>
              </p14:nvContentPartPr>
              <p14:xfrm>
                <a:off x="3966923" y="4241354"/>
                <a:ext cx="80640" cy="102240"/>
              </p14:xfrm>
            </p:contentPart>
          </mc:Choice>
          <mc:Fallback xmlns=""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60803" y="4235234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14:cNvPr>
                <p14:cNvContentPartPr/>
                <p14:nvPr/>
              </p14:nvContentPartPr>
              <p14:xfrm>
                <a:off x="4009043" y="4051274"/>
                <a:ext cx="14400" cy="112320"/>
              </p14:xfrm>
            </p:contentPart>
          </mc:Choice>
          <mc:Fallback xmlns=""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2923" y="4045154"/>
                  <a:ext cx="26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14:cNvPr>
                <p14:cNvContentPartPr/>
                <p14:nvPr/>
              </p14:nvContentPartPr>
              <p14:xfrm>
                <a:off x="4016243" y="4091594"/>
                <a:ext cx="50400" cy="11808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10123" y="4085474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14:cNvPr>
                <p14:cNvContentPartPr/>
                <p14:nvPr/>
              </p14:nvContentPartPr>
              <p14:xfrm>
                <a:off x="4037123" y="4121834"/>
                <a:ext cx="35640" cy="2736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31003" y="4115714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14:cNvPr>
                <p14:cNvContentPartPr/>
                <p14:nvPr/>
              </p14:nvContentPartPr>
              <p14:xfrm>
                <a:off x="4076363" y="4156754"/>
                <a:ext cx="31320" cy="11232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70243" y="4150634"/>
                  <a:ext cx="4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14:cNvPr>
                <p14:cNvContentPartPr/>
                <p14:nvPr/>
              </p14:nvContentPartPr>
              <p14:xfrm>
                <a:off x="4079603" y="4235954"/>
                <a:ext cx="65520" cy="14148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73483" y="4229834"/>
                  <a:ext cx="77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14:cNvPr>
                <p14:cNvContentPartPr/>
                <p14:nvPr/>
              </p14:nvContentPartPr>
              <p14:xfrm>
                <a:off x="4107323" y="4241354"/>
                <a:ext cx="44640" cy="5976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01203" y="4235234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14:cNvPr>
                <p14:cNvContentPartPr/>
                <p14:nvPr/>
              </p14:nvContentPartPr>
              <p14:xfrm>
                <a:off x="4063818" y="3258554"/>
                <a:ext cx="383040" cy="71568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57698" y="3252434"/>
                  <a:ext cx="3952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14:cNvPr>
                <p14:cNvContentPartPr/>
                <p14:nvPr/>
              </p14:nvContentPartPr>
              <p14:xfrm>
                <a:off x="3978138" y="3177914"/>
                <a:ext cx="158040" cy="12816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2018" y="3171794"/>
                  <a:ext cx="17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14:cNvPr>
                <p14:cNvContentPartPr/>
                <p14:nvPr/>
              </p14:nvContentPartPr>
              <p14:xfrm>
                <a:off x="3538025" y="2899994"/>
                <a:ext cx="156600" cy="103680"/>
              </p14:xfrm>
            </p:contentPart>
          </mc:Choice>
          <mc:Fallback xmlns="">
            <p:pic>
              <p:nvPicPr>
                <p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31905" y="2893874"/>
                  <a:ext cx="168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14:cNvPr>
                <p14:cNvContentPartPr/>
                <p14:nvPr/>
              </p14:nvContentPartPr>
              <p14:xfrm>
                <a:off x="3531905" y="2890634"/>
                <a:ext cx="83880" cy="218880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5785" y="2884514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14:cNvPr>
                <p14:cNvContentPartPr/>
                <p14:nvPr/>
              </p14:nvContentPartPr>
              <p14:xfrm>
                <a:off x="3601385" y="3013034"/>
                <a:ext cx="73080" cy="39600"/>
              </p14:xfrm>
            </p:contentPart>
          </mc:Choice>
          <mc:Fallback xmlns="">
            <p:pic>
              <p:nvPicPr>
                <p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95265" y="3006914"/>
                  <a:ext cx="85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14:cNvPr>
                <p14:cNvContentPartPr/>
                <p14:nvPr/>
              </p14:nvContentPartPr>
              <p14:xfrm>
                <a:off x="3651425" y="3038234"/>
                <a:ext cx="112320" cy="72000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5305" y="3032114"/>
                  <a:ext cx="12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14:cNvPr>
                <p14:cNvContentPartPr/>
                <p14:nvPr/>
              </p14:nvContentPartPr>
              <p14:xfrm>
                <a:off x="3868505" y="2855714"/>
                <a:ext cx="360" cy="360"/>
              </p14:xfrm>
            </p:contentPart>
          </mc:Choice>
          <mc:Fallback xmlns=""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2385" y="28495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14:cNvPr>
                <p14:cNvContentPartPr/>
                <p14:nvPr/>
              </p14:nvContentPartPr>
              <p14:xfrm>
                <a:off x="3910625" y="2897834"/>
                <a:ext cx="18720" cy="4392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04505" y="2891714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14:cNvPr>
                <p14:cNvContentPartPr/>
                <p14:nvPr/>
              </p14:nvContentPartPr>
              <p14:xfrm>
                <a:off x="3938705" y="2842034"/>
                <a:ext cx="84960" cy="5904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32585" y="2835914"/>
                  <a:ext cx="97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14:cNvPr>
                <p14:cNvContentPartPr/>
                <p14:nvPr/>
              </p14:nvContentPartPr>
              <p14:xfrm>
                <a:off x="2532988" y="2307074"/>
                <a:ext cx="1117800" cy="39384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26868" y="2300954"/>
                  <a:ext cx="1130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14:cNvPr>
                <p14:cNvContentPartPr/>
                <p14:nvPr/>
              </p14:nvContentPartPr>
              <p14:xfrm>
                <a:off x="2441548" y="2264594"/>
                <a:ext cx="119160" cy="17496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35428" y="2258474"/>
                  <a:ext cx="13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14:cNvPr>
                <p14:cNvContentPartPr/>
                <p14:nvPr/>
              </p14:nvContentPartPr>
              <p14:xfrm>
                <a:off x="1821628" y="3347834"/>
                <a:ext cx="126360" cy="756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15508" y="3341714"/>
                  <a:ext cx="138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14:cNvPr>
                <p14:cNvContentPartPr/>
                <p14:nvPr/>
              </p14:nvContentPartPr>
              <p14:xfrm>
                <a:off x="1816948" y="3277634"/>
                <a:ext cx="89640" cy="20628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10828" y="3271514"/>
                  <a:ext cx="101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14:cNvPr>
                <p14:cNvContentPartPr/>
                <p14:nvPr/>
              </p14:nvContentPartPr>
              <p14:xfrm>
                <a:off x="1856908" y="3425594"/>
                <a:ext cx="24480" cy="4572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50788" y="3419474"/>
                  <a:ext cx="3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14:cNvPr>
                <p14:cNvContentPartPr/>
                <p14:nvPr/>
              </p14:nvContentPartPr>
              <p14:xfrm>
                <a:off x="1884628" y="3406154"/>
                <a:ext cx="79920" cy="8748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78508" y="3400034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14:cNvPr>
                <p14:cNvContentPartPr/>
                <p14:nvPr/>
              </p14:nvContentPartPr>
              <p14:xfrm>
                <a:off x="2011708" y="3261794"/>
                <a:ext cx="71280" cy="15984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5588" y="3255674"/>
                  <a:ext cx="8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14:cNvPr>
                <p14:cNvContentPartPr/>
                <p14:nvPr/>
              </p14:nvContentPartPr>
              <p14:xfrm>
                <a:off x="2025748" y="3312554"/>
                <a:ext cx="33840" cy="2448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9628" y="3306434"/>
                  <a:ext cx="4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14:cNvPr>
                <p14:cNvContentPartPr/>
                <p14:nvPr/>
              </p14:nvContentPartPr>
              <p14:xfrm>
                <a:off x="2136988" y="3256754"/>
                <a:ext cx="15840" cy="1116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30868" y="3250634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14:cNvPr>
                <p14:cNvContentPartPr/>
                <p14:nvPr/>
              </p14:nvContentPartPr>
              <p14:xfrm>
                <a:off x="2184148" y="3242354"/>
                <a:ext cx="38880" cy="31320"/>
              </p14:xfrm>
            </p:contentPart>
          </mc:Choice>
          <mc:Fallback xmlns="">
            <p:pic>
              <p:nvPicPr>
                <p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78028" y="3236234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14:cNvPr>
                <p14:cNvContentPartPr/>
                <p14:nvPr/>
              </p14:nvContentPartPr>
              <p14:xfrm>
                <a:off x="2144908" y="3291674"/>
                <a:ext cx="58680" cy="56880"/>
              </p14:xfrm>
            </p:contentPart>
          </mc:Choice>
          <mc:Fallback xmlns=""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788" y="3285554"/>
                  <a:ext cx="7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14:cNvPr>
                <p14:cNvContentPartPr/>
                <p14:nvPr/>
              </p14:nvContentPartPr>
              <p14:xfrm>
                <a:off x="2081908" y="3375554"/>
                <a:ext cx="29880" cy="9108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75788" y="3369434"/>
                  <a:ext cx="42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14:cNvPr>
                <p14:cNvContentPartPr/>
                <p14:nvPr/>
              </p14:nvContentPartPr>
              <p14:xfrm>
                <a:off x="2138068" y="3355034"/>
                <a:ext cx="360" cy="2628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31948" y="3348914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14:cNvPr>
                <p14:cNvContentPartPr/>
                <p14:nvPr/>
              </p14:nvContentPartPr>
              <p14:xfrm>
                <a:off x="2144908" y="3364754"/>
                <a:ext cx="65520" cy="3312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38788" y="3358634"/>
                  <a:ext cx="7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14:cNvPr>
                <p14:cNvContentPartPr/>
                <p14:nvPr/>
              </p14:nvContentPartPr>
              <p14:xfrm>
                <a:off x="2152108" y="3403994"/>
                <a:ext cx="30600" cy="9864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45988" y="3397874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14:cNvPr>
                <p14:cNvContentPartPr/>
                <p14:nvPr/>
              </p14:nvContentPartPr>
              <p14:xfrm>
                <a:off x="2138068" y="3448274"/>
                <a:ext cx="95040" cy="4968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31948" y="3442154"/>
                  <a:ext cx="107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14:cNvPr>
                <p14:cNvContentPartPr/>
                <p14:nvPr/>
              </p14:nvContentPartPr>
              <p14:xfrm>
                <a:off x="2810643" y="3189758"/>
                <a:ext cx="101520" cy="540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04523" y="3183638"/>
                  <a:ext cx="113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14:cNvPr>
                <p14:cNvContentPartPr/>
                <p14:nvPr/>
              </p14:nvContentPartPr>
              <p14:xfrm>
                <a:off x="2789763" y="3155558"/>
                <a:ext cx="81720" cy="13644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83643" y="3149438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14:cNvPr>
                <p14:cNvContentPartPr/>
                <p14:nvPr/>
              </p14:nvContentPartPr>
              <p14:xfrm>
                <a:off x="2831883" y="3248438"/>
                <a:ext cx="64080" cy="7560"/>
              </p14:xfrm>
            </p:contentPart>
          </mc:Choice>
          <mc:Fallback xmlns=""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25763" y="3242318"/>
                  <a:ext cx="76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14:cNvPr>
                <p14:cNvContentPartPr/>
                <p14:nvPr/>
              </p14:nvContentPartPr>
              <p14:xfrm>
                <a:off x="2826123" y="3262478"/>
                <a:ext cx="69840" cy="4752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20003" y="3256358"/>
                  <a:ext cx="82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14:cNvPr>
                <p14:cNvContentPartPr/>
                <p14:nvPr/>
              </p14:nvContentPartPr>
              <p14:xfrm>
                <a:off x="2937363" y="3148718"/>
                <a:ext cx="45000" cy="10440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31243" y="3142598"/>
                  <a:ext cx="57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14:cNvPr>
                <p14:cNvContentPartPr/>
                <p14:nvPr/>
              </p14:nvContentPartPr>
              <p14:xfrm>
                <a:off x="2942403" y="3169958"/>
                <a:ext cx="46080" cy="21960"/>
              </p14:xfrm>
            </p:contentPart>
          </mc:Choice>
          <mc:Fallback xmlns=""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36283" y="3163838"/>
                  <a:ext cx="5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14:cNvPr>
                <p14:cNvContentPartPr/>
                <p14:nvPr/>
              </p14:nvContentPartPr>
              <p14:xfrm>
                <a:off x="3048963" y="3152318"/>
                <a:ext cx="5040" cy="1296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42843" y="3146198"/>
                  <a:ext cx="17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14:cNvPr>
                <p14:cNvContentPartPr/>
                <p14:nvPr/>
              </p14:nvContentPartPr>
              <p14:xfrm>
                <a:off x="3070203" y="3162758"/>
                <a:ext cx="21600" cy="1764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64083" y="3156638"/>
                  <a:ext cx="33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14:cNvPr>
                <p14:cNvContentPartPr/>
                <p14:nvPr/>
              </p14:nvContentPartPr>
              <p14:xfrm>
                <a:off x="3027723" y="3169958"/>
                <a:ext cx="73800" cy="471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21603" y="3163838"/>
                  <a:ext cx="86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14:cNvPr>
                <p14:cNvContentPartPr/>
                <p14:nvPr/>
              </p14:nvContentPartPr>
              <p14:xfrm>
                <a:off x="2988483" y="3212078"/>
                <a:ext cx="39960" cy="3816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82363" y="3205958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14:cNvPr>
                <p14:cNvContentPartPr/>
                <p14:nvPr/>
              </p14:nvContentPartPr>
              <p14:xfrm>
                <a:off x="2992083" y="3248078"/>
                <a:ext cx="9720" cy="36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85963" y="3241958"/>
                  <a:ext cx="2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14:cNvPr>
                <p14:cNvContentPartPr/>
                <p14:nvPr/>
              </p14:nvContentPartPr>
              <p14:xfrm>
                <a:off x="2963643" y="3258878"/>
                <a:ext cx="60840" cy="8244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57523" y="3252758"/>
                  <a:ext cx="7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14:cNvPr>
                <p14:cNvContentPartPr/>
                <p14:nvPr/>
              </p14:nvContentPartPr>
              <p14:xfrm>
                <a:off x="3064443" y="3216398"/>
                <a:ext cx="16920" cy="5112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8323" y="3210278"/>
                  <a:ext cx="29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14:cNvPr>
                <p14:cNvContentPartPr/>
                <p14:nvPr/>
              </p14:nvContentPartPr>
              <p14:xfrm>
                <a:off x="3073803" y="3219638"/>
                <a:ext cx="31680" cy="33120"/>
              </p14:xfrm>
            </p:contentPart>
          </mc:Choice>
          <mc:Fallback xmlns="">
            <p:pic>
              <p:nvPicPr>
                <p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67683" y="3213518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14:cNvPr>
                <p14:cNvContentPartPr/>
                <p14:nvPr/>
              </p14:nvContentPartPr>
              <p14:xfrm>
                <a:off x="3038163" y="3286958"/>
                <a:ext cx="71280" cy="68040"/>
              </p14:xfrm>
            </p:contentPart>
          </mc:Choice>
          <mc:Fallback xmlns="">
            <p:pic>
              <p:nvPicPr>
                <p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32043" y="3280838"/>
                  <a:ext cx="83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14:cNvPr>
                <p14:cNvContentPartPr/>
                <p14:nvPr/>
              </p14:nvContentPartPr>
              <p14:xfrm>
                <a:off x="3038523" y="3315758"/>
                <a:ext cx="95760" cy="61920"/>
              </p14:xfrm>
            </p:contentPart>
          </mc:Choice>
          <mc:Fallback xmlns="">
            <p:pic>
              <p:nvPicPr>
                <p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2403" y="3309638"/>
                  <a:ext cx="10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14:cNvPr>
                <p14:cNvContentPartPr/>
                <p14:nvPr/>
              </p14:nvContentPartPr>
              <p14:xfrm>
                <a:off x="4396727" y="3354407"/>
                <a:ext cx="66600" cy="18396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90607" y="3348287"/>
                  <a:ext cx="78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14:cNvPr>
                <p14:cNvContentPartPr/>
                <p14:nvPr/>
              </p14:nvContentPartPr>
              <p14:xfrm>
                <a:off x="4439207" y="3482207"/>
                <a:ext cx="42840" cy="4896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33087" y="3476087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14:cNvPr>
                <p14:cNvContentPartPr/>
                <p14:nvPr/>
              </p14:nvContentPartPr>
              <p14:xfrm>
                <a:off x="4467647" y="3469967"/>
                <a:ext cx="94680" cy="6948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61527" y="3463847"/>
                  <a:ext cx="106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14:cNvPr>
                <p14:cNvContentPartPr/>
                <p14:nvPr/>
              </p14:nvContentPartPr>
              <p14:xfrm>
                <a:off x="4649087" y="3340007"/>
                <a:ext cx="46080" cy="20520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42967" y="3333887"/>
                  <a:ext cx="5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14:cNvPr>
                <p14:cNvContentPartPr/>
                <p14:nvPr/>
              </p14:nvContentPartPr>
              <p14:xfrm>
                <a:off x="4717487" y="3469607"/>
                <a:ext cx="26640" cy="8244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11367" y="3463487"/>
                  <a:ext cx="3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14:cNvPr>
                <p14:cNvContentPartPr/>
                <p14:nvPr/>
              </p14:nvContentPartPr>
              <p14:xfrm>
                <a:off x="4772567" y="3463127"/>
                <a:ext cx="39600" cy="96840"/>
              </p14:xfrm>
            </p:contentPart>
          </mc:Choice>
          <mc:Fallback xmlns=""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6447" y="3457007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14:cNvPr>
                <p14:cNvContentPartPr/>
                <p14:nvPr/>
              </p14:nvContentPartPr>
              <p14:xfrm>
                <a:off x="2809308" y="4161266"/>
                <a:ext cx="115200" cy="3636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3188" y="4155146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14:cNvPr>
                <p14:cNvContentPartPr/>
                <p14:nvPr/>
              </p14:nvContentPartPr>
              <p14:xfrm>
                <a:off x="2834868" y="4140746"/>
                <a:ext cx="50400" cy="13248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28748" y="4134626"/>
                  <a:ext cx="6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14:cNvPr>
                <p14:cNvContentPartPr/>
                <p14:nvPr/>
              </p14:nvContentPartPr>
              <p14:xfrm>
                <a:off x="2852148" y="4221386"/>
                <a:ext cx="20520" cy="2916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6028" y="4215266"/>
                  <a:ext cx="3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14:cNvPr>
                <p14:cNvContentPartPr/>
                <p14:nvPr/>
              </p14:nvContentPartPr>
              <p14:xfrm>
                <a:off x="2866188" y="4221386"/>
                <a:ext cx="36720" cy="7236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60068" y="4215266"/>
                  <a:ext cx="48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14:cNvPr>
                <p14:cNvContentPartPr/>
                <p14:nvPr/>
              </p14:nvContentPartPr>
              <p14:xfrm>
                <a:off x="2866188" y="4212746"/>
                <a:ext cx="88200" cy="7920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0068" y="4206626"/>
                  <a:ext cx="10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14:cNvPr>
                <p14:cNvContentPartPr/>
                <p14:nvPr/>
              </p14:nvContentPartPr>
              <p14:xfrm>
                <a:off x="2984628" y="4155506"/>
                <a:ext cx="76320" cy="1764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78508" y="4149386"/>
                  <a:ext cx="88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14:cNvPr>
                <p14:cNvContentPartPr/>
                <p14:nvPr/>
              </p14:nvContentPartPr>
              <p14:xfrm>
                <a:off x="3027108" y="4116986"/>
                <a:ext cx="19440" cy="16452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20988" y="4110866"/>
                  <a:ext cx="31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14:cNvPr>
                <p14:cNvContentPartPr/>
                <p14:nvPr/>
              </p14:nvContentPartPr>
              <p14:xfrm>
                <a:off x="3013428" y="4183226"/>
                <a:ext cx="56880" cy="4788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07308" y="4177106"/>
                  <a:ext cx="69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14:cNvPr>
                <p14:cNvContentPartPr/>
                <p14:nvPr/>
              </p14:nvContentPartPr>
              <p14:xfrm>
                <a:off x="3100548" y="4131386"/>
                <a:ext cx="45000" cy="10440"/>
              </p14:xfrm>
            </p:contentPart>
          </mc:Choice>
          <mc:Fallback xmlns="">
            <p:pic>
              <p:nvPicPr>
                <p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94428" y="41252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14:cNvPr>
                <p14:cNvContentPartPr/>
                <p14:nvPr/>
              </p14:nvContentPartPr>
              <p14:xfrm>
                <a:off x="3096948" y="4150106"/>
                <a:ext cx="40320" cy="109800"/>
              </p14:xfrm>
            </p:contentPart>
          </mc:Choice>
          <mc:Fallback xmlns=""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90828" y="4143986"/>
                  <a:ext cx="52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14:cNvPr>
                <p14:cNvContentPartPr/>
                <p14:nvPr/>
              </p14:nvContentPartPr>
              <p14:xfrm>
                <a:off x="2994348" y="4721786"/>
                <a:ext cx="115920" cy="30600"/>
              </p14:xfrm>
            </p:contentPart>
          </mc:Choice>
          <mc:Fallback xmlns=""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88228" y="4715666"/>
                  <a:ext cx="128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14:cNvPr>
                <p14:cNvContentPartPr/>
                <p14:nvPr/>
              </p14:nvContentPartPr>
              <p14:xfrm>
                <a:off x="3002268" y="4698026"/>
                <a:ext cx="53640" cy="13752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96148" y="4691906"/>
                  <a:ext cx="6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14:cNvPr>
                <p14:cNvContentPartPr/>
                <p14:nvPr/>
              </p14:nvContentPartPr>
              <p14:xfrm>
                <a:off x="3041508" y="4764266"/>
                <a:ext cx="69120" cy="3528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35388" y="4758146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14:cNvPr>
                <p14:cNvContentPartPr/>
                <p14:nvPr/>
              </p14:nvContentPartPr>
              <p14:xfrm>
                <a:off x="3059148" y="4789826"/>
                <a:ext cx="103320" cy="58320"/>
              </p14:xfrm>
            </p:contentPart>
          </mc:Choice>
          <mc:Fallback xmlns=""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53028" y="4783706"/>
                  <a:ext cx="11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14:cNvPr>
                <p14:cNvContentPartPr/>
                <p14:nvPr/>
              </p14:nvContentPartPr>
              <p14:xfrm>
                <a:off x="3202788" y="4728986"/>
                <a:ext cx="71640" cy="18360"/>
              </p14:xfrm>
            </p:contentPart>
          </mc:Choice>
          <mc:Fallback xmlns="">
            <p:pic>
              <p:nvPicPr>
                <p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96668" y="4722866"/>
                  <a:ext cx="8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14:cNvPr>
                <p14:cNvContentPartPr/>
                <p14:nvPr/>
              </p14:nvContentPartPr>
              <p14:xfrm>
                <a:off x="3199188" y="4680746"/>
                <a:ext cx="56160" cy="165240"/>
              </p14:xfrm>
            </p:contentPart>
          </mc:Choice>
          <mc:Fallback xmlns="">
            <p:pic>
              <p:nvPicPr>
                <p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93068" y="4674626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14:cNvPr>
                <p14:cNvContentPartPr/>
                <p14:nvPr/>
              </p14:nvContentPartPr>
              <p14:xfrm>
                <a:off x="3214668" y="4737626"/>
                <a:ext cx="111600" cy="53640"/>
              </p14:xfrm>
            </p:contentPart>
          </mc:Choice>
          <mc:Fallback xmlns="">
            <p:pic>
              <p:nvPicPr>
                <p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08548" y="4731506"/>
                  <a:ext cx="123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14:cNvPr>
                <p14:cNvContentPartPr/>
                <p14:nvPr/>
              </p14:nvContentPartPr>
              <p14:xfrm>
                <a:off x="3320868" y="4705946"/>
                <a:ext cx="68040" cy="12960"/>
              </p14:xfrm>
            </p:contentPart>
          </mc:Choice>
          <mc:Fallback xmlns="">
            <p:pic>
              <p:nvPicPr>
                <p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14748" y="4699826"/>
                  <a:ext cx="80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14:cNvPr>
                <p14:cNvContentPartPr/>
                <p14:nvPr/>
              </p14:nvContentPartPr>
              <p14:xfrm>
                <a:off x="3310068" y="4723226"/>
                <a:ext cx="74520" cy="111240"/>
              </p14:xfrm>
            </p:contentPart>
          </mc:Choice>
          <mc:Fallback xmlns=""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03948" y="4717106"/>
                  <a:ext cx="86760" cy="12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2" name="文字方塊 341">
            <a:extLst>
              <a:ext uri="{FF2B5EF4-FFF2-40B4-BE49-F238E27FC236}">
                <a16:creationId xmlns:a16="http://schemas.microsoft.com/office/drawing/2014/main" id="{8A98DDB0-7B23-1FB5-5021-49DBCAD18DF4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State transition 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4" name="圖片 3" descr="一張含有 文字, 螢幕擷取畫面, 圓形, 字型 的圖片&#10;&#10;自動產生的描述">
            <a:extLst>
              <a:ext uri="{FF2B5EF4-FFF2-40B4-BE49-F238E27FC236}">
                <a16:creationId xmlns:a16="http://schemas.microsoft.com/office/drawing/2014/main" id="{8320D7B6-B5BE-B511-70BB-9CE01AB5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88" y="1278193"/>
            <a:ext cx="6602795" cy="49891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1024DE-2663-DBCC-4E90-6B7E167A86BE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FSM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F7E71-5B73-634E-37FB-DAA1B658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1518941"/>
            <a:ext cx="5153145" cy="191752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1B5BCE-FC8C-7732-C6E5-50621C8BEAA3}"/>
              </a:ext>
            </a:extLst>
          </p:cNvPr>
          <p:cNvSpPr txBox="1"/>
          <p:nvPr/>
        </p:nvSpPr>
        <p:spPr>
          <a:xfrm>
            <a:off x="6787577" y="1518941"/>
            <a:ext cx="33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當</a:t>
            </a:r>
            <a:r>
              <a:rPr lang="en-US" altLang="zh-TW" b="1" dirty="0"/>
              <a:t>Reset</a:t>
            </a:r>
            <a:r>
              <a:rPr lang="zh-TW" altLang="en-US" b="1" dirty="0"/>
              <a:t> 觸發時，雙方分數歸零，並且狀態</a:t>
            </a:r>
            <a:r>
              <a:rPr lang="en-US" altLang="zh-TW" b="1" dirty="0"/>
              <a:t>(state)</a:t>
            </a:r>
            <a:r>
              <a:rPr lang="zh-TW" altLang="en-US" b="1" dirty="0"/>
              <a:t>設為 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B10E4-AD1C-9EBB-0578-D3939FDC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3" y="4020232"/>
            <a:ext cx="2567092" cy="17762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664B66-BC9A-25CE-C52F-59B24DD46D40}"/>
              </a:ext>
            </a:extLst>
          </p:cNvPr>
          <p:cNvSpPr txBox="1"/>
          <p:nvPr/>
        </p:nvSpPr>
        <p:spPr>
          <a:xfrm>
            <a:off x="6902673" y="3892705"/>
            <a:ext cx="4178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狀態時，開始由玩家按鈕決定先發。</a:t>
            </a:r>
            <a:endParaRPr lang="en-US" altLang="zh-TW" b="1" dirty="0"/>
          </a:p>
          <a:p>
            <a:pPr algn="just"/>
            <a:endParaRPr lang="en-US" altLang="zh-TW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該玩家發球時，顯示信號燈提示該玩家發球，發球後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 or 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等待對方擊球狀態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5DFBE37-FF13-37FF-0066-B6682097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37" y="4104717"/>
            <a:ext cx="2438611" cy="169178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5331E-A0F2-6CE0-3F4E-06206D2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"/>
          <a:stretch/>
        </p:blipFill>
        <p:spPr>
          <a:xfrm>
            <a:off x="1136571" y="1349795"/>
            <a:ext cx="4232237" cy="273336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1046338" y="4347830"/>
            <a:ext cx="4412701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Lhit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(R)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>
                <a:solidFill>
                  <a:srgbClr val="C00000"/>
                </a:solidFill>
              </a:rPr>
              <a:t>Lwin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Rhit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BBA0859-1B36-C47D-DA0C-626B66567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9"/>
          <a:stretch/>
        </p:blipFill>
        <p:spPr>
          <a:xfrm>
            <a:off x="6823192" y="1339963"/>
            <a:ext cx="4232237" cy="27432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C3C5A-3ECD-8DED-1B2C-E74FEB99B474}"/>
              </a:ext>
            </a:extLst>
          </p:cNvPr>
          <p:cNvSpPr txBox="1"/>
          <p:nvPr/>
        </p:nvSpPr>
        <p:spPr>
          <a:xfrm>
            <a:off x="6732960" y="4347830"/>
            <a:ext cx="4412700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(L)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 err="1">
                <a:solidFill>
                  <a:srgbClr val="C00000"/>
                </a:solidFill>
              </a:rPr>
              <a:t>Rwin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Lhit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9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699354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L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E983A3-F75F-EDBA-689F-A2CEE587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8678"/>
            <a:ext cx="4135010" cy="2027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46B6CE-03D5-487F-E50E-1C00A373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87" y="1877961"/>
            <a:ext cx="5811213" cy="181803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93DD021-78A4-DA38-0622-F2A2B74BDE23}"/>
              </a:ext>
            </a:extLst>
          </p:cNvPr>
          <p:cNvSpPr txBox="1"/>
          <p:nvPr/>
        </p:nvSpPr>
        <p:spPr>
          <a:xfrm>
            <a:off x="5542587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R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62DFA90-18D0-F3D2-96F6-AA7074B1F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14"/>
          <a:stretch/>
        </p:blipFill>
        <p:spPr>
          <a:xfrm>
            <a:off x="5542587" y="1541439"/>
            <a:ext cx="1506723" cy="27414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2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2" name="線上媒體 1" title="ping_pong_demo">
            <a:hlinkClick r:id="" action="ppaction://media"/>
            <a:extLst>
              <a:ext uri="{FF2B5EF4-FFF2-40B4-BE49-F238E27FC236}">
                <a16:creationId xmlns:a16="http://schemas.microsoft.com/office/drawing/2014/main" id="{16081557-8C03-CD2D-39F2-5D8521111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8534" y="1952625"/>
            <a:ext cx="6434932" cy="36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84981</TotalTime>
  <Words>312</Words>
  <Application>Microsoft Office PowerPoint</Application>
  <PresentationFormat>寬螢幕</PresentationFormat>
  <Paragraphs>24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HW4-乒乓</vt:lpstr>
      <vt:lpstr>HW4-乒乓</vt:lpstr>
      <vt:lpstr>HW4-乒乓</vt:lpstr>
      <vt:lpstr>HW4-乒乓</vt:lpstr>
      <vt:lpstr>HW4-乒乓</vt:lpstr>
      <vt:lpstr>HW4-乒乓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3189</cp:revision>
  <dcterms:created xsi:type="dcterms:W3CDTF">2019-03-11T13:47:46Z</dcterms:created>
  <dcterms:modified xsi:type="dcterms:W3CDTF">2025-01-08T08:56:50Z</dcterms:modified>
</cp:coreProperties>
</file>