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357" r:id="rId3"/>
    <p:sldId id="355" r:id="rId4"/>
    <p:sldId id="356" r:id="rId5"/>
    <p:sldId id="3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  <p:cmAuthor id="2" name="陳陽棋" initials="陳陽棋" lastIdx="1" clrIdx="1">
    <p:extLst>
      <p:ext uri="{19B8F6BF-5375-455C-9EA6-DF929625EA0E}">
        <p15:presenceInfo xmlns:p15="http://schemas.microsoft.com/office/powerpoint/2012/main" userId="89977ddfb7357c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8000"/>
    <a:srgbClr val="0000FF"/>
    <a:srgbClr val="FFFFFF"/>
    <a:srgbClr val="E5F5FF"/>
    <a:srgbClr val="A7CD8E"/>
    <a:srgbClr val="FF7373"/>
    <a:srgbClr val="FF66FF"/>
    <a:srgbClr val="FFFF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6370" autoAdjust="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9462F-9649-45DC-B90E-0B6F8B5F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0D8C6-6A7F-485F-88D5-25111E49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158CB-7FFA-4839-9A46-142368C7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3B4-BABB-42B7-9FE8-8039C93F00D0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76257-6754-4F33-BC81-34536E47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64AD9-00BC-4823-B8D2-ACAE55E6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85C0-2E2F-43AA-8697-54E7D4B2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54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7A139-A285-4099-9166-BF272FF9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E528F-009D-41C1-BAFD-41D17B4E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簡報內容</a:t>
            </a:r>
            <a:endParaRPr lang="en-US" altLang="zh-TW" sz="2000" dirty="0"/>
          </a:p>
          <a:p>
            <a:r>
              <a:rPr lang="zh-TW" altLang="en-US" sz="2000" dirty="0"/>
              <a:t>題目完成度</a:t>
            </a:r>
            <a:endParaRPr lang="en-US" altLang="zh-TW" sz="2000" dirty="0"/>
          </a:p>
          <a:p>
            <a:r>
              <a:rPr lang="zh-TW" altLang="en-US" sz="2000" dirty="0"/>
              <a:t>表達能力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E1AB35-FC08-4DAE-B95B-C4D0767B77E1}"/>
              </a:ext>
            </a:extLst>
          </p:cNvPr>
          <p:cNvSpPr txBox="1"/>
          <p:nvPr/>
        </p:nvSpPr>
        <p:spPr>
          <a:xfrm>
            <a:off x="838200" y="2520769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想做什麼就做什麼 能做多少就做多少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每一大題都有很多小題 可以挑著去做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分數都是從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分開始往上加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那過程很非常重要不要只放結果</a:t>
            </a:r>
          </a:p>
        </p:txBody>
      </p:sp>
    </p:spTree>
    <p:extLst>
      <p:ext uri="{BB962C8B-B14F-4D97-AF65-F5344CB8AC3E}">
        <p14:creationId xmlns:p14="http://schemas.microsoft.com/office/powerpoint/2010/main" val="305102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4BF50-C163-4674-AFA3-9840F5E3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題目一 </a:t>
            </a:r>
            <a:r>
              <a:rPr lang="en-US" altLang="zh-TW" dirty="0"/>
              <a:t>(</a:t>
            </a:r>
            <a:r>
              <a:rPr lang="zh-TW" altLang="en-US" dirty="0"/>
              <a:t>物件自動標示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4CA28813-FB90-4E92-8564-6604F6F564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7864C1-EC88-4634-A744-00D8B510CD8F}"/>
              </a:ext>
            </a:extLst>
          </p:cNvPr>
          <p:cNvSpPr txBox="1"/>
          <p:nvPr/>
        </p:nvSpPr>
        <p:spPr>
          <a:xfrm>
            <a:off x="6096000" y="4383949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白色箱型車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路旁物件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紅綠燈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藍色標誌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紅色路標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路燈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腳踏車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路上白色標線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道路範圍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90E760-1D1E-4879-9875-956BFB39F7DC}"/>
              </a:ext>
            </a:extLst>
          </p:cNvPr>
          <p:cNvSpPr txBox="1"/>
          <p:nvPr/>
        </p:nvSpPr>
        <p:spPr>
          <a:xfrm>
            <a:off x="2734734" y="50764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標示出右邊六項物件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8B554F46-908B-4900-A33F-583E2D21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8949"/>
            <a:ext cx="10515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659393A-CA6E-4E9B-A2DF-D4D43DC7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r>
              <a:rPr lang="zh-TW" altLang="en-US" dirty="0"/>
              <a:t>設計一個</a:t>
            </a:r>
            <a:r>
              <a:rPr lang="en-US" altLang="zh-TW" dirty="0"/>
              <a:t>FSM</a:t>
            </a:r>
            <a:r>
              <a:rPr lang="zh-TW" altLang="en-US" dirty="0"/>
              <a:t>來模擬紅綠燈，共有紅、綠、黃三種狀態，綠燈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 err="1"/>
              <a:t>clk</a:t>
            </a:r>
            <a:r>
              <a:rPr lang="en-US" altLang="zh-TW" dirty="0"/>
              <a:t>=&gt;</a:t>
            </a:r>
            <a:r>
              <a:rPr lang="zh-TW" altLang="en-US" dirty="0"/>
              <a:t>黃燈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 err="1"/>
              <a:t>clk</a:t>
            </a:r>
            <a:r>
              <a:rPr lang="en-US" altLang="zh-TW" dirty="0"/>
              <a:t>=&gt;</a:t>
            </a:r>
            <a:r>
              <a:rPr lang="zh-TW" altLang="en-US" dirty="0"/>
              <a:t>紅燈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 err="1"/>
              <a:t>clk</a:t>
            </a:r>
            <a:r>
              <a:rPr lang="en-US" altLang="zh-TW" dirty="0"/>
              <a:t>=&gt;</a:t>
            </a:r>
            <a:r>
              <a:rPr lang="zh-TW" altLang="en-US" dirty="0"/>
              <a:t>綠燈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clk...</a:t>
            </a:r>
          </a:p>
          <a:p>
            <a:pPr marL="0" indent="0">
              <a:buNone/>
            </a:pPr>
            <a:r>
              <a:rPr lang="zh-TW" altLang="en-US" dirty="0"/>
              <a:t>  關鍵字</a:t>
            </a:r>
            <a:r>
              <a:rPr lang="en-US" altLang="zh-TW" dirty="0"/>
              <a:t>:FSM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Q2:</a:t>
            </a:r>
            <a:r>
              <a:rPr lang="zh-TW" altLang="en-US" dirty="0"/>
              <a:t>設計一個</a:t>
            </a:r>
            <a:r>
              <a:rPr lang="en-US" altLang="zh-TW" dirty="0"/>
              <a:t>0~3</a:t>
            </a:r>
            <a:r>
              <a:rPr lang="zh-TW" altLang="en-US" dirty="0"/>
              <a:t>的亂數產生器，當</a:t>
            </a:r>
            <a:r>
              <a:rPr lang="en-US" altLang="zh-TW" dirty="0"/>
              <a:t>input</a:t>
            </a:r>
            <a:r>
              <a:rPr lang="zh-TW" altLang="en-US" dirty="0"/>
              <a:t>輸入</a:t>
            </a:r>
            <a:r>
              <a:rPr lang="en-US" altLang="zh-TW" dirty="0"/>
              <a:t>1</a:t>
            </a:r>
            <a:r>
              <a:rPr lang="zh-TW" altLang="en-US" dirty="0"/>
              <a:t>時 </a:t>
            </a:r>
            <a:r>
              <a:rPr lang="en-US" altLang="zh-TW" dirty="0"/>
              <a:t>output</a:t>
            </a:r>
            <a:r>
              <a:rPr lang="zh-TW" altLang="en-US" dirty="0"/>
              <a:t>輸出亂數。展示</a:t>
            </a:r>
            <a:r>
              <a:rPr lang="zh-TW" altLang="en-US" b="1" dirty="0"/>
              <a:t>連續</a:t>
            </a:r>
            <a:r>
              <a:rPr lang="en-US" altLang="zh-TW" b="1" dirty="0"/>
              <a:t>10</a:t>
            </a:r>
            <a:r>
              <a:rPr lang="zh-TW" altLang="en-US" b="1" dirty="0"/>
              <a:t>比亂數</a:t>
            </a:r>
            <a:r>
              <a:rPr lang="zh-TW" altLang="en-US" dirty="0"/>
              <a:t>產生的波形模擬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關鍵字</a:t>
            </a:r>
            <a:r>
              <a:rPr lang="en-US" altLang="zh-TW" dirty="0"/>
              <a:t>:CRC5 random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Q3:</a:t>
            </a:r>
            <a:r>
              <a:rPr lang="zh-TW" altLang="en-US" dirty="0"/>
              <a:t>設計一個</a:t>
            </a:r>
            <a:r>
              <a:rPr lang="en-US" altLang="zh-TW" dirty="0"/>
              <a:t>PWM</a:t>
            </a:r>
            <a:r>
              <a:rPr lang="zh-TW" altLang="en-US" dirty="0"/>
              <a:t>，當</a:t>
            </a:r>
            <a:r>
              <a:rPr lang="en-US" altLang="zh-TW" dirty="0"/>
              <a:t>input</a:t>
            </a:r>
            <a:r>
              <a:rPr lang="zh-TW" altLang="en-US" dirty="0"/>
              <a:t>輸入</a:t>
            </a:r>
            <a:r>
              <a:rPr lang="en-US" altLang="zh-TW"/>
              <a:t>1</a:t>
            </a:r>
            <a:r>
              <a:rPr lang="zh-TW" altLang="en-US" smtClean="0"/>
              <a:t>時</a:t>
            </a:r>
            <a:r>
              <a:rPr lang="en-US" altLang="zh-TW"/>
              <a:t>3</a:t>
            </a:r>
            <a:r>
              <a:rPr lang="zh-TW" altLang="en-US"/>
              <a:t>種不同</a:t>
            </a:r>
            <a:r>
              <a:rPr lang="en-US" altLang="zh-TW"/>
              <a:t>Duty Cycle</a:t>
            </a:r>
            <a:r>
              <a:rPr lang="zh-TW" altLang="en-US"/>
              <a:t>的波形模擬</a:t>
            </a:r>
            <a:r>
              <a:rPr lang="en-US" altLang="zh-TW" smtClean="0"/>
              <a:t>output</a:t>
            </a:r>
            <a:r>
              <a:rPr lang="zh-TW" altLang="en-US" smtClean="0"/>
              <a:t> </a:t>
            </a:r>
            <a:r>
              <a:rPr lang="en-US" altLang="zh-TW" dirty="0"/>
              <a:t>Duty Cycle 10%</a:t>
            </a:r>
            <a:r>
              <a:rPr lang="zh-TW" altLang="en-US" dirty="0"/>
              <a:t>，當</a:t>
            </a:r>
            <a:r>
              <a:rPr lang="en-US" altLang="zh-TW" dirty="0"/>
              <a:t>input</a:t>
            </a:r>
            <a:r>
              <a:rPr lang="zh-TW" altLang="en-US" dirty="0"/>
              <a:t>輸入</a:t>
            </a:r>
            <a:r>
              <a:rPr lang="en-US" altLang="zh-TW" dirty="0"/>
              <a:t>2</a:t>
            </a:r>
            <a:r>
              <a:rPr lang="zh-TW" altLang="en-US" dirty="0"/>
              <a:t>時 </a:t>
            </a:r>
            <a:r>
              <a:rPr lang="en-US" altLang="zh-TW" dirty="0" err="1"/>
              <a:t>outpu</a:t>
            </a:r>
            <a:r>
              <a:rPr lang="zh-TW" altLang="en-US" dirty="0"/>
              <a:t> </a:t>
            </a:r>
            <a:r>
              <a:rPr lang="en-US" altLang="zh-TW" dirty="0"/>
              <a:t>Duty Cycle 20%</a:t>
            </a:r>
            <a:r>
              <a:rPr lang="zh-TW" altLang="en-US" dirty="0"/>
              <a:t>，依此類推。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zh-TW" altLang="en-US"/>
              <a:t>任意</a:t>
            </a:r>
            <a:r>
              <a:rPr lang="zh-TW" altLang="en-US" smtClean="0"/>
              <a:t>展示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85D085A-9C91-403A-90F8-ECB91FA9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題目二</a:t>
            </a:r>
            <a:r>
              <a:rPr lang="en-US" altLang="zh-TW" dirty="0"/>
              <a:t>(FPGA)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87DE61-082D-4010-A3A4-2B0AC0AA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08" y="3132648"/>
            <a:ext cx="1498785" cy="8779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C3EB15-1D89-41C5-B8B8-B071FBA2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9" y="5197784"/>
            <a:ext cx="1493933" cy="9167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EF9B3B-82C5-465C-8828-1A581DDE79AF}"/>
              </a:ext>
            </a:extLst>
          </p:cNvPr>
          <p:cNvSpPr/>
          <p:nvPr/>
        </p:nvSpPr>
        <p:spPr>
          <a:xfrm>
            <a:off x="5234225" y="6323598"/>
            <a:ext cx="1723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clk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為正緣觸發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1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5382C0-0399-47FD-AB03-F5CF2FED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FPGA:VIVADO</a:t>
            </a:r>
            <a:r>
              <a:rPr lang="zh-TW" altLang="en-US" sz="2000" dirty="0"/>
              <a:t>、</a:t>
            </a:r>
            <a:r>
              <a:rPr lang="en-US" altLang="zh-TW" sz="2000" dirty="0"/>
              <a:t>ISE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err="1"/>
              <a:t>Python:Vscode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sypder</a:t>
            </a:r>
            <a:r>
              <a:rPr lang="en-US" altLang="zh-TW" sz="2000" dirty="0"/>
              <a:t>…+</a:t>
            </a:r>
            <a:r>
              <a:rPr lang="en-US" altLang="zh-TW" sz="2000" dirty="0" err="1"/>
              <a:t>opencv</a:t>
            </a:r>
            <a:endParaRPr lang="zh-TW" altLang="en-US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337B647-C5F4-4E90-BAA6-7787D909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pic>
        <p:nvPicPr>
          <p:cNvPr id="1026" name="Picture 2" descr="Xilinx ISE - Wikiwand">
            <a:extLst>
              <a:ext uri="{FF2B5EF4-FFF2-40B4-BE49-F238E27FC236}">
                <a16:creationId xmlns:a16="http://schemas.microsoft.com/office/drawing/2014/main" id="{B44EE8D5-139C-44D7-A6D2-0BE3467D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91" y="1617484"/>
            <a:ext cx="24479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F-VIVADO-ENTER-NL - Amd Xilinx - Vivado Design Suite: HL Design Edition  Node-Locked (Client) License">
            <a:extLst>
              <a:ext uri="{FF2B5EF4-FFF2-40B4-BE49-F238E27FC236}">
                <a16:creationId xmlns:a16="http://schemas.microsoft.com/office/drawing/2014/main" id="{FB7D9A18-0540-4B72-9A91-240A630A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8922"/>
            <a:ext cx="3143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7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6C7BB39-59E7-394E-FEC3-317ADFB3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透過</a:t>
            </a:r>
            <a:r>
              <a:rPr lang="en-US" altLang="zh-TW" sz="2000" dirty="0"/>
              <a:t>socket</a:t>
            </a:r>
            <a:r>
              <a:rPr lang="zh-TW" altLang="en-US" sz="2000" dirty="0"/>
              <a:t>，建立一個基於</a:t>
            </a:r>
            <a:r>
              <a:rPr lang="en-US" altLang="zh-TW" sz="2000" dirty="0"/>
              <a:t>TCP</a:t>
            </a:r>
            <a:r>
              <a:rPr lang="zh-TW" altLang="en-US" sz="2000" dirty="0"/>
              <a:t>連線的</a:t>
            </a:r>
            <a:r>
              <a:rPr lang="en-US" altLang="zh-TW" sz="2000" dirty="0"/>
              <a:t>1</a:t>
            </a:r>
            <a:r>
              <a:rPr lang="zh-TW" altLang="en-US" sz="2000" dirty="0"/>
              <a:t>對</a:t>
            </a:r>
            <a:r>
              <a:rPr lang="en-US" altLang="zh-TW" sz="2000" dirty="0"/>
              <a:t>1</a:t>
            </a:r>
            <a:r>
              <a:rPr lang="zh-TW" altLang="en-US" sz="2000" dirty="0"/>
              <a:t>網路聊天室</a:t>
            </a:r>
          </a:p>
          <a:p>
            <a:pPr marL="0" indent="0">
              <a:buNone/>
            </a:pPr>
            <a:r>
              <a:rPr lang="zh-TW" altLang="en-US" sz="2000" dirty="0"/>
              <a:t>需求</a:t>
            </a:r>
            <a:r>
              <a:rPr lang="en-US" altLang="zh-TW" sz="2000" dirty="0"/>
              <a:t>: </a:t>
            </a:r>
          </a:p>
          <a:p>
            <a:pPr marL="884700" lvl="1" indent="-342900">
              <a:buFont typeface="+mj-lt"/>
              <a:buAutoNum type="arabicPeriod"/>
            </a:pPr>
            <a:r>
              <a:rPr lang="zh-TW" altLang="en-US" sz="2000" dirty="0"/>
              <a:t>雙方都可以自由地發送訊息，不會有等待對方發出訊息後，我方才能發出訊息的情況</a:t>
            </a:r>
            <a:endParaRPr lang="en-US" altLang="zh-TW" sz="2000" dirty="0"/>
          </a:p>
          <a:p>
            <a:pPr marL="541800" lvl="1" indent="0">
              <a:buNone/>
            </a:pPr>
            <a:r>
              <a:rPr lang="zh-TW" altLang="en-US" sz="2000" dirty="0"/>
              <a:t>     </a:t>
            </a:r>
            <a:r>
              <a:rPr lang="zh-TW" altLang="en-US" dirty="0"/>
              <a:t>關鍵字</a:t>
            </a:r>
            <a:r>
              <a:rPr lang="en-US" altLang="zh-TW" dirty="0"/>
              <a:t>:</a:t>
            </a:r>
            <a:r>
              <a:rPr lang="zh-TW" altLang="en-US" dirty="0"/>
              <a:t>多執行緒、</a:t>
            </a:r>
            <a:r>
              <a:rPr lang="en-US" altLang="zh-TW" dirty="0"/>
              <a:t>thread</a:t>
            </a:r>
            <a:endParaRPr lang="zh-TW" altLang="en-US" sz="2000" dirty="0"/>
          </a:p>
          <a:p>
            <a:pPr marL="884700" lvl="1" indent="-342900">
              <a:buFont typeface="+mj-lt"/>
              <a:buAutoNum type="arabicPeriod"/>
            </a:pPr>
            <a:r>
              <a:rPr lang="zh-TW" altLang="en-US" sz="2000" dirty="0"/>
              <a:t>除了發送文字訊息以外，再加上傳送檔案給對方的功能</a:t>
            </a:r>
          </a:p>
          <a:p>
            <a:pPr marL="0" indent="0">
              <a:buNone/>
            </a:pPr>
            <a:r>
              <a:rPr lang="zh-TW" altLang="en-US" sz="2000" dirty="0"/>
              <a:t>    </a:t>
            </a:r>
          </a:p>
          <a:p>
            <a:pPr marL="0" indent="0">
              <a:buNone/>
            </a:pPr>
            <a:r>
              <a:rPr lang="zh-TW" altLang="en-US" sz="2000" dirty="0"/>
              <a:t>不限任何程式語言和開發工具，但建議使用</a:t>
            </a:r>
            <a:r>
              <a:rPr lang="en-US" altLang="zh-TW" sz="2000" dirty="0"/>
              <a:t>Java</a:t>
            </a:r>
          </a:p>
          <a:p>
            <a:pPr marL="0" indent="0">
              <a:buNone/>
            </a:pPr>
            <a:r>
              <a:rPr lang="zh-TW" altLang="en-US" sz="2000" dirty="0"/>
              <a:t>不限任何展示方式，只用終端機展示或寫</a:t>
            </a:r>
            <a:r>
              <a:rPr lang="en-US" altLang="zh-TW" sz="2000" dirty="0"/>
              <a:t>UI</a:t>
            </a:r>
            <a:r>
              <a:rPr lang="zh-TW" altLang="en-US" sz="2000" dirty="0"/>
              <a:t>皆可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DA4481-BB7D-2691-78E8-0C06390F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網路組 題目</a:t>
            </a:r>
          </a:p>
        </p:txBody>
      </p:sp>
    </p:spTree>
    <p:extLst>
      <p:ext uri="{BB962C8B-B14F-4D97-AF65-F5344CB8AC3E}">
        <p14:creationId xmlns:p14="http://schemas.microsoft.com/office/powerpoint/2010/main" val="135006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94559</TotalTime>
  <Words>324</Words>
  <Application>Microsoft Office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評分標準</vt:lpstr>
      <vt:lpstr>題目一 (物件自動標示)</vt:lpstr>
      <vt:lpstr>題目二(FPGA)</vt:lpstr>
      <vt:lpstr>開發環境</vt:lpstr>
      <vt:lpstr>網路組 題目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</dc:title>
  <dc:creator>user</dc:creator>
  <cp:lastModifiedBy>ZI-WEI</cp:lastModifiedBy>
  <cp:revision>1456</cp:revision>
  <dcterms:created xsi:type="dcterms:W3CDTF">2019-03-11T13:47:46Z</dcterms:created>
  <dcterms:modified xsi:type="dcterms:W3CDTF">2023-10-06T09:31:09Z</dcterms:modified>
</cp:coreProperties>
</file>