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892550"/>
            <a:ext cx="8791575" cy="1365249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fld id="{0622C645-7F4B-4F42-8AB7-7CEA0E9F6B37}" type="datetime1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0911" y="6492875"/>
            <a:ext cx="771089" cy="365125"/>
          </a:xfrm>
        </p:spPr>
        <p:txBody>
          <a:bodyPr/>
          <a:lstStyle/>
          <a:p>
            <a:fld id="{115F208A-51A2-4AF3-9D44-B75A8255CF7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0" name="圖片 69">
            <a:extLst>
              <a:ext uri="{FF2B5EF4-FFF2-40B4-BE49-F238E27FC236}">
                <a16:creationId xmlns:a16="http://schemas.microsoft.com/office/drawing/2014/main" id="{71A97010-543B-43C3-A21C-05816459C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252" y="5845642"/>
            <a:ext cx="1009650" cy="571032"/>
          </a:xfrm>
          <a:prstGeom prst="rect">
            <a:avLst/>
          </a:prstGeom>
        </p:spPr>
      </p:pic>
      <p:sp>
        <p:nvSpPr>
          <p:cNvPr id="67" name="矩形 66">
            <a:extLst>
              <a:ext uri="{FF2B5EF4-FFF2-40B4-BE49-F238E27FC236}">
                <a16:creationId xmlns:a16="http://schemas.microsoft.com/office/drawing/2014/main" id="{3A04833B-3F6E-42D7-B23E-542B5C99D4E6}"/>
              </a:ext>
            </a:extLst>
          </p:cNvPr>
          <p:cNvSpPr/>
          <p:nvPr/>
        </p:nvSpPr>
        <p:spPr>
          <a:xfrm>
            <a:off x="4508558" y="6435234"/>
            <a:ext cx="31748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Advanced IC Design Lab.</a:t>
            </a:r>
            <a:endParaRPr lang="zh-TW" altLang="en-US" sz="20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428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5E286890-61E4-4969-ACE1-C057C8DE1B45}" type="datetime1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71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C956BD18-C8FC-48DF-B493-1ABF6A35A885}" type="datetime1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107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3C2E486E-0321-4A8F-A5C2-1B62658D293B}" type="datetime1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8007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0F7B6B8B-F94F-4C7A-A136-F887584DCF47}" type="datetime1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889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3BC728D9-C6D1-4461-93BF-483B1EC201C3}" type="datetime1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961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5E7E2EA4-F7F8-422E-A872-05DC8B08A79C}" type="datetime1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780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AAE7C3E3-9000-427A-9598-98B9B49E3649}" type="datetime1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637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FFB435C1-DB08-482B-A527-3E90CEC41D81}" type="datetime1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12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72906"/>
            <a:ext cx="9905999" cy="550034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6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70B77386-81C7-46B7-A20D-1C7A9B8041B8}" type="datetime1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19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726BFDCD-0FEE-4BFA-B434-80D7007F4184}" type="datetime1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59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240D30AB-1AA5-4401-AB2C-5D01D8D03000}" type="datetime1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57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ED5E2B5C-F0CA-4B17-B6E7-DC2D0EAD73B9}" type="datetime1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46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E4A94D0A-481B-4786-8D04-C70FCD0ADF71}" type="datetime1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38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9EFB9D2-169A-428C-92F0-42FBFA079255}" type="datetime1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2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F53DED55-4292-4DF2-B9FA-D70E05E1F0FE}" type="datetime1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71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1" y="80700"/>
            <a:ext cx="9905998" cy="684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845473"/>
            <a:ext cx="9905999" cy="5523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0911" y="6473249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F208A-51A2-4AF3-9D44-B75A8255CF7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48" name="圖片 47">
            <a:extLst>
              <a:ext uri="{FF2B5EF4-FFF2-40B4-BE49-F238E27FC236}">
                <a16:creationId xmlns:a16="http://schemas.microsoft.com/office/drawing/2014/main" id="{A1F86136-0212-444D-B478-6290376FA1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252" y="5845642"/>
            <a:ext cx="1009650" cy="571032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69937E53-0C72-4079-93DA-872C27F5DFDD}"/>
              </a:ext>
            </a:extLst>
          </p:cNvPr>
          <p:cNvSpPr/>
          <p:nvPr/>
        </p:nvSpPr>
        <p:spPr>
          <a:xfrm>
            <a:off x="4508558" y="6435234"/>
            <a:ext cx="31748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Advanced IC Design Lab.</a:t>
            </a:r>
            <a:endParaRPr lang="zh-TW" altLang="en-US" sz="20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793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993AD705-17DE-4189-BD8F-2E591F1A77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報告人 </a:t>
            </a:r>
            <a:r>
              <a:rPr lang="en-US" altLang="zh-TW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:  </a:t>
            </a:r>
            <a:r>
              <a:rPr lang="en-US" altLang="zh-TW" b="1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C111112133</a:t>
            </a:r>
            <a:r>
              <a:rPr lang="zh-TW" altLang="en-US" b="1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張昌暉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37108C-145A-4ADE-8ABD-3A44B29A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1F57F02C-9A18-4AAC-971A-9EF0A0CB53E1}"/>
              </a:ext>
            </a:extLst>
          </p:cNvPr>
          <p:cNvSpPr txBox="1">
            <a:spLocks/>
          </p:cNvSpPr>
          <p:nvPr/>
        </p:nvSpPr>
        <p:spPr>
          <a:xfrm>
            <a:off x="2028824" y="1274763"/>
            <a:ext cx="8791575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專題生面試</a:t>
            </a:r>
            <a:r>
              <a:rPr lang="en-US" altLang="zh-TW" dirty="0"/>
              <a:t>_(</a:t>
            </a:r>
            <a:r>
              <a:rPr lang="zh-TW" altLang="en-US" dirty="0"/>
              <a:t>系統組</a:t>
            </a:r>
            <a:r>
              <a:rPr lang="en-US" altLang="zh-TW" dirty="0"/>
              <a:t>or</a:t>
            </a:r>
            <a:r>
              <a:rPr lang="zh-TW" altLang="en-US"/>
              <a:t>晶片組</a:t>
            </a:r>
            <a:r>
              <a:rPr lang="en-US" altLang="zh-TW"/>
              <a:t>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6338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7D3CB2D-1788-EEDB-9FA3-ECD5451D6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82131" cy="655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6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0411B52-BAA0-A88F-0C93-031E80FD2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4185408" cy="578498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434BCA1-1779-33F5-F15E-F683926182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32"/>
          <a:stretch/>
        </p:blipFill>
        <p:spPr>
          <a:xfrm>
            <a:off x="4209264" y="0"/>
            <a:ext cx="4137698" cy="578498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818F357-888F-AD6E-207D-156A492FF3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04" r="3221"/>
          <a:stretch/>
        </p:blipFill>
        <p:spPr>
          <a:xfrm>
            <a:off x="8370817" y="18661"/>
            <a:ext cx="3821183" cy="578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6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37108C-145A-4ADE-8ABD-3A44B29A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4</a:t>
            </a:fld>
            <a:endParaRPr lang="zh-TW" altLang="en-US"/>
          </a:p>
        </p:txBody>
      </p:sp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7C18D9A3-2E2C-6EA7-A21B-17DFFE91B3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920600"/>
              </p:ext>
            </p:extLst>
          </p:nvPr>
        </p:nvGraphicFramePr>
        <p:xfrm>
          <a:off x="8788724" y="5624545"/>
          <a:ext cx="2226684" cy="1233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封裝程式殼層物件" showAsIcon="1" r:id="rId2" imgW="765000" imgH="424440" progId="Package">
                  <p:embed/>
                </p:oleObj>
              </mc:Choice>
              <mc:Fallback>
                <p:oleObj name="封裝程式殼層物件" showAsIcon="1" r:id="rId2" imgW="765000" imgH="424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88724" y="5624545"/>
                        <a:ext cx="2226684" cy="1233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E932BD23-5C19-660D-3A6E-D28A060F753E}"/>
              </a:ext>
            </a:extLst>
          </p:cNvPr>
          <p:cNvSpPr txBox="1"/>
          <p:nvPr/>
        </p:nvSpPr>
        <p:spPr>
          <a:xfrm>
            <a:off x="4757056" y="3013501"/>
            <a:ext cx="2677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報告結束</a:t>
            </a:r>
          </a:p>
        </p:txBody>
      </p:sp>
    </p:spTree>
    <p:extLst>
      <p:ext uri="{BB962C8B-B14F-4D97-AF65-F5344CB8AC3E}">
        <p14:creationId xmlns:p14="http://schemas.microsoft.com/office/powerpoint/2010/main" val="1273303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自訂 14">
      <a:majorFont>
        <a:latin typeface="Cambria Math"/>
        <a:ea typeface="微軟正黑體"/>
        <a:cs typeface=""/>
      </a:majorFont>
      <a:minorFont>
        <a:latin typeface="Cambria Math"/>
        <a:ea typeface="微軟正黑體"/>
        <a:cs typeface="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B7E17FBB-A9AB-4703-A4A6-8ABE43963E0B}" vid="{FC6F430C-B674-41A2-AC70-45A78E4F44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前瞻積體電路設計實驗室_佈景主題1</Template>
  <TotalTime>275</TotalTime>
  <Words>17</Words>
  <Application>Microsoft Office PowerPoint</Application>
  <PresentationFormat>寬螢幕</PresentationFormat>
  <Paragraphs>5</Paragraphs>
  <Slides>4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Yu Gothic UI Semibold</vt:lpstr>
      <vt:lpstr>Arial</vt:lpstr>
      <vt:lpstr>Cambria Math</vt:lpstr>
      <vt:lpstr>佈景主題1</vt:lpstr>
      <vt:lpstr>封裝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 介紹</dc:title>
  <dc:creator>510</dc:creator>
  <cp:lastModifiedBy>C111112133</cp:lastModifiedBy>
  <cp:revision>33</cp:revision>
  <dcterms:created xsi:type="dcterms:W3CDTF">2023-07-04T07:48:47Z</dcterms:created>
  <dcterms:modified xsi:type="dcterms:W3CDTF">2023-10-03T16:43:24Z</dcterms:modified>
</cp:coreProperties>
</file>