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229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90" y="6426202"/>
            <a:ext cx="2819399" cy="126999"/>
          </a:xfrm>
        </p:spPr>
        <p:txBody>
          <a:bodyPr/>
          <a:lstStyle/>
          <a:p>
            <a:fld id="{9D9D32E9-949A-4D33-AF06-985863F900ED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507C035-F768-4047-887D-9EB1D35AA4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2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32E9-949A-4D33-AF06-985863F900ED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7C035-F768-4047-887D-9EB1D35AA4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32E9-949A-4D33-AF06-985863F900ED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7C035-F768-4047-887D-9EB1D35AA4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2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32E9-949A-4D33-AF06-985863F900ED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7C035-F768-4047-887D-9EB1D35AA4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90" y="6426202"/>
            <a:ext cx="2819399" cy="126999"/>
          </a:xfrm>
        </p:spPr>
        <p:txBody>
          <a:bodyPr/>
          <a:lstStyle/>
          <a:p>
            <a:fld id="{9D9D32E9-949A-4D33-AF06-985863F900ED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507C035-F768-4047-887D-9EB1D35AA4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2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2" y="3578225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2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32E9-949A-4D33-AF06-985863F900ED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7C035-F768-4047-887D-9EB1D35AA4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7"/>
            <a:ext cx="3581400" cy="411163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3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9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2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32E9-949A-4D33-AF06-985863F900ED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7C035-F768-4047-887D-9EB1D35AA4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32E9-949A-4D33-AF06-985863F900ED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7C035-F768-4047-887D-9EB1D35AA4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32E9-949A-4D33-AF06-985863F900ED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7C035-F768-4047-887D-9EB1D35AA4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3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32E9-949A-4D33-AF06-985863F900ED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7C035-F768-4047-887D-9EB1D35AA4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2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1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3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32E9-949A-4D33-AF06-985863F900ED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7C035-F768-4047-887D-9EB1D35AA4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5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2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07C035-F768-4047-887D-9EB1D35AA4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3" y="6426202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9D32E9-949A-4D33-AF06-985863F900ED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5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2040" y="6309320"/>
            <a:ext cx="1728192" cy="432048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2000" dirty="0" err="1" smtClean="0"/>
              <a:t>멘토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신 동 진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081" y="116632"/>
            <a:ext cx="6552728" cy="2592288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ko-KR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CPS</a:t>
            </a:r>
            <a:r>
              <a:rPr lang="en-US" altLang="ko-KR" sz="3100" dirty="0" smtClean="0">
                <a:latin typeface="+mj-ea"/>
              </a:rPr>
              <a:t> (</a:t>
            </a:r>
            <a:r>
              <a:rPr lang="en-US" altLang="ko-KR" sz="3100" b="1" u="sng" dirty="0" smtClean="0">
                <a:latin typeface="+mj-ea"/>
              </a:rPr>
              <a:t>C</a:t>
            </a:r>
            <a:r>
              <a:rPr lang="en-US" altLang="ko-KR" sz="3100" dirty="0" smtClean="0">
                <a:latin typeface="+mj-ea"/>
              </a:rPr>
              <a:t>yber </a:t>
            </a:r>
            <a:r>
              <a:rPr lang="en-US" altLang="ko-KR" sz="3100" b="1" u="sng" dirty="0" smtClean="0">
                <a:latin typeface="+mj-ea"/>
              </a:rPr>
              <a:t>P</a:t>
            </a:r>
            <a:r>
              <a:rPr lang="en-US" altLang="ko-KR" sz="3100" dirty="0" smtClean="0">
                <a:latin typeface="+mj-ea"/>
              </a:rPr>
              <a:t>hysical </a:t>
            </a:r>
            <a:r>
              <a:rPr lang="en-US" altLang="ko-KR" sz="3100" b="1" u="sng" dirty="0" smtClean="0">
                <a:latin typeface="+mj-ea"/>
              </a:rPr>
              <a:t>S</a:t>
            </a:r>
            <a:r>
              <a:rPr lang="en-US" altLang="ko-KR" sz="3100" dirty="0" smtClean="0">
                <a:latin typeface="+mj-ea"/>
              </a:rPr>
              <a:t>ystem)</a:t>
            </a:r>
            <a:r>
              <a:rPr lang="ko-KR" altLang="en-US" dirty="0" smtClean="0">
                <a:latin typeface="+mj-ea"/>
              </a:rPr>
              <a:t>를 이용한 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en-US" altLang="ko-KR" sz="5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DIGITAL TWIN </a:t>
            </a:r>
            <a:r>
              <a:rPr lang="ko-KR" altLang="en-US" dirty="0" smtClean="0">
                <a:latin typeface="+mj-ea"/>
              </a:rPr>
              <a:t>구현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r="1232"/>
          <a:stretch/>
        </p:blipFill>
        <p:spPr>
          <a:xfrm>
            <a:off x="107503" y="2564904"/>
            <a:ext cx="6651885" cy="33333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86" y="3721919"/>
            <a:ext cx="2044898" cy="136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57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7504" y="1628800"/>
            <a:ext cx="8352928" cy="4896544"/>
          </a:xfrm>
        </p:spPr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>
                <a:latin typeface="+mn-ea"/>
              </a:rPr>
              <a:t>CPS (Cyber Physical System)</a:t>
            </a:r>
            <a:r>
              <a:rPr lang="ko-KR" altLang="en-US" sz="2000" dirty="0" smtClean="0">
                <a:latin typeface="+mn-ea"/>
              </a:rPr>
              <a:t>를 응용하여 프로젝트 제품을 </a:t>
            </a:r>
            <a:r>
              <a:rPr lang="en-US" altLang="ko-KR" sz="2000" dirty="0" smtClean="0">
                <a:latin typeface="+mn-ea"/>
              </a:rPr>
              <a:t>3D</a:t>
            </a:r>
            <a:r>
              <a:rPr lang="ko-KR" altLang="en-US" sz="2000" dirty="0" smtClean="0">
                <a:latin typeface="+mn-ea"/>
              </a:rPr>
              <a:t>로 구현한다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latin typeface="+mn-ea"/>
              </a:rPr>
              <a:t>제품이 만들어지는 기초 공정을 기획한다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latin typeface="+mn-ea"/>
              </a:rPr>
              <a:t>공정관리 시뮬레이션</a:t>
            </a:r>
            <a:r>
              <a:rPr lang="en-US" altLang="ko-KR" sz="2000" dirty="0" smtClean="0">
                <a:latin typeface="+mn-ea"/>
              </a:rPr>
              <a:t>(DELMIA)</a:t>
            </a:r>
            <a:r>
              <a:rPr lang="ko-KR" altLang="en-US" sz="2000" dirty="0" smtClean="0">
                <a:latin typeface="+mn-ea"/>
              </a:rPr>
              <a:t>을 이해하고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제품 생산 과정을 조율한다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latin typeface="+mn-ea"/>
              </a:rPr>
              <a:t>실제와 같은 </a:t>
            </a:r>
            <a:r>
              <a:rPr lang="en-US" altLang="ko-KR" sz="2000" b="1" dirty="0" smtClean="0">
                <a:latin typeface="+mn-ea"/>
              </a:rPr>
              <a:t>DIGITAL TWIN</a:t>
            </a:r>
            <a:r>
              <a:rPr lang="ko-KR" altLang="en-US" sz="2000" dirty="0" smtClean="0">
                <a:latin typeface="+mn-ea"/>
              </a:rPr>
              <a:t>을 통해 </a:t>
            </a:r>
            <a:r>
              <a:rPr lang="en-US" altLang="ko-KR" sz="2000" dirty="0" smtClean="0">
                <a:latin typeface="+mn-ea"/>
              </a:rPr>
              <a:t>SMART FACTORY</a:t>
            </a:r>
            <a:r>
              <a:rPr lang="ko-KR" altLang="en-US" sz="2000" dirty="0" smtClean="0">
                <a:latin typeface="+mn-ea"/>
              </a:rPr>
              <a:t>를 구현한다</a:t>
            </a:r>
            <a:r>
              <a:rPr lang="en-US" altLang="ko-KR" sz="2000" dirty="0" smtClean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pPr marL="0" indent="0" algn="r">
              <a:lnSpc>
                <a:spcPct val="250000"/>
              </a:lnSpc>
              <a:buNone/>
            </a:pPr>
            <a:endParaRPr lang="en-US" altLang="ko-KR" dirty="0">
              <a:latin typeface="+mn-ea"/>
            </a:endParaRPr>
          </a:p>
          <a:p>
            <a:pPr marL="0" indent="0" algn="r">
              <a:lnSpc>
                <a:spcPct val="250000"/>
              </a:lnSpc>
              <a:buNone/>
            </a:pPr>
            <a:r>
              <a:rPr lang="en-US" altLang="ko-KR" dirty="0" smtClean="0">
                <a:latin typeface="+mn-ea"/>
              </a:rPr>
              <a:t>** </a:t>
            </a:r>
            <a:r>
              <a:rPr lang="ko-KR" altLang="en-US" dirty="0" smtClean="0">
                <a:latin typeface="+mn-ea"/>
              </a:rPr>
              <a:t>응용 프로그램 </a:t>
            </a:r>
            <a:r>
              <a:rPr lang="en-US" altLang="ko-KR" dirty="0" smtClean="0">
                <a:latin typeface="+mn-ea"/>
              </a:rPr>
              <a:t>3DEXPERIENCE CATIA, DELMIA </a:t>
            </a:r>
            <a:r>
              <a:rPr lang="ko-KR" altLang="en-US" dirty="0" smtClean="0">
                <a:latin typeface="+mn-ea"/>
              </a:rPr>
              <a:t>등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3240360" cy="504056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/>
              <a:t>프로젝트 목표</a:t>
            </a:r>
            <a:endParaRPr lang="ko-KR" altLang="en-US" sz="3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638946"/>
            <a:ext cx="2664296" cy="2060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86" y="101116"/>
            <a:ext cx="339695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7504" y="1124744"/>
            <a:ext cx="8352928" cy="56166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회 </a:t>
            </a:r>
            <a:r>
              <a:rPr lang="en-US" altLang="ko-KR" sz="2000" dirty="0"/>
              <a:t>: </a:t>
            </a:r>
            <a:r>
              <a:rPr lang="ko-KR" altLang="en-US" sz="2000" dirty="0" smtClean="0"/>
              <a:t>프로젝트 </a:t>
            </a:r>
            <a:r>
              <a:rPr lang="en-US" altLang="ko-KR" dirty="0"/>
              <a:t>Scheduling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(</a:t>
            </a:r>
            <a:r>
              <a:rPr lang="ko-KR" altLang="en-US" sz="1200" dirty="0" smtClean="0"/>
              <a:t>아이템 </a:t>
            </a:r>
            <a:r>
              <a:rPr lang="ko-KR" altLang="en-US" sz="1200" dirty="0"/>
              <a:t>선정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일정표 작성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업무 분장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회 </a:t>
            </a:r>
            <a:r>
              <a:rPr lang="en-US" altLang="ko-KR" sz="2000" dirty="0"/>
              <a:t>: </a:t>
            </a:r>
            <a:r>
              <a:rPr lang="ko-KR" altLang="en-US" sz="2000" dirty="0" smtClean="0"/>
              <a:t>기업 탐방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이즈파크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회 </a:t>
            </a:r>
            <a:r>
              <a:rPr lang="en-US" altLang="ko-KR" sz="2000" dirty="0" smtClean="0"/>
              <a:t>: 3D </a:t>
            </a:r>
            <a:r>
              <a:rPr lang="ko-KR" altLang="en-US" sz="2000" dirty="0" smtClean="0"/>
              <a:t>모델링 기초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회 </a:t>
            </a:r>
            <a:r>
              <a:rPr lang="en-US" altLang="ko-KR" sz="2000" dirty="0" smtClean="0"/>
              <a:t>: 3D </a:t>
            </a:r>
            <a:r>
              <a:rPr lang="ko-KR" altLang="en-US" sz="2000" dirty="0" smtClean="0"/>
              <a:t>모델링 고급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5</a:t>
            </a:r>
            <a:r>
              <a:rPr lang="ko-KR" altLang="en-US" sz="2000" dirty="0"/>
              <a:t>회 </a:t>
            </a:r>
            <a:r>
              <a:rPr lang="en-US" altLang="ko-KR" sz="2000" dirty="0" smtClean="0"/>
              <a:t>: 3D</a:t>
            </a:r>
            <a:r>
              <a:rPr lang="en-US" altLang="ko-KR" sz="2000" dirty="0"/>
              <a:t> </a:t>
            </a:r>
            <a:r>
              <a:rPr lang="ko-KR" altLang="en-US" sz="2000" dirty="0"/>
              <a:t>설계 활용 사례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6</a:t>
            </a:r>
            <a:r>
              <a:rPr lang="ko-KR" altLang="en-US" sz="2000" dirty="0"/>
              <a:t>회 </a:t>
            </a:r>
            <a:r>
              <a:rPr lang="en-US" altLang="ko-KR" sz="2000" dirty="0"/>
              <a:t>: </a:t>
            </a:r>
            <a:r>
              <a:rPr lang="ko-KR" altLang="en-US" sz="2000" dirty="0"/>
              <a:t>공정관리 기초 </a:t>
            </a:r>
            <a:r>
              <a:rPr lang="en-US" altLang="ko-KR" sz="2000" dirty="0"/>
              <a:t>(DELMIA)</a:t>
            </a: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7</a:t>
            </a:r>
            <a:r>
              <a:rPr lang="ko-KR" altLang="en-US" sz="2000" dirty="0"/>
              <a:t>회 </a:t>
            </a:r>
            <a:r>
              <a:rPr lang="en-US" altLang="ko-KR" sz="2000" dirty="0"/>
              <a:t>: </a:t>
            </a:r>
            <a:r>
              <a:rPr lang="ko-KR" altLang="en-US" sz="2000" dirty="0"/>
              <a:t>공정관리 시뮬레이션 </a:t>
            </a:r>
            <a:r>
              <a:rPr lang="en-US" altLang="ko-KR" sz="2000" dirty="0"/>
              <a:t>((DELMIA)</a:t>
            </a: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8</a:t>
            </a:r>
            <a:r>
              <a:rPr lang="ko-KR" altLang="en-US" sz="2000" dirty="0"/>
              <a:t>회 </a:t>
            </a:r>
            <a:r>
              <a:rPr lang="en-US" altLang="ko-KR" sz="2000" dirty="0"/>
              <a:t>: </a:t>
            </a:r>
            <a:r>
              <a:rPr lang="ko-KR" altLang="en-US" sz="2000" dirty="0"/>
              <a:t>진행 사항 중간 점검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9</a:t>
            </a:r>
            <a:r>
              <a:rPr lang="ko-KR" altLang="en-US" sz="2000" dirty="0"/>
              <a:t>회 </a:t>
            </a:r>
            <a:r>
              <a:rPr lang="en-US" altLang="ko-KR" sz="2000" dirty="0"/>
              <a:t>: </a:t>
            </a:r>
            <a:r>
              <a:rPr lang="ko-KR" altLang="en-US" sz="2000" dirty="0"/>
              <a:t>종합프로젝트 이슈 해결 방안 논의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10</a:t>
            </a:r>
            <a:r>
              <a:rPr lang="ko-KR" altLang="en-US" sz="2000" dirty="0"/>
              <a:t>회</a:t>
            </a:r>
            <a:r>
              <a:rPr lang="en-US" altLang="ko-KR" sz="2000" dirty="0"/>
              <a:t>: </a:t>
            </a:r>
            <a:r>
              <a:rPr lang="ko-KR" altLang="en-US" sz="2000" dirty="0"/>
              <a:t>종합프로젝트 마무리 협의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11</a:t>
            </a:r>
            <a:r>
              <a:rPr lang="ko-KR" altLang="en-US" sz="2000" dirty="0"/>
              <a:t>회 </a:t>
            </a:r>
            <a:r>
              <a:rPr lang="en-US" altLang="ko-KR" sz="2000" dirty="0"/>
              <a:t>: </a:t>
            </a:r>
            <a:r>
              <a:rPr lang="ko-KR" altLang="en-US" sz="2000" dirty="0"/>
              <a:t>종합프로젝트 발표 </a:t>
            </a:r>
            <a:r>
              <a:rPr lang="en-US" altLang="ko-KR" sz="2000" dirty="0"/>
              <a:t>Review</a:t>
            </a: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3240360" cy="504056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/>
              <a:t>프로젝트 일정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614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복합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79</TotalTime>
  <Words>71</Words>
  <Application>Microsoft Office PowerPoint</Application>
  <PresentationFormat>화면 슬라이드 쇼(4:3)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Calibri</vt:lpstr>
      <vt:lpstr>Wingdings</vt:lpstr>
      <vt:lpstr>복합</vt:lpstr>
      <vt:lpstr>CPS (Cyber Physical System)를 이용한  DIGITAL TWIN 구현</vt:lpstr>
      <vt:lpstr>프로젝트 목표</vt:lpstr>
      <vt:lpstr>프로젝트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(Cyber Physical System)를 이용한  DIGITAL TWIN 구현</dc:title>
  <dc:creator>DJ_SHIN</dc:creator>
  <cp:lastModifiedBy>user</cp:lastModifiedBy>
  <cp:revision>8</cp:revision>
  <dcterms:created xsi:type="dcterms:W3CDTF">2020-07-09T14:02:30Z</dcterms:created>
  <dcterms:modified xsi:type="dcterms:W3CDTF">2020-07-10T00:09:52Z</dcterms:modified>
</cp:coreProperties>
</file>