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5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0886D"/>
    <a:srgbClr val="6CB588"/>
    <a:srgbClr val="428C52"/>
    <a:srgbClr val="C4BE97"/>
    <a:srgbClr val="505F71"/>
    <a:srgbClr val="415061"/>
    <a:srgbClr val="5D5A64"/>
    <a:srgbClr val="5E6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65" autoAdjust="0"/>
  </p:normalViewPr>
  <p:slideViewPr>
    <p:cSldViewPr snapToGrid="0" snapToObjects="1">
      <p:cViewPr varScale="1">
        <p:scale>
          <a:sx n="105" d="100"/>
          <a:sy n="105" d="100"/>
        </p:scale>
        <p:origin x="-96" y="-144"/>
      </p:cViewPr>
      <p:guideLst>
        <p:guide orient="horz" pos="4115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F59D55F-79AD-3D49-9938-E02242E4BC68}" type="datetimeFigureOut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ED8BAD4-502E-E84E-B323-7EF7D1A4F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71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88AC9C-F4A0-BE4E-9BDF-F0E292F3155A}" type="datetimeFigureOut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9E1EE6E-BAF6-3048-AF66-DD73B1DBF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7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png"/><Relationship Id="rId8" Type="http://schemas.openxmlformats.org/officeDocument/2006/relationships/image" Target="../media/image8.emf"/><Relationship Id="rId9" Type="http://schemas.openxmlformats.org/officeDocument/2006/relationships/image" Target="../media/image9.jpeg"/><Relationship Id="rId10" Type="http://schemas.openxmlformats.org/officeDocument/2006/relationships/image" Target="../media/image10.emf"/><Relationship Id="rId11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986" y="1516081"/>
            <a:ext cx="8198013" cy="3666401"/>
          </a:xfrm>
        </p:spPr>
        <p:txBody>
          <a:bodyPr>
            <a:normAutofit/>
          </a:bodyPr>
          <a:lstStyle>
            <a:lvl1pPr>
              <a:defRPr sz="3600" b="0" i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986" y="3939220"/>
            <a:ext cx="7740813" cy="1243262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</a:t>
            </a:r>
            <a:r>
              <a:rPr lang="en-US">
                <a:solidFill>
                  <a:srgbClr val="428C52"/>
                </a:solidFill>
              </a:rPr>
              <a:t>g</a:t>
            </a:r>
            <a:r>
              <a:rPr lang="en-US"/>
              <a:t>hpcc.org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F92F5-7E7D-2847-AC65-A637FC4698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9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GHPCC_FBIc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632142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spcAft>
                <a:spcPts val="36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</a:t>
            </a:r>
            <a:r>
              <a:rPr lang="en-US">
                <a:solidFill>
                  <a:srgbClr val="428C52"/>
                </a:solidFill>
              </a:rPr>
              <a:t>g</a:t>
            </a:r>
            <a:r>
              <a:rPr lang="en-US"/>
              <a:t>hpcc.org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E0E04-A459-3244-9AC2-083632F94D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</a:t>
            </a:r>
            <a:r>
              <a:rPr lang="en-US">
                <a:solidFill>
                  <a:srgbClr val="428C52"/>
                </a:solidFill>
              </a:rPr>
              <a:t>g</a:t>
            </a:r>
            <a:r>
              <a:rPr lang="en-US"/>
              <a:t>hpcc.org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A714C-D2A7-E94A-B188-03A67D2B9C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55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</a:t>
            </a:r>
            <a:r>
              <a:rPr lang="en-US">
                <a:solidFill>
                  <a:srgbClr val="428C52"/>
                </a:solidFill>
              </a:rPr>
              <a:t>g</a:t>
            </a:r>
            <a:r>
              <a:rPr lang="en-US"/>
              <a:t>hpcc.org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22D21-416C-0349-BFC9-9AE80D3837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5564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</a:t>
            </a:r>
            <a:r>
              <a:rPr lang="en-US">
                <a:solidFill>
                  <a:srgbClr val="428C52"/>
                </a:solidFill>
              </a:rPr>
              <a:t>g</a:t>
            </a:r>
            <a:r>
              <a:rPr lang="en-US"/>
              <a:t>hpcc.org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C1FC7-C05D-7E46-9416-F996D89E83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17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 txBox="1">
            <a:spLocks/>
          </p:cNvSpPr>
          <p:nvPr userDrawn="1"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28C52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0A453323-6185-E241-B42E-3D7BDADDB2A0}" type="slidenum">
              <a:rPr lang="en-US" smtClean="0"/>
              <a:pPr>
                <a:defRPr/>
              </a:pPr>
              <a:t>‹#›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</a:t>
            </a:r>
            <a:r>
              <a:rPr lang="en-US">
                <a:solidFill>
                  <a:srgbClr val="428C52"/>
                </a:solidFill>
              </a:rPr>
              <a:t>g</a:t>
            </a:r>
            <a:r>
              <a:rPr lang="en-US"/>
              <a:t>hpcc.org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rgbClr val="428C52"/>
                </a:solidFill>
              </a:defRPr>
            </a:lvl1pPr>
          </a:lstStyle>
          <a:p>
            <a:pPr>
              <a:defRPr/>
            </a:pPr>
            <a:fld id="{0D5C5D1F-8A8B-A645-A87B-464DC6174E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8104"/>
            <a:ext cx="8229600" cy="3705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</a:t>
            </a:r>
            <a:r>
              <a:rPr lang="en-US">
                <a:solidFill>
                  <a:srgbClr val="428C52"/>
                </a:solidFill>
              </a:rPr>
              <a:t>g</a:t>
            </a:r>
            <a:r>
              <a:rPr lang="en-US"/>
              <a:t>hpcc.org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073C5-D4EB-4348-89F8-F4C1E61B42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9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MGHPCC_FBIc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632142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048104"/>
            <a:ext cx="8229600" cy="3705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</a:t>
            </a:r>
            <a:r>
              <a:rPr lang="en-US">
                <a:solidFill>
                  <a:srgbClr val="428C52"/>
                </a:solidFill>
              </a:rPr>
              <a:t>g</a:t>
            </a:r>
            <a:r>
              <a:rPr lang="en-US"/>
              <a:t>hpcc.org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DE3F9-353E-E04A-8D1A-1B4F24154F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8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1881188"/>
            <a:ext cx="4129088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1066800" y="6161088"/>
            <a:ext cx="6708775" cy="430212"/>
            <a:chOff x="1066778" y="6160454"/>
            <a:chExt cx="6708834" cy="430550"/>
          </a:xfrm>
        </p:grpSpPr>
        <p:pic>
          <p:nvPicPr>
            <p:cNvPr id="6" name="Picture 9" descr="Harvard seal only.pdf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77" y="6182191"/>
              <a:ext cx="390398" cy="40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0" descr="BOSTON_UNIV_CMYK.eps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778" y="6212948"/>
              <a:ext cx="690400" cy="310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UMass_Logo_CMYK.eps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3188" y="6219296"/>
              <a:ext cx="287175" cy="303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3" descr="MIT_Logo_CMYK.eps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421" y="6214581"/>
              <a:ext cx="595503" cy="30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4" descr="4waves.eps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4864" y="6160454"/>
              <a:ext cx="387712" cy="430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5" descr="Seal_Of_Massachusetts_clip_art.eps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4085" y="6229648"/>
              <a:ext cx="311527" cy="311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6" descr="Northeastern-red.jp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6391" y="6284872"/>
              <a:ext cx="989381" cy="126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7" descr="Cisco_Logo_2PMS_TM_1in.eps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4629" y="6216798"/>
              <a:ext cx="565853" cy="298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8" descr="C-EMC-no-tag_blue_CMYK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3987" y="6216798"/>
              <a:ext cx="911242" cy="295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44850"/>
            <a:ext cx="7772400" cy="894099"/>
          </a:xfrm>
        </p:spPr>
        <p:txBody>
          <a:bodyPr anchor="t"/>
          <a:lstStyle>
            <a:lvl1pPr algn="r">
              <a:defRPr sz="2400" b="1" cap="none">
                <a:latin typeface="Arial Narrow"/>
                <a:cs typeface="Arial Narrow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36946"/>
            <a:ext cx="7772400" cy="87581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 Narrow"/>
                <a:cs typeface="Arial Narrow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7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01302"/>
          </a:xfrm>
        </p:spPr>
        <p:txBody>
          <a:bodyPr anchor="ctr" anchorCtr="1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anchor="ctr" anchorCtr="1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</a:t>
            </a:r>
            <a:r>
              <a:rPr lang="en-US">
                <a:solidFill>
                  <a:srgbClr val="428C52"/>
                </a:solidFill>
              </a:rPr>
              <a:t>g</a:t>
            </a:r>
            <a:r>
              <a:rPr lang="en-US"/>
              <a:t>hpcc.org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145A3-CEAE-5447-A8DC-33456CE537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6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291"/>
            <a:ext cx="8229600" cy="43797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</a:t>
            </a:r>
            <a:r>
              <a:rPr lang="en-US">
                <a:solidFill>
                  <a:srgbClr val="428C52"/>
                </a:solidFill>
              </a:rPr>
              <a:t>g</a:t>
            </a:r>
            <a:r>
              <a:rPr lang="en-US"/>
              <a:t>hpcc.org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3D105-8BBF-F942-842F-B2BAD0AE2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6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</a:t>
            </a:r>
            <a:r>
              <a:rPr lang="en-US">
                <a:solidFill>
                  <a:srgbClr val="428C52"/>
                </a:solidFill>
              </a:rPr>
              <a:t>g</a:t>
            </a:r>
            <a:r>
              <a:rPr lang="en-US"/>
              <a:t>hpcc.org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2215-5E6B-7A44-BE77-2B7CC36707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0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</a:t>
            </a:r>
            <a:r>
              <a:rPr lang="en-US">
                <a:solidFill>
                  <a:srgbClr val="428C52"/>
                </a:solidFill>
              </a:rPr>
              <a:t>g</a:t>
            </a:r>
            <a:r>
              <a:rPr lang="en-US"/>
              <a:t>hpcc.org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1198-2B8A-FC45-9C4E-41AB839E00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6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spcAft>
                <a:spcPts val="36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www.m</a:t>
            </a:r>
            <a:r>
              <a:rPr lang="en-US">
                <a:solidFill>
                  <a:srgbClr val="428C52"/>
                </a:solidFill>
              </a:rPr>
              <a:t>g</a:t>
            </a:r>
            <a:r>
              <a:rPr lang="en-US"/>
              <a:t>hpcc.org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6486A-39B2-874A-8B85-6694B10D90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9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90725"/>
            <a:ext cx="82296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www.m</a:t>
            </a:r>
            <a:r>
              <a:rPr lang="en-US">
                <a:solidFill>
                  <a:srgbClr val="428C52"/>
                </a:solidFill>
              </a:rPr>
              <a:t>g</a:t>
            </a:r>
            <a:r>
              <a:rPr lang="en-US"/>
              <a:t>hpcc.org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428C52"/>
                </a:solidFill>
              </a:defRPr>
            </a:lvl1pPr>
          </a:lstStyle>
          <a:p>
            <a:pPr>
              <a:defRPr/>
            </a:pPr>
            <a:fld id="{1F4D4567-2249-564B-A6FC-656AC5E2FD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3" descr="MGHPCC_FBIcon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632142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95" r:id="rId3"/>
    <p:sldLayoutId id="214748389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7" r:id="rId10"/>
    <p:sldLayoutId id="2147483892" r:id="rId11"/>
    <p:sldLayoutId id="2147483893" r:id="rId12"/>
    <p:sldLayoutId id="2147483894" r:id="rId13"/>
    <p:sldLayoutId id="2147483898" r:id="rId1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6CB588"/>
          </a:solidFill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CB588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CB588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CB588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CB588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48A54"/>
          </a:solidFill>
          <a:latin typeface="Century Gothic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48A54"/>
          </a:solidFill>
          <a:latin typeface="Century Gothic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48A54"/>
          </a:solidFill>
          <a:latin typeface="Century Gothic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48A54"/>
          </a:solidFill>
          <a:latin typeface="Century Gothic" charset="0"/>
          <a:ea typeface="ＭＳ Ｐゴシック" charset="0"/>
        </a:defRPr>
      </a:lvl9pPr>
    </p:titleStyle>
    <p:bodyStyle>
      <a:lvl1pPr marL="163513" indent="-163513" algn="l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2000" kern="1200">
          <a:solidFill>
            <a:srgbClr val="415061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0"/>
        </a:spcBef>
        <a:spcAft>
          <a:spcPts val="800"/>
        </a:spcAft>
        <a:buFont typeface="Arial" charset="0"/>
        <a:buChar char="–"/>
        <a:defRPr kern="1200">
          <a:solidFill>
            <a:srgbClr val="415061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1600" kern="1200">
          <a:solidFill>
            <a:srgbClr val="415061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0"/>
        </a:spcBef>
        <a:spcAft>
          <a:spcPts val="800"/>
        </a:spcAft>
        <a:buFont typeface="Arial" charset="0"/>
        <a:buChar char="–"/>
        <a:defRPr sz="1400" kern="1200">
          <a:solidFill>
            <a:srgbClr val="415061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0"/>
        </a:spcBef>
        <a:spcAft>
          <a:spcPts val="800"/>
        </a:spcAft>
        <a:buFont typeface="Arial" charset="0"/>
        <a:buChar char="»"/>
        <a:defRPr sz="1400" kern="1200">
          <a:solidFill>
            <a:srgbClr val="415061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March Rack Assignments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www.m</a:t>
            </a:r>
            <a:r>
              <a:rPr lang="en-US" smtClean="0">
                <a:solidFill>
                  <a:srgbClr val="428C52"/>
                </a:solidFill>
              </a:rPr>
              <a:t>g</a:t>
            </a:r>
            <a:r>
              <a:rPr lang="en-US" smtClean="0"/>
              <a:t>hpcc.org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63902215-5E6B-7A44-BE77-2B7CC36707B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620"/>
            <a:ext cx="9144000" cy="456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HPCC Template">
  <a:themeElements>
    <a:clrScheme name="Custom 3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MGHPCC Template.potx</Template>
  <TotalTime>23996</TotalTime>
  <Words>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MGHPCC Template</vt:lpstr>
      <vt:lpstr>March Rack Assignments</vt:lpstr>
    </vt:vector>
  </TitlesOfParts>
  <Company>NisseDesigns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Skills Training</dc:title>
  <dc:creator>Aimee Maescher</dc:creator>
  <cp:lastModifiedBy>John Goodhue</cp:lastModifiedBy>
  <cp:revision>532</cp:revision>
  <cp:lastPrinted>2015-05-14T14:44:00Z</cp:lastPrinted>
  <dcterms:created xsi:type="dcterms:W3CDTF">2012-03-25T14:09:22Z</dcterms:created>
  <dcterms:modified xsi:type="dcterms:W3CDTF">2015-06-01T20:54:55Z</dcterms:modified>
</cp:coreProperties>
</file>