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0" r:id="rId8"/>
    <p:sldId id="266" r:id="rId9"/>
    <p:sldId id="265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6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Interpolation </a:t>
            </a:r>
            <a:r>
              <a:rPr lang="fr-FR" dirty="0" err="1" smtClean="0"/>
              <a:t>Aquarius</a:t>
            </a:r>
            <a:r>
              <a:rPr lang="fr-FR" dirty="0" smtClean="0"/>
              <a:t> CCI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Jean-Luc </a:t>
            </a:r>
            <a:r>
              <a:rPr lang="fr-FR" dirty="0" err="1" smtClean="0"/>
              <a:t>Vergely</a:t>
            </a:r>
            <a:r>
              <a:rPr lang="fr-FR" dirty="0" smtClean="0"/>
              <a:t>, ACRI-ST</a:t>
            </a:r>
          </a:p>
          <a:p>
            <a:r>
              <a:rPr lang="fr-FR" dirty="0" smtClean="0"/>
              <a:t>19/11/2020</a:t>
            </a:r>
          </a:p>
          <a:p>
            <a:r>
              <a:rPr lang="fr-FR" dirty="0" smtClean="0"/>
              <a:t>29/01/2021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02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Perte importante d’info si bilinéaire</a:t>
            </a:r>
          </a:p>
          <a:p>
            <a:r>
              <a:rPr lang="fr-FR" dirty="0" smtClean="0"/>
              <a:t>Effet pavage non souhaité pour le plus proche voisin</a:t>
            </a:r>
          </a:p>
          <a:p>
            <a:r>
              <a:rPr lang="fr-FR" dirty="0" smtClean="0"/>
              <a:t>Bouche trou + </a:t>
            </a:r>
            <a:r>
              <a:rPr lang="fr-FR" dirty="0" err="1" smtClean="0"/>
              <a:t>tesselation</a:t>
            </a:r>
            <a:r>
              <a:rPr lang="fr-FR" dirty="0" smtClean="0"/>
              <a:t> non conseillé</a:t>
            </a:r>
          </a:p>
          <a:p>
            <a:r>
              <a:rPr lang="fr-FR" dirty="0" smtClean="0"/>
              <a:t>Meilleur résultat avec pondération en 1/d²</a:t>
            </a:r>
          </a:p>
          <a:p>
            <a:r>
              <a:rPr lang="fr-FR" dirty="0" smtClean="0"/>
              <a:t>Ajouter un masque si pondération 1/d²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93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Aquarius</a:t>
            </a:r>
            <a:r>
              <a:rPr lang="fr-FR" dirty="0" smtClean="0"/>
              <a:t> L3 </a:t>
            </a:r>
            <a:r>
              <a:rPr lang="fr-FR" dirty="0" err="1" smtClean="0"/>
              <a:t>daily</a:t>
            </a:r>
            <a:r>
              <a:rPr lang="fr-FR" dirty="0" smtClean="0"/>
              <a:t> est sur une grille de résolution 1°</a:t>
            </a:r>
          </a:p>
          <a:p>
            <a:r>
              <a:rPr lang="fr-FR" dirty="0" smtClean="0"/>
              <a:t>Le passage vers la grille EASE (0.25° de résolution) avec un </a:t>
            </a:r>
            <a:r>
              <a:rPr lang="fr-FR" dirty="0" err="1" smtClean="0"/>
              <a:t>algo</a:t>
            </a:r>
            <a:r>
              <a:rPr lang="fr-FR" dirty="0" smtClean="0"/>
              <a:t> de plus proche voisin génère des solutions « pavés » avec des trous</a:t>
            </a:r>
          </a:p>
          <a:p>
            <a:r>
              <a:rPr lang="fr-FR" dirty="0" smtClean="0"/>
              <a:t>Test d’autres moyens d’interpolation afin d’éviter l’effet « pavage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94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Algos</a:t>
            </a:r>
            <a:r>
              <a:rPr lang="fr-FR" dirty="0" smtClean="0"/>
              <a:t> testés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Plus proche voisin</a:t>
            </a:r>
          </a:p>
          <a:p>
            <a:r>
              <a:rPr lang="fr-FR" dirty="0" smtClean="0"/>
              <a:t>Bilinéaire</a:t>
            </a:r>
          </a:p>
          <a:p>
            <a:r>
              <a:rPr lang="fr-FR" dirty="0" err="1" smtClean="0"/>
              <a:t>Tesselation</a:t>
            </a:r>
            <a:endParaRPr lang="fr-FR" dirty="0" smtClean="0"/>
          </a:p>
          <a:p>
            <a:r>
              <a:rPr lang="fr-FR" dirty="0" err="1" smtClean="0"/>
              <a:t>Ponderation</a:t>
            </a:r>
            <a:r>
              <a:rPr lang="fr-FR" dirty="0" smtClean="0"/>
              <a:t> 1/d2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Dans le cas bilinéaire et du fait de la présence de trous dans les données natives, la fauchée après interpolation devient extrêmement réduite. </a:t>
            </a:r>
          </a:p>
          <a:p>
            <a:pPr marL="0" indent="0">
              <a:buNone/>
            </a:pPr>
            <a:r>
              <a:rPr lang="fr-FR" dirty="0" smtClean="0"/>
              <a:t>-&gt; pour éviter cela, on procède à un bouchage de certains trous dans un premier temps sur la grille native. Puis on fait l’interpolation.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11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Ponderation</a:t>
            </a:r>
            <a:r>
              <a:rPr lang="fr-FR" dirty="0" smtClean="0"/>
              <a:t> </a:t>
            </a:r>
            <a:r>
              <a:rPr lang="fr-FR" dirty="0" smtClean="0"/>
              <a:t>1/d²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Algo</a:t>
            </a:r>
            <a:r>
              <a:rPr lang="fr-FR" dirty="0" smtClean="0"/>
              <a:t>:</a:t>
            </a:r>
          </a:p>
          <a:p>
            <a:r>
              <a:rPr lang="fr-FR" dirty="0" smtClean="0"/>
              <a:t>Repérage des 4 plus proches voisins </a:t>
            </a:r>
            <a:r>
              <a:rPr lang="fr-FR" dirty="0" err="1" smtClean="0"/>
              <a:t>Aquarius</a:t>
            </a:r>
            <a:r>
              <a:rPr lang="fr-FR" dirty="0" smtClean="0"/>
              <a:t> autour de chaque </a:t>
            </a:r>
            <a:r>
              <a:rPr lang="fr-FR" dirty="0" smtClean="0"/>
              <a:t>nœud </a:t>
            </a:r>
            <a:r>
              <a:rPr lang="fr-FR" dirty="0" smtClean="0"/>
              <a:t>EASE</a:t>
            </a:r>
          </a:p>
          <a:p>
            <a:r>
              <a:rPr lang="fr-FR" dirty="0" smtClean="0"/>
              <a:t>Calcul de la distance d du nœud EASE aux 4 points </a:t>
            </a:r>
            <a:r>
              <a:rPr lang="fr-FR" dirty="0" err="1" smtClean="0"/>
              <a:t>Aquarius</a:t>
            </a:r>
            <a:r>
              <a:rPr lang="fr-FR" dirty="0" smtClean="0"/>
              <a:t> (distance km)</a:t>
            </a:r>
          </a:p>
          <a:p>
            <a:r>
              <a:rPr lang="fr-FR" dirty="0" err="1" smtClean="0"/>
              <a:t>SSSease</a:t>
            </a:r>
            <a:r>
              <a:rPr lang="fr-FR" dirty="0" smtClean="0"/>
              <a:t>=</a:t>
            </a:r>
            <a:r>
              <a:rPr lang="fr-FR" dirty="0" err="1" smtClean="0"/>
              <a:t>sum_i</a:t>
            </a:r>
            <a:r>
              <a:rPr lang="fr-FR" dirty="0" smtClean="0"/>
              <a:t>(</a:t>
            </a:r>
            <a:r>
              <a:rPr lang="fr-FR" dirty="0" err="1" smtClean="0"/>
              <a:t>SSSaqua_i</a:t>
            </a:r>
            <a:r>
              <a:rPr lang="fr-FR" dirty="0" smtClean="0"/>
              <a:t>/d_i²)/</a:t>
            </a:r>
            <a:r>
              <a:rPr lang="fr-FR" dirty="0" err="1" smtClean="0"/>
              <a:t>sum_i</a:t>
            </a:r>
            <a:r>
              <a:rPr lang="fr-FR" dirty="0" smtClean="0"/>
              <a:t>(1/d_i²)</a:t>
            </a:r>
          </a:p>
          <a:p>
            <a:r>
              <a:rPr lang="fr-FR" dirty="0" smtClean="0"/>
              <a:t>Si i=1, </a:t>
            </a:r>
            <a:r>
              <a:rPr lang="fr-FR" dirty="0" smtClean="0"/>
              <a:t>cela revient à prendre </a:t>
            </a:r>
            <a:r>
              <a:rPr lang="fr-FR" dirty="0" smtClean="0"/>
              <a:t>la valeur du nœud </a:t>
            </a:r>
            <a:r>
              <a:rPr lang="fr-FR" dirty="0" err="1" smtClean="0"/>
              <a:t>Aquarius</a:t>
            </a:r>
            <a:r>
              <a:rPr lang="fr-FR" dirty="0" smtClean="0"/>
              <a:t> le plus proche. </a:t>
            </a:r>
          </a:p>
        </p:txBody>
      </p:sp>
    </p:spTree>
    <p:extLst>
      <p:ext uri="{BB962C8B-B14F-4D97-AF65-F5344CB8AC3E}">
        <p14:creationId xmlns:p14="http://schemas.microsoft.com/office/powerpoint/2010/main" val="36917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</a:t>
            </a:r>
            <a:r>
              <a:rPr lang="fr-FR" dirty="0" err="1" smtClean="0"/>
              <a:t>nearest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Ellipse 4"/>
          <p:cNvSpPr/>
          <p:nvPr/>
        </p:nvSpPr>
        <p:spPr>
          <a:xfrm>
            <a:off x="1835696" y="1412776"/>
            <a:ext cx="2448272" cy="46805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11760" y="60932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 YEAR2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1403648" y="4941168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3568" y="53012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pavage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27584" y="62779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trous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10" idx="3"/>
          </p:cNvCxnSpPr>
          <p:nvPr/>
        </p:nvCxnSpPr>
        <p:spPr>
          <a:xfrm flipV="1">
            <a:off x="1547664" y="5485874"/>
            <a:ext cx="1656184" cy="976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932040" y="60932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Remplissage possible des trous…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4" idx="0"/>
          </p:cNvCxnSpPr>
          <p:nvPr/>
        </p:nvCxnSpPr>
        <p:spPr>
          <a:xfrm flipH="1" flipV="1">
            <a:off x="5940152" y="5485874"/>
            <a:ext cx="144016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76056" y="14127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Bouche trou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43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linéaire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2843808" y="602128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Perte énorme de couverture (c’est pourquoi on avait choisi le plus proche voisin en YEAR 2)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66827" y="128391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Utilise un maillage carré.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03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</a:t>
            </a:r>
            <a:r>
              <a:rPr lang="fr-FR" dirty="0" err="1" smtClean="0"/>
              <a:t>tesselation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2627784" y="62373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perte est moins importante </a:t>
            </a:r>
            <a:r>
              <a:rPr lang="fr-FR" dirty="0" err="1" smtClean="0"/>
              <a:t>qu</a:t>
            </a:r>
            <a:r>
              <a:rPr lang="fr-FR" dirty="0" smtClean="0"/>
              <a:t> ’en linéaire, surtout si on bouche les trous…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66827" y="128391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Utilise un maillage triangulaire.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03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1/d2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4860032" y="616530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Est-ce qu’il faut masquer comme pour le </a:t>
            </a:r>
            <a:r>
              <a:rPr lang="fr-FR" dirty="0" err="1" smtClean="0"/>
              <a:t>nearest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3568" y="616530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Pas besoin de boucher les trous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97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 err="1" smtClean="0"/>
              <a:t>Comp</a:t>
            </a:r>
            <a:r>
              <a:rPr lang="fr-FR" dirty="0" smtClean="0"/>
              <a:t> interpolation (09/2013) </a:t>
            </a:r>
            <a:endParaRPr lang="fr-FR" dirty="0"/>
          </a:p>
        </p:txBody>
      </p:sp>
      <p:pic>
        <p:nvPicPr>
          <p:cNvPr id="1026" name="Picture 2" descr="F:\vergely\SMOS\CCI\matlab\Sensors_L3\year3\Aquarius\comp_tesselation_nearest_d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6" t="4303" r="8191" b="6610"/>
          <a:stretch/>
        </p:blipFill>
        <p:spPr bwMode="auto">
          <a:xfrm>
            <a:off x="0" y="1052736"/>
            <a:ext cx="9144000" cy="57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16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264</Words>
  <Application>Microsoft Office PowerPoint</Application>
  <PresentationFormat>Affichage à l'écran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Interpolation Aquarius CCI</vt:lpstr>
      <vt:lpstr>Introduction</vt:lpstr>
      <vt:lpstr>Algos testés</vt:lpstr>
      <vt:lpstr>Ponderation 1/d²</vt:lpstr>
      <vt:lpstr>Interpolation nearest</vt:lpstr>
      <vt:lpstr>Interpolation linéaire</vt:lpstr>
      <vt:lpstr>Interpolation tesselation</vt:lpstr>
      <vt:lpstr>Interpolation 1/d2</vt:lpstr>
      <vt:lpstr>Comp interpolation (09/2013) 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 Aquarius</dc:title>
  <dc:creator>Jean-Luc Vergely</dc:creator>
  <cp:lastModifiedBy>Jean-Luc Vergely</cp:lastModifiedBy>
  <cp:revision>20</cp:revision>
  <dcterms:created xsi:type="dcterms:W3CDTF">2020-11-19T08:49:28Z</dcterms:created>
  <dcterms:modified xsi:type="dcterms:W3CDTF">2021-01-29T07:49:52Z</dcterms:modified>
</cp:coreProperties>
</file>