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73" r:id="rId7"/>
    <p:sldId id="283" r:id="rId8"/>
    <p:sldId id="276" r:id="rId9"/>
    <p:sldId id="284" r:id="rId10"/>
    <p:sldId id="275" r:id="rId11"/>
    <p:sldId id="285" r:id="rId12"/>
    <p:sldId id="27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F199375-70F8-4A22-91D5-3520715C6D32}">
          <p14:sldIdLst>
            <p14:sldId id="256"/>
            <p14:sldId id="261"/>
          </p14:sldIdLst>
        </p14:section>
        <p14:section name="SECTION 1" id="{7A37C132-B6A0-4B99-BF16-D318D3F1CA80}">
          <p14:sldIdLst>
            <p14:sldId id="273"/>
          </p14:sldIdLst>
        </p14:section>
        <p14:section name="SECTION 2" id="{E10EC373-6E99-40DD-A6D2-C8108FD0FC09}">
          <p14:sldIdLst>
            <p14:sldId id="283"/>
            <p14:sldId id="276"/>
          </p14:sldIdLst>
        </p14:section>
        <p14:section name="SECTION 3" id="{972A0899-52C7-4C9D-B0C7-398A0BC400E3}">
          <p14:sldIdLst>
            <p14:sldId id="284"/>
            <p14:sldId id="275"/>
          </p14:sldIdLst>
        </p14:section>
        <p14:section name="Démonstration" id="{F0D774B6-1C62-4EBE-978F-228A63749D19}">
          <p14:sldIdLst>
            <p14:sldId id="285"/>
            <p14:sldId id="277"/>
          </p14:sldIdLst>
        </p14:section>
        <p14:section name="PÉRIODE DE QUESTION" id="{83747EB3-A83B-4E35-8D33-9A46674E6AE1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3F2"/>
    <a:srgbClr val="FF6161"/>
    <a:srgbClr val="D2D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DEEF6-993A-4BCD-99A5-831C5389D674}" v="12" dt="2025-04-18T23:39:27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iam Caisse" userId="cbafa607-adb9-4d0b-a513-8ff6ab15e851" providerId="ADAL" clId="{A0F940E2-1827-4D01-B0C1-629117E5668E}"/>
    <pc:docChg chg="undo custSel addSld delSld modSld sldOrd delSection modSection">
      <pc:chgData name="Miriam Caisse" userId="cbafa607-adb9-4d0b-a513-8ff6ab15e851" providerId="ADAL" clId="{A0F940E2-1827-4D01-B0C1-629117E5668E}" dt="2024-12-30T01:40:48.391" v="1524" actId="20577"/>
      <pc:docMkLst>
        <pc:docMk/>
      </pc:docMkLst>
      <pc:sldChg chg="addSp delSp modSp mod modAnim">
        <pc:chgData name="Miriam Caisse" userId="cbafa607-adb9-4d0b-a513-8ff6ab15e851" providerId="ADAL" clId="{A0F940E2-1827-4D01-B0C1-629117E5668E}" dt="2024-12-30T01:25:15.784" v="159" actId="20577"/>
        <pc:sldMkLst>
          <pc:docMk/>
          <pc:sldMk cId="1509417614" sldId="256"/>
        </pc:sldMkLst>
      </pc:sldChg>
      <pc:sldChg chg="addSp modSp mod">
        <pc:chgData name="Miriam Caisse" userId="cbafa607-adb9-4d0b-a513-8ff6ab15e851" providerId="ADAL" clId="{A0F940E2-1827-4D01-B0C1-629117E5668E}" dt="2024-12-30T01:40:04.686" v="1516" actId="1076"/>
        <pc:sldMkLst>
          <pc:docMk/>
          <pc:sldMk cId="679916461" sldId="261"/>
        </pc:sldMkLst>
      </pc:sldChg>
      <pc:sldChg chg="addSp modSp mod">
        <pc:chgData name="Miriam Caisse" userId="cbafa607-adb9-4d0b-a513-8ff6ab15e851" providerId="ADAL" clId="{A0F940E2-1827-4D01-B0C1-629117E5668E}" dt="2024-12-30T01:38:47.559" v="1475" actId="20577"/>
        <pc:sldMkLst>
          <pc:docMk/>
          <pc:sldMk cId="837795972" sldId="268"/>
        </pc:sldMkLst>
      </pc:sldChg>
      <pc:sldChg chg="addSp modSp del">
        <pc:chgData name="Miriam Caisse" userId="cbafa607-adb9-4d0b-a513-8ff6ab15e851" providerId="ADAL" clId="{A0F940E2-1827-4D01-B0C1-629117E5668E}" dt="2024-12-30T01:38:51.889" v="1476" actId="47"/>
        <pc:sldMkLst>
          <pc:docMk/>
          <pc:sldMk cId="3787479371" sldId="269"/>
        </pc:sldMkLst>
      </pc:sldChg>
      <pc:sldChg chg="addSp modSp del">
        <pc:chgData name="Miriam Caisse" userId="cbafa607-adb9-4d0b-a513-8ff6ab15e851" providerId="ADAL" clId="{A0F940E2-1827-4D01-B0C1-629117E5668E}" dt="2024-12-30T01:39:07.497" v="1485" actId="47"/>
        <pc:sldMkLst>
          <pc:docMk/>
          <pc:sldMk cId="3719928833" sldId="270"/>
        </pc:sldMkLst>
      </pc:sldChg>
      <pc:sldChg chg="addSp modSp del">
        <pc:chgData name="Miriam Caisse" userId="cbafa607-adb9-4d0b-a513-8ff6ab15e851" providerId="ADAL" clId="{A0F940E2-1827-4D01-B0C1-629117E5668E}" dt="2024-12-30T01:39:09.473" v="1486" actId="47"/>
        <pc:sldMkLst>
          <pc:docMk/>
          <pc:sldMk cId="1770114814" sldId="271"/>
        </pc:sldMkLst>
      </pc:sldChg>
      <pc:sldChg chg="addSp modSp del">
        <pc:chgData name="Miriam Caisse" userId="cbafa607-adb9-4d0b-a513-8ff6ab15e851" providerId="ADAL" clId="{A0F940E2-1827-4D01-B0C1-629117E5668E}" dt="2024-12-30T01:39:39.640" v="1494" actId="47"/>
        <pc:sldMkLst>
          <pc:docMk/>
          <pc:sldMk cId="1180797214" sldId="272"/>
        </pc:sldMkLst>
      </pc:sldChg>
      <pc:sldChg chg="modSp mod">
        <pc:chgData name="Miriam Caisse" userId="cbafa607-adb9-4d0b-a513-8ff6ab15e851" providerId="ADAL" clId="{A0F940E2-1827-4D01-B0C1-629117E5668E}" dt="2024-12-30T01:34:45.365" v="1125" actId="27636"/>
        <pc:sldMkLst>
          <pc:docMk/>
          <pc:sldMk cId="1607632285" sldId="273"/>
        </pc:sldMkLst>
      </pc:sldChg>
      <pc:sldChg chg="modSp add del mod ord">
        <pc:chgData name="Miriam Caisse" userId="cbafa607-adb9-4d0b-a513-8ff6ab15e851" providerId="ADAL" clId="{A0F940E2-1827-4D01-B0C1-629117E5668E}" dt="2024-12-30T01:32:11.809" v="731" actId="47"/>
        <pc:sldMkLst>
          <pc:docMk/>
          <pc:sldMk cId="4081402329" sldId="274"/>
        </pc:sldMkLst>
      </pc:sldChg>
      <pc:sldChg chg="modSp add mod ord">
        <pc:chgData name="Miriam Caisse" userId="cbafa607-adb9-4d0b-a513-8ff6ab15e851" providerId="ADAL" clId="{A0F940E2-1827-4D01-B0C1-629117E5668E}" dt="2024-12-30T01:35:40.024" v="1234"/>
        <pc:sldMkLst>
          <pc:docMk/>
          <pc:sldMk cId="3706966312" sldId="275"/>
        </pc:sldMkLst>
      </pc:sldChg>
      <pc:sldChg chg="modSp add mod">
        <pc:chgData name="Miriam Caisse" userId="cbafa607-adb9-4d0b-a513-8ff6ab15e851" providerId="ADAL" clId="{A0F940E2-1827-4D01-B0C1-629117E5668E}" dt="2024-12-30T01:40:48.391" v="1524" actId="20577"/>
        <pc:sldMkLst>
          <pc:docMk/>
          <pc:sldMk cId="2381450276" sldId="276"/>
        </pc:sldMkLst>
      </pc:sldChg>
      <pc:sldChg chg="modSp add mod">
        <pc:chgData name="Miriam Caisse" userId="cbafa607-adb9-4d0b-a513-8ff6ab15e851" providerId="ADAL" clId="{A0F940E2-1827-4D01-B0C1-629117E5668E}" dt="2024-12-30T01:37:48.220" v="1370" actId="20577"/>
        <pc:sldMkLst>
          <pc:docMk/>
          <pc:sldMk cId="887160609" sldId="277"/>
        </pc:sldMkLst>
      </pc:sldChg>
      <pc:sldChg chg="add ord">
        <pc:chgData name="Miriam Caisse" userId="cbafa607-adb9-4d0b-a513-8ff6ab15e851" providerId="ADAL" clId="{A0F940E2-1827-4D01-B0C1-629117E5668E}" dt="2024-12-30T01:39:01.014" v="1481"/>
        <pc:sldMkLst>
          <pc:docMk/>
          <pc:sldMk cId="1556984030" sldId="278"/>
        </pc:sldMkLst>
      </pc:sldChg>
      <pc:sldChg chg="add del setBg">
        <pc:chgData name="Miriam Caisse" userId="cbafa607-adb9-4d0b-a513-8ff6ab15e851" providerId="ADAL" clId="{A0F940E2-1827-4D01-B0C1-629117E5668E}" dt="2024-12-30T01:38:56.630" v="1478"/>
        <pc:sldMkLst>
          <pc:docMk/>
          <pc:sldMk cId="3815112388" sldId="278"/>
        </pc:sldMkLst>
      </pc:sldChg>
      <pc:sldChg chg="add ord">
        <pc:chgData name="Miriam Caisse" userId="cbafa607-adb9-4d0b-a513-8ff6ab15e851" providerId="ADAL" clId="{A0F940E2-1827-4D01-B0C1-629117E5668E}" dt="2024-12-30T01:39:06.250" v="1484"/>
        <pc:sldMkLst>
          <pc:docMk/>
          <pc:sldMk cId="582846956" sldId="279"/>
        </pc:sldMkLst>
      </pc:sldChg>
      <pc:sldChg chg="add ord">
        <pc:chgData name="Miriam Caisse" userId="cbafa607-adb9-4d0b-a513-8ff6ab15e851" providerId="ADAL" clId="{A0F940E2-1827-4D01-B0C1-629117E5668E}" dt="2024-12-30T01:40:16.448" v="1518"/>
        <pc:sldMkLst>
          <pc:docMk/>
          <pc:sldMk cId="1076095431" sldId="280"/>
        </pc:sldMkLst>
      </pc:sldChg>
      <pc:sldChg chg="add ord">
        <pc:chgData name="Miriam Caisse" userId="cbafa607-adb9-4d0b-a513-8ff6ab15e851" providerId="ADAL" clId="{A0F940E2-1827-4D01-B0C1-629117E5668E}" dt="2024-12-30T01:39:38.440" v="1493"/>
        <pc:sldMkLst>
          <pc:docMk/>
          <pc:sldMk cId="3933474835" sldId="281"/>
        </pc:sldMkLst>
      </pc:sldChg>
    </pc:docChg>
  </pc:docChgLst>
  <pc:docChgLst>
    <pc:chgData name="Miriam Caisse" userId="cbafa607-adb9-4d0b-a513-8ff6ab15e851" providerId="ADAL" clId="{8FCDEEF6-993A-4BCD-99A5-831C5389D674}"/>
    <pc:docChg chg="undo custSel addSld delSld modSld sldOrd delSection modSection">
      <pc:chgData name="Miriam Caisse" userId="cbafa607-adb9-4d0b-a513-8ff6ab15e851" providerId="ADAL" clId="{8FCDEEF6-993A-4BCD-99A5-831C5389D674}" dt="2025-04-18T23:41:03.399" v="1385" actId="20577"/>
      <pc:docMkLst>
        <pc:docMk/>
      </pc:docMkLst>
      <pc:sldChg chg="addSp modSp mod">
        <pc:chgData name="Miriam Caisse" userId="cbafa607-adb9-4d0b-a513-8ff6ab15e851" providerId="ADAL" clId="{8FCDEEF6-993A-4BCD-99A5-831C5389D674}" dt="2025-04-18T23:41:03.399" v="1385" actId="20577"/>
        <pc:sldMkLst>
          <pc:docMk/>
          <pc:sldMk cId="1509417614" sldId="256"/>
        </pc:sldMkLst>
        <pc:spChg chg="add mod">
          <ac:chgData name="Miriam Caisse" userId="cbafa607-adb9-4d0b-a513-8ff6ab15e851" providerId="ADAL" clId="{8FCDEEF6-993A-4BCD-99A5-831C5389D674}" dt="2025-04-18T23:28:33.510" v="210" actId="20577"/>
          <ac:spMkLst>
            <pc:docMk/>
            <pc:sldMk cId="1509417614" sldId="256"/>
            <ac:spMk id="2" creationId="{5DCD371B-2C05-571F-6BA1-A52D468B59FD}"/>
          </ac:spMkLst>
        </pc:spChg>
        <pc:spChg chg="add mod">
          <ac:chgData name="Miriam Caisse" userId="cbafa607-adb9-4d0b-a513-8ff6ab15e851" providerId="ADAL" clId="{8FCDEEF6-993A-4BCD-99A5-831C5389D674}" dt="2025-04-18T23:41:03.399" v="1385" actId="20577"/>
          <ac:spMkLst>
            <pc:docMk/>
            <pc:sldMk cId="1509417614" sldId="256"/>
            <ac:spMk id="3" creationId="{72D67C17-E1B8-6000-0D0F-259E1931683B}"/>
          </ac:spMkLst>
        </pc:spChg>
        <pc:spChg chg="mod">
          <ac:chgData name="Miriam Caisse" userId="cbafa607-adb9-4d0b-a513-8ff6ab15e851" providerId="ADAL" clId="{8FCDEEF6-993A-4BCD-99A5-831C5389D674}" dt="2025-04-18T23:39:27.068" v="1171" actId="20577"/>
          <ac:spMkLst>
            <pc:docMk/>
            <pc:sldMk cId="1509417614" sldId="256"/>
            <ac:spMk id="15" creationId="{BB302015-C5F6-B736-710A-854166B7148A}"/>
          </ac:spMkLst>
        </pc:spChg>
      </pc:sldChg>
      <pc:sldChg chg="addSp delSp modSp mod">
        <pc:chgData name="Miriam Caisse" userId="cbafa607-adb9-4d0b-a513-8ff6ab15e851" providerId="ADAL" clId="{8FCDEEF6-993A-4BCD-99A5-831C5389D674}" dt="2025-04-18T23:37:13.385" v="705" actId="2711"/>
        <pc:sldMkLst>
          <pc:docMk/>
          <pc:sldMk cId="679916461" sldId="261"/>
        </pc:sldMkLst>
        <pc:spChg chg="del mod">
          <ac:chgData name="Miriam Caisse" userId="cbafa607-adb9-4d0b-a513-8ff6ab15e851" providerId="ADAL" clId="{8FCDEEF6-993A-4BCD-99A5-831C5389D674}" dt="2025-04-18T23:33:18.176" v="573" actId="478"/>
          <ac:spMkLst>
            <pc:docMk/>
            <pc:sldMk cId="679916461" sldId="261"/>
            <ac:spMk id="5" creationId="{1934310A-7510-68BF-D847-2935C07D0F8A}"/>
          </ac:spMkLst>
        </pc:spChg>
        <pc:spChg chg="mod">
          <ac:chgData name="Miriam Caisse" userId="cbafa607-adb9-4d0b-a513-8ff6ab15e851" providerId="ADAL" clId="{8FCDEEF6-993A-4BCD-99A5-831C5389D674}" dt="2025-04-18T23:34:19.280" v="588" actId="207"/>
          <ac:spMkLst>
            <pc:docMk/>
            <pc:sldMk cId="679916461" sldId="261"/>
            <ac:spMk id="6" creationId="{F734931F-E3C3-51D4-C2B1-8B65A15D9F58}"/>
          </ac:spMkLst>
        </pc:spChg>
        <pc:spChg chg="del mod">
          <ac:chgData name="Miriam Caisse" userId="cbafa607-adb9-4d0b-a513-8ff6ab15e851" providerId="ADAL" clId="{8FCDEEF6-993A-4BCD-99A5-831C5389D674}" dt="2025-04-18T23:33:33.384" v="578" actId="478"/>
          <ac:spMkLst>
            <pc:docMk/>
            <pc:sldMk cId="679916461" sldId="261"/>
            <ac:spMk id="9" creationId="{E079D4FE-9D85-6C4E-E5DD-A0291AEA4297}"/>
          </ac:spMkLst>
        </pc:spChg>
        <pc:spChg chg="mod">
          <ac:chgData name="Miriam Caisse" userId="cbafa607-adb9-4d0b-a513-8ff6ab15e851" providerId="ADAL" clId="{8FCDEEF6-993A-4BCD-99A5-831C5389D674}" dt="2025-04-18T23:34:11.770" v="586" actId="207"/>
          <ac:spMkLst>
            <pc:docMk/>
            <pc:sldMk cId="679916461" sldId="261"/>
            <ac:spMk id="10" creationId="{3926D5E4-F9EC-D5C3-D287-E48078D5857A}"/>
          </ac:spMkLst>
        </pc:spChg>
        <pc:spChg chg="del mod">
          <ac:chgData name="Miriam Caisse" userId="cbafa607-adb9-4d0b-a513-8ff6ab15e851" providerId="ADAL" clId="{8FCDEEF6-993A-4BCD-99A5-831C5389D674}" dt="2025-04-18T23:33:34.563" v="579" actId="478"/>
          <ac:spMkLst>
            <pc:docMk/>
            <pc:sldMk cId="679916461" sldId="261"/>
            <ac:spMk id="16" creationId="{3669FA49-4CCB-9FBA-2B86-B155FB6EC656}"/>
          </ac:spMkLst>
        </pc:spChg>
        <pc:spChg chg="mod">
          <ac:chgData name="Miriam Caisse" userId="cbafa607-adb9-4d0b-a513-8ff6ab15e851" providerId="ADAL" clId="{8FCDEEF6-993A-4BCD-99A5-831C5389D674}" dt="2025-04-18T23:34:14.953" v="587" actId="207"/>
          <ac:spMkLst>
            <pc:docMk/>
            <pc:sldMk cId="679916461" sldId="261"/>
            <ac:spMk id="17" creationId="{3BD7BC2B-DFFC-CA2D-87D4-CC5360A3A6B8}"/>
          </ac:spMkLst>
        </pc:spChg>
        <pc:spChg chg="add mod">
          <ac:chgData name="Miriam Caisse" userId="cbafa607-adb9-4d0b-a513-8ff6ab15e851" providerId="ADAL" clId="{8FCDEEF6-993A-4BCD-99A5-831C5389D674}" dt="2025-04-18T23:32:29.658" v="563" actId="20577"/>
          <ac:spMkLst>
            <pc:docMk/>
            <pc:sldMk cId="679916461" sldId="261"/>
            <ac:spMk id="21" creationId="{3B420F72-59C9-7150-C8B3-81BB018FA0F3}"/>
          </ac:spMkLst>
        </pc:spChg>
        <pc:spChg chg="del">
          <ac:chgData name="Miriam Caisse" userId="cbafa607-adb9-4d0b-a513-8ff6ab15e851" providerId="ADAL" clId="{8FCDEEF6-993A-4BCD-99A5-831C5389D674}" dt="2025-04-18T23:32:11.147" v="550" actId="478"/>
          <ac:spMkLst>
            <pc:docMk/>
            <pc:sldMk cId="679916461" sldId="261"/>
            <ac:spMk id="22" creationId="{BF1A113F-15EE-346A-110C-8AA119A2A39F}"/>
          </ac:spMkLst>
        </pc:spChg>
        <pc:spChg chg="add del mod">
          <ac:chgData name="Miriam Caisse" userId="cbafa607-adb9-4d0b-a513-8ff6ab15e851" providerId="ADAL" clId="{8FCDEEF6-993A-4BCD-99A5-831C5389D674}" dt="2025-04-18T23:33:35.650" v="580" actId="478"/>
          <ac:spMkLst>
            <pc:docMk/>
            <pc:sldMk cId="679916461" sldId="261"/>
            <ac:spMk id="23" creationId="{141A8953-94B2-4070-C652-22BD8077D221}"/>
          </ac:spMkLst>
        </pc:spChg>
        <pc:spChg chg="add mod">
          <ac:chgData name="Miriam Caisse" userId="cbafa607-adb9-4d0b-a513-8ff6ab15e851" providerId="ADAL" clId="{8FCDEEF6-993A-4BCD-99A5-831C5389D674}" dt="2025-04-18T23:37:13.385" v="705" actId="2711"/>
          <ac:spMkLst>
            <pc:docMk/>
            <pc:sldMk cId="679916461" sldId="261"/>
            <ac:spMk id="24" creationId="{9DC7F489-05CA-C5E4-D42C-D129FAB09435}"/>
          </ac:spMkLst>
        </pc:spChg>
        <pc:spChg chg="add mod">
          <ac:chgData name="Miriam Caisse" userId="cbafa607-adb9-4d0b-a513-8ff6ab15e851" providerId="ADAL" clId="{8FCDEEF6-993A-4BCD-99A5-831C5389D674}" dt="2025-04-18T23:34:24.785" v="591"/>
          <ac:spMkLst>
            <pc:docMk/>
            <pc:sldMk cId="679916461" sldId="261"/>
            <ac:spMk id="25" creationId="{007C851D-0EA5-7552-3E43-A6DDA73A39A0}"/>
          </ac:spMkLst>
        </pc:spChg>
        <pc:spChg chg="add mod">
          <ac:chgData name="Miriam Caisse" userId="cbafa607-adb9-4d0b-a513-8ff6ab15e851" providerId="ADAL" clId="{8FCDEEF6-993A-4BCD-99A5-831C5389D674}" dt="2025-04-18T23:34:52.675" v="629" actId="20577"/>
          <ac:spMkLst>
            <pc:docMk/>
            <pc:sldMk cId="679916461" sldId="261"/>
            <ac:spMk id="26" creationId="{99B5E926-F7B0-7EE1-A81E-90A9E6280C54}"/>
          </ac:spMkLst>
        </pc:spChg>
        <pc:spChg chg="add mod">
          <ac:chgData name="Miriam Caisse" userId="cbafa607-adb9-4d0b-a513-8ff6ab15e851" providerId="ADAL" clId="{8FCDEEF6-993A-4BCD-99A5-831C5389D674}" dt="2025-04-18T23:35:01.441" v="644" actId="20577"/>
          <ac:spMkLst>
            <pc:docMk/>
            <pc:sldMk cId="679916461" sldId="261"/>
            <ac:spMk id="27" creationId="{24CFFA65-355A-281E-D879-441925EBD3E0}"/>
          </ac:spMkLst>
        </pc:spChg>
        <pc:spChg chg="add mod">
          <ac:chgData name="Miriam Caisse" userId="cbafa607-adb9-4d0b-a513-8ff6ab15e851" providerId="ADAL" clId="{8FCDEEF6-993A-4BCD-99A5-831C5389D674}" dt="2025-04-18T23:35:14.202" v="668" actId="20577"/>
          <ac:spMkLst>
            <pc:docMk/>
            <pc:sldMk cId="679916461" sldId="261"/>
            <ac:spMk id="32" creationId="{A9701D3C-8B42-A0CF-8C42-302632D12E05}"/>
          </ac:spMkLst>
        </pc:spChg>
        <pc:spChg chg="del">
          <ac:chgData name="Miriam Caisse" userId="cbafa607-adb9-4d0b-a513-8ff6ab15e851" providerId="ADAL" clId="{8FCDEEF6-993A-4BCD-99A5-831C5389D674}" dt="2025-04-18T23:33:38.261" v="582" actId="478"/>
          <ac:spMkLst>
            <pc:docMk/>
            <pc:sldMk cId="679916461" sldId="261"/>
            <ac:spMk id="44" creationId="{1FD0F854-E8B9-68B8-8CE3-653071960C20}"/>
          </ac:spMkLst>
        </pc:spChg>
        <pc:spChg chg="mod">
          <ac:chgData name="Miriam Caisse" userId="cbafa607-adb9-4d0b-a513-8ff6ab15e851" providerId="ADAL" clId="{8FCDEEF6-993A-4BCD-99A5-831C5389D674}" dt="2025-04-18T23:34:23.628" v="590" actId="207"/>
          <ac:spMkLst>
            <pc:docMk/>
            <pc:sldMk cId="679916461" sldId="261"/>
            <ac:spMk id="45" creationId="{AE8A7EEE-054F-A2EB-3101-5539A4A78861}"/>
          </ac:spMkLst>
        </pc:spChg>
        <pc:spChg chg="del mod">
          <ac:chgData name="Miriam Caisse" userId="cbafa607-adb9-4d0b-a513-8ff6ab15e851" providerId="ADAL" clId="{8FCDEEF6-993A-4BCD-99A5-831C5389D674}" dt="2025-04-18T23:33:36.747" v="581" actId="478"/>
          <ac:spMkLst>
            <pc:docMk/>
            <pc:sldMk cId="679916461" sldId="261"/>
            <ac:spMk id="58" creationId="{81EB1023-5A5C-CE50-CC25-29964274314F}"/>
          </ac:spMkLst>
        </pc:spChg>
        <pc:spChg chg="mod">
          <ac:chgData name="Miriam Caisse" userId="cbafa607-adb9-4d0b-a513-8ff6ab15e851" providerId="ADAL" clId="{8FCDEEF6-993A-4BCD-99A5-831C5389D674}" dt="2025-04-18T23:34:21.656" v="589" actId="207"/>
          <ac:spMkLst>
            <pc:docMk/>
            <pc:sldMk cId="679916461" sldId="261"/>
            <ac:spMk id="59" creationId="{B88D8244-8C4E-6F96-89B2-D4F3E57CAAE2}"/>
          </ac:spMkLst>
        </pc:spChg>
        <pc:grpChg chg="del">
          <ac:chgData name="Miriam Caisse" userId="cbafa607-adb9-4d0b-a513-8ff6ab15e851" providerId="ADAL" clId="{8FCDEEF6-993A-4BCD-99A5-831C5389D674}" dt="2025-04-18T23:32:09.352" v="549" actId="478"/>
          <ac:grpSpMkLst>
            <pc:docMk/>
            <pc:sldMk cId="679916461" sldId="261"/>
            <ac:grpSpMk id="28" creationId="{4C3F2394-80BC-6D58-97E8-58CD1EF433B6}"/>
          </ac:grpSpMkLst>
        </pc:grpChg>
        <pc:grpChg chg="mod">
          <ac:chgData name="Miriam Caisse" userId="cbafa607-adb9-4d0b-a513-8ff6ab15e851" providerId="ADAL" clId="{8FCDEEF6-993A-4BCD-99A5-831C5389D674}" dt="2025-04-18T23:32:17.309" v="551" actId="1076"/>
          <ac:grpSpMkLst>
            <pc:docMk/>
            <pc:sldMk cId="679916461" sldId="261"/>
            <ac:grpSpMk id="42" creationId="{F7A464C9-2041-9938-DF62-7FC7E0AAA494}"/>
          </ac:grpSpMkLst>
        </pc:grpChg>
        <pc:grpChg chg="mod">
          <ac:chgData name="Miriam Caisse" userId="cbafa607-adb9-4d0b-a513-8ff6ab15e851" providerId="ADAL" clId="{8FCDEEF6-993A-4BCD-99A5-831C5389D674}" dt="2025-04-18T23:32:17.309" v="551" actId="1076"/>
          <ac:grpSpMkLst>
            <pc:docMk/>
            <pc:sldMk cId="679916461" sldId="261"/>
            <ac:grpSpMk id="56" creationId="{6C17ACFF-60F7-771A-FB74-F23E8FA11DB3}"/>
          </ac:grpSpMkLst>
        </pc:grpChg>
      </pc:sldChg>
      <pc:sldChg chg="del">
        <pc:chgData name="Miriam Caisse" userId="cbafa607-adb9-4d0b-a513-8ff6ab15e851" providerId="ADAL" clId="{8FCDEEF6-993A-4BCD-99A5-831C5389D674}" dt="2025-04-18T23:32:34.353" v="564" actId="47"/>
        <pc:sldMkLst>
          <pc:docMk/>
          <pc:sldMk cId="837795972" sldId="268"/>
        </pc:sldMkLst>
      </pc:sldChg>
      <pc:sldChg chg="addSp delSp modSp mod">
        <pc:chgData name="Miriam Caisse" userId="cbafa607-adb9-4d0b-a513-8ff6ab15e851" providerId="ADAL" clId="{8FCDEEF6-993A-4BCD-99A5-831C5389D674}" dt="2025-04-18T23:37:43.117" v="712" actId="21"/>
        <pc:sldMkLst>
          <pc:docMk/>
          <pc:sldMk cId="1607632285" sldId="273"/>
        </pc:sldMkLst>
        <pc:spChg chg="mod">
          <ac:chgData name="Miriam Caisse" userId="cbafa607-adb9-4d0b-a513-8ff6ab15e851" providerId="ADAL" clId="{8FCDEEF6-993A-4BCD-99A5-831C5389D674}" dt="2025-04-18T23:31:22.676" v="518" actId="20577"/>
          <ac:spMkLst>
            <pc:docMk/>
            <pc:sldMk cId="1607632285" sldId="273"/>
            <ac:spMk id="3" creationId="{995E453D-31E4-AADA-6482-4A66ECA091F3}"/>
          </ac:spMkLst>
        </pc:spChg>
        <pc:spChg chg="add mod">
          <ac:chgData name="Miriam Caisse" userId="cbafa607-adb9-4d0b-a513-8ff6ab15e851" providerId="ADAL" clId="{8FCDEEF6-993A-4BCD-99A5-831C5389D674}" dt="2025-04-18T23:27:48.187" v="165" actId="20577"/>
          <ac:spMkLst>
            <pc:docMk/>
            <pc:sldMk cId="1607632285" sldId="273"/>
            <ac:spMk id="4" creationId="{BC762FC5-4EA6-B96F-BB18-4899CEDF3409}"/>
          </ac:spMkLst>
        </pc:spChg>
        <pc:spChg chg="mod">
          <ac:chgData name="Miriam Caisse" userId="cbafa607-adb9-4d0b-a513-8ff6ab15e851" providerId="ADAL" clId="{8FCDEEF6-993A-4BCD-99A5-831C5389D674}" dt="2025-04-18T23:26:06.167" v="22" actId="20577"/>
          <ac:spMkLst>
            <pc:docMk/>
            <pc:sldMk cId="1607632285" sldId="273"/>
            <ac:spMk id="7" creationId="{76A75332-1CDB-BB65-FAB4-D98656BE92B8}"/>
          </ac:spMkLst>
        </pc:spChg>
        <pc:spChg chg="add del mod">
          <ac:chgData name="Miriam Caisse" userId="cbafa607-adb9-4d0b-a513-8ff6ab15e851" providerId="ADAL" clId="{8FCDEEF6-993A-4BCD-99A5-831C5389D674}" dt="2025-04-18T23:37:43.117" v="712" actId="21"/>
          <ac:spMkLst>
            <pc:docMk/>
            <pc:sldMk cId="1607632285" sldId="273"/>
            <ac:spMk id="10" creationId="{7CCDBA39-9852-2AC1-5122-E10569E77ED0}"/>
          </ac:spMkLst>
        </pc:spChg>
        <pc:cxnChg chg="add">
          <ac:chgData name="Miriam Caisse" userId="cbafa607-adb9-4d0b-a513-8ff6ab15e851" providerId="ADAL" clId="{8FCDEEF6-993A-4BCD-99A5-831C5389D674}" dt="2025-04-18T23:27:42.490" v="142" actId="11529"/>
          <ac:cxnSpMkLst>
            <pc:docMk/>
            <pc:sldMk cId="1607632285" sldId="273"/>
            <ac:cxnSpMk id="6" creationId="{6E2780B9-B1ED-9A4D-5E6D-01A1F37F60B3}"/>
          </ac:cxnSpMkLst>
        </pc:cxnChg>
      </pc:sldChg>
      <pc:sldChg chg="modSp mod">
        <pc:chgData name="Miriam Caisse" userId="cbafa607-adb9-4d0b-a513-8ff6ab15e851" providerId="ADAL" clId="{8FCDEEF6-993A-4BCD-99A5-831C5389D674}" dt="2025-04-18T23:30:06.628" v="308" actId="33524"/>
        <pc:sldMkLst>
          <pc:docMk/>
          <pc:sldMk cId="3706966312" sldId="275"/>
        </pc:sldMkLst>
        <pc:spChg chg="mod">
          <ac:chgData name="Miriam Caisse" userId="cbafa607-adb9-4d0b-a513-8ff6ab15e851" providerId="ADAL" clId="{8FCDEEF6-993A-4BCD-99A5-831C5389D674}" dt="2025-04-18T23:30:06.628" v="308" actId="33524"/>
          <ac:spMkLst>
            <pc:docMk/>
            <pc:sldMk cId="3706966312" sldId="275"/>
            <ac:spMk id="3" creationId="{D37095CD-77CF-3B5E-AEA5-9D2829255159}"/>
          </ac:spMkLst>
        </pc:spChg>
      </pc:sldChg>
      <pc:sldChg chg="modSp mod">
        <pc:chgData name="Miriam Caisse" userId="cbafa607-adb9-4d0b-a513-8ff6ab15e851" providerId="ADAL" clId="{8FCDEEF6-993A-4BCD-99A5-831C5389D674}" dt="2025-04-18T23:31:39.782" v="524" actId="20577"/>
        <pc:sldMkLst>
          <pc:docMk/>
          <pc:sldMk cId="2381450276" sldId="276"/>
        </pc:sldMkLst>
        <pc:spChg chg="mod">
          <ac:chgData name="Miriam Caisse" userId="cbafa607-adb9-4d0b-a513-8ff6ab15e851" providerId="ADAL" clId="{8FCDEEF6-993A-4BCD-99A5-831C5389D674}" dt="2025-04-18T23:31:39.782" v="524" actId="20577"/>
          <ac:spMkLst>
            <pc:docMk/>
            <pc:sldMk cId="2381450276" sldId="276"/>
            <ac:spMk id="3" creationId="{1B93138C-7878-4B6C-5F4D-EB7112F3BCB4}"/>
          </ac:spMkLst>
        </pc:spChg>
      </pc:sldChg>
      <pc:sldChg chg="modSp mod ord">
        <pc:chgData name="Miriam Caisse" userId="cbafa607-adb9-4d0b-a513-8ff6ab15e851" providerId="ADAL" clId="{8FCDEEF6-993A-4BCD-99A5-831C5389D674}" dt="2025-04-18T23:36:53.715" v="701"/>
        <pc:sldMkLst>
          <pc:docMk/>
          <pc:sldMk cId="887160609" sldId="277"/>
        </pc:sldMkLst>
        <pc:spChg chg="mod">
          <ac:chgData name="Miriam Caisse" userId="cbafa607-adb9-4d0b-a513-8ff6ab15e851" providerId="ADAL" clId="{8FCDEEF6-993A-4BCD-99A5-831C5389D674}" dt="2025-04-18T23:30:30.493" v="313" actId="20577"/>
          <ac:spMkLst>
            <pc:docMk/>
            <pc:sldMk cId="887160609" sldId="277"/>
            <ac:spMk id="2" creationId="{D2F8D9DD-7586-DCD7-2CF2-472349525038}"/>
          </ac:spMkLst>
        </pc:spChg>
        <pc:spChg chg="mod">
          <ac:chgData name="Miriam Caisse" userId="cbafa607-adb9-4d0b-a513-8ff6ab15e851" providerId="ADAL" clId="{8FCDEEF6-993A-4BCD-99A5-831C5389D674}" dt="2025-04-18T23:31:54.352" v="529" actId="20577"/>
          <ac:spMkLst>
            <pc:docMk/>
            <pc:sldMk cId="887160609" sldId="277"/>
            <ac:spMk id="3" creationId="{05A80084-981D-01AE-DCF4-741A093CB13C}"/>
          </ac:spMkLst>
        </pc:spChg>
      </pc:sldChg>
      <pc:sldChg chg="del">
        <pc:chgData name="Miriam Caisse" userId="cbafa607-adb9-4d0b-a513-8ff6ab15e851" providerId="ADAL" clId="{8FCDEEF6-993A-4BCD-99A5-831C5389D674}" dt="2025-04-18T23:35:49.284" v="684" actId="47"/>
        <pc:sldMkLst>
          <pc:docMk/>
          <pc:sldMk cId="1556984030" sldId="278"/>
        </pc:sldMkLst>
      </pc:sldChg>
      <pc:sldChg chg="del">
        <pc:chgData name="Miriam Caisse" userId="cbafa607-adb9-4d0b-a513-8ff6ab15e851" providerId="ADAL" clId="{8FCDEEF6-993A-4BCD-99A5-831C5389D674}" dt="2025-04-18T23:36:28.471" v="688" actId="47"/>
        <pc:sldMkLst>
          <pc:docMk/>
          <pc:sldMk cId="582846956" sldId="279"/>
        </pc:sldMkLst>
      </pc:sldChg>
      <pc:sldChg chg="del">
        <pc:chgData name="Miriam Caisse" userId="cbafa607-adb9-4d0b-a513-8ff6ab15e851" providerId="ADAL" clId="{8FCDEEF6-993A-4BCD-99A5-831C5389D674}" dt="2025-04-18T23:36:42.913" v="698" actId="47"/>
        <pc:sldMkLst>
          <pc:docMk/>
          <pc:sldMk cId="1076095431" sldId="280"/>
        </pc:sldMkLst>
      </pc:sldChg>
      <pc:sldChg chg="del ord">
        <pc:chgData name="Miriam Caisse" userId="cbafa607-adb9-4d0b-a513-8ff6ab15e851" providerId="ADAL" clId="{8FCDEEF6-993A-4BCD-99A5-831C5389D674}" dt="2025-04-18T23:36:41.468" v="697" actId="47"/>
        <pc:sldMkLst>
          <pc:docMk/>
          <pc:sldMk cId="3933474835" sldId="281"/>
        </pc:sldMkLst>
      </pc:sldChg>
      <pc:sldChg chg="modSp add del mod ord">
        <pc:chgData name="Miriam Caisse" userId="cbafa607-adb9-4d0b-a513-8ff6ab15e851" providerId="ADAL" clId="{8FCDEEF6-993A-4BCD-99A5-831C5389D674}" dt="2025-04-18T23:35:37.353" v="678" actId="47"/>
        <pc:sldMkLst>
          <pc:docMk/>
          <pc:sldMk cId="1942512081" sldId="282"/>
        </pc:sldMkLst>
        <pc:spChg chg="mod">
          <ac:chgData name="Miriam Caisse" userId="cbafa607-adb9-4d0b-a513-8ff6ab15e851" providerId="ADAL" clId="{8FCDEEF6-993A-4BCD-99A5-831C5389D674}" dt="2025-04-18T23:32:42.513" v="569" actId="2711"/>
          <ac:spMkLst>
            <pc:docMk/>
            <pc:sldMk cId="1942512081" sldId="282"/>
            <ac:spMk id="9" creationId="{2E0B7A09-29CE-A646-D323-99FB167B8BBB}"/>
          </ac:spMkLst>
        </pc:spChg>
      </pc:sldChg>
      <pc:sldChg chg="add del ord">
        <pc:chgData name="Miriam Caisse" userId="cbafa607-adb9-4d0b-a513-8ff6ab15e851" providerId="ADAL" clId="{8FCDEEF6-993A-4BCD-99A5-831C5389D674}" dt="2025-04-18T23:25:02.694" v="3" actId="47"/>
        <pc:sldMkLst>
          <pc:docMk/>
          <pc:sldMk cId="3213746613" sldId="282"/>
        </pc:sldMkLst>
      </pc:sldChg>
      <pc:sldChg chg="modSp add mod ord">
        <pc:chgData name="Miriam Caisse" userId="cbafa607-adb9-4d0b-a513-8ff6ab15e851" providerId="ADAL" clId="{8FCDEEF6-993A-4BCD-99A5-831C5389D674}" dt="2025-04-18T23:37:17.161" v="706" actId="2711"/>
        <pc:sldMkLst>
          <pc:docMk/>
          <pc:sldMk cId="231866538" sldId="283"/>
        </pc:sldMkLst>
        <pc:spChg chg="mod">
          <ac:chgData name="Miriam Caisse" userId="cbafa607-adb9-4d0b-a513-8ff6ab15e851" providerId="ADAL" clId="{8FCDEEF6-993A-4BCD-99A5-831C5389D674}" dt="2025-04-18T23:35:30.200" v="675" actId="113"/>
          <ac:spMkLst>
            <pc:docMk/>
            <pc:sldMk cId="231866538" sldId="283"/>
            <ac:spMk id="24" creationId="{57617219-C162-BE84-C74C-0BFA6E67445A}"/>
          </ac:spMkLst>
        </pc:spChg>
        <pc:spChg chg="mod">
          <ac:chgData name="Miriam Caisse" userId="cbafa607-adb9-4d0b-a513-8ff6ab15e851" providerId="ADAL" clId="{8FCDEEF6-993A-4BCD-99A5-831C5389D674}" dt="2025-04-18T23:37:17.161" v="706" actId="2711"/>
          <ac:spMkLst>
            <pc:docMk/>
            <pc:sldMk cId="231866538" sldId="283"/>
            <ac:spMk id="25" creationId="{73E26094-E29F-D7B3-4676-587E74E9AD1B}"/>
          </ac:spMkLst>
        </pc:spChg>
      </pc:sldChg>
      <pc:sldChg chg="modSp add mod ord">
        <pc:chgData name="Miriam Caisse" userId="cbafa607-adb9-4d0b-a513-8ff6ab15e851" providerId="ADAL" clId="{8FCDEEF6-993A-4BCD-99A5-831C5389D674}" dt="2025-04-18T23:37:21.395" v="707" actId="2711"/>
        <pc:sldMkLst>
          <pc:docMk/>
          <pc:sldMk cId="2198445013" sldId="284"/>
        </pc:sldMkLst>
        <pc:spChg chg="mod">
          <ac:chgData name="Miriam Caisse" userId="cbafa607-adb9-4d0b-a513-8ff6ab15e851" providerId="ADAL" clId="{8FCDEEF6-993A-4BCD-99A5-831C5389D674}" dt="2025-04-18T23:35:45.538" v="682" actId="113"/>
          <ac:spMkLst>
            <pc:docMk/>
            <pc:sldMk cId="2198445013" sldId="284"/>
            <ac:spMk id="25" creationId="{6445C5F1-EA87-DA2A-7CAC-0D0E05634EAD}"/>
          </ac:spMkLst>
        </pc:spChg>
        <pc:spChg chg="mod">
          <ac:chgData name="Miriam Caisse" userId="cbafa607-adb9-4d0b-a513-8ff6ab15e851" providerId="ADAL" clId="{8FCDEEF6-993A-4BCD-99A5-831C5389D674}" dt="2025-04-18T23:37:21.395" v="707" actId="2711"/>
          <ac:spMkLst>
            <pc:docMk/>
            <pc:sldMk cId="2198445013" sldId="284"/>
            <ac:spMk id="26" creationId="{980D7223-E504-2EA2-94C1-5E077788457A}"/>
          </ac:spMkLst>
        </pc:spChg>
      </pc:sldChg>
      <pc:sldChg chg="modSp add mod ord">
        <pc:chgData name="Miriam Caisse" userId="cbafa607-adb9-4d0b-a513-8ff6ab15e851" providerId="ADAL" clId="{8FCDEEF6-993A-4BCD-99A5-831C5389D674}" dt="2025-04-18T23:37:30.110" v="709" actId="1076"/>
        <pc:sldMkLst>
          <pc:docMk/>
          <pc:sldMk cId="3143318743" sldId="285"/>
        </pc:sldMkLst>
        <pc:spChg chg="mod">
          <ac:chgData name="Miriam Caisse" userId="cbafa607-adb9-4d0b-a513-8ff6ab15e851" providerId="ADAL" clId="{8FCDEEF6-993A-4BCD-99A5-831C5389D674}" dt="2025-04-18T23:36:31.522" v="690" actId="113"/>
          <ac:spMkLst>
            <pc:docMk/>
            <pc:sldMk cId="3143318743" sldId="285"/>
            <ac:spMk id="26" creationId="{C00E199C-D439-786A-48F8-0EF6CDF76AFA}"/>
          </ac:spMkLst>
        </pc:spChg>
        <pc:spChg chg="mod">
          <ac:chgData name="Miriam Caisse" userId="cbafa607-adb9-4d0b-a513-8ff6ab15e851" providerId="ADAL" clId="{8FCDEEF6-993A-4BCD-99A5-831C5389D674}" dt="2025-04-18T23:37:30.110" v="709" actId="1076"/>
          <ac:spMkLst>
            <pc:docMk/>
            <pc:sldMk cId="3143318743" sldId="285"/>
            <ac:spMk id="27" creationId="{C94D7196-237A-207F-005F-1D90685B5DA2}"/>
          </ac:spMkLst>
        </pc:spChg>
      </pc:sldChg>
      <pc:sldChg chg="modSp add mod ord">
        <pc:chgData name="Miriam Caisse" userId="cbafa607-adb9-4d0b-a513-8ff6ab15e851" providerId="ADAL" clId="{8FCDEEF6-993A-4BCD-99A5-831C5389D674}" dt="2025-04-18T23:37:34.673" v="710" actId="2711"/>
        <pc:sldMkLst>
          <pc:docMk/>
          <pc:sldMk cId="614924460" sldId="286"/>
        </pc:sldMkLst>
        <pc:spChg chg="mod">
          <ac:chgData name="Miriam Caisse" userId="cbafa607-adb9-4d0b-a513-8ff6ab15e851" providerId="ADAL" clId="{8FCDEEF6-993A-4BCD-99A5-831C5389D674}" dt="2025-04-18T23:37:01.572" v="703" actId="113"/>
          <ac:spMkLst>
            <pc:docMk/>
            <pc:sldMk cId="614924460" sldId="286"/>
            <ac:spMk id="27" creationId="{78E63C30-7318-7DBC-8B18-0A0527991473}"/>
          </ac:spMkLst>
        </pc:spChg>
        <pc:spChg chg="mod">
          <ac:chgData name="Miriam Caisse" userId="cbafa607-adb9-4d0b-a513-8ff6ab15e851" providerId="ADAL" clId="{8FCDEEF6-993A-4BCD-99A5-831C5389D674}" dt="2025-04-18T23:37:34.673" v="710" actId="2711"/>
          <ac:spMkLst>
            <pc:docMk/>
            <pc:sldMk cId="614924460" sldId="286"/>
            <ac:spMk id="32" creationId="{C064A852-3649-CD66-7BFE-877B11C677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DE85E5-FC4B-9ACB-96EB-BBA1E50A1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67979-9E1B-C404-AF09-81D80DCEE1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969F3-F764-474D-AAB9-E42E8C1913FC}" type="datetimeFigureOut">
              <a:rPr lang="fr-CA" smtClean="0"/>
              <a:t>2025-04-18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9B599-B9BB-304D-E9CD-76D5A0720F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2668-6614-3E8E-5957-8E31BABC38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B1A73-B83F-4DE4-87DE-EB28A953DC1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0749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11376-7A79-4B35-A1E4-2EDD717BC2F7}" type="datetimeFigureOut">
              <a:rPr lang="fr-CA" smtClean="0"/>
              <a:t>2025-04-18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87B54-6420-4631-AB07-97EBBD03853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472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E636D-82D2-43A7-B2EF-637571FE9DBF}" type="datetime1">
              <a:rPr lang="fr-FR" smtClean="0"/>
              <a:t>18/04/2025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05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77CE-CE63-4DE2-AFC9-943400719FB0}" type="datetime1">
              <a:rPr lang="fr-FR" smtClean="0"/>
              <a:t>18/04/2025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3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B322-C05E-49B0-8A9B-A5D8C9209CE2}" type="datetime1">
              <a:rPr lang="fr-FR" smtClean="0"/>
              <a:t>18/04/2025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0BFB9-ADD1-4C21-8F21-27AA30EB52C3}" type="datetime1">
              <a:rPr lang="fr-FR" smtClean="0"/>
              <a:t>18/04/2025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1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2BD0-958C-41DC-A894-2870BBB70B0D}" type="datetime1">
              <a:rPr lang="fr-FR" smtClean="0"/>
              <a:t>18/04/2025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DB163-2C96-409C-A1A0-069ADCD604B8}" type="datetime1">
              <a:rPr lang="fr-FR" smtClean="0"/>
              <a:t>18/04/2025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4D3F4-B2C8-4373-AE5F-C471246DA137}" type="datetime1">
              <a:rPr lang="fr-FR" smtClean="0"/>
              <a:t>18/04/2025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C0690-AEC6-4260-A5EB-5D6EDD9AB1C5}" type="datetime1">
              <a:rPr lang="fr-FR" smtClean="0"/>
              <a:t>18/04/2025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0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2115-7ABA-4B58-9C70-E847D50F8C2A}" type="datetime1">
              <a:rPr lang="fr-FR" smtClean="0"/>
              <a:t>18/04/2025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6A37-2C68-42E5-AC72-93076FF80053}" type="datetime1">
              <a:rPr lang="fr-FR" smtClean="0"/>
              <a:t>18/04/2025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601-E02B-47AC-8F9B-8AED33C92B6F}" type="datetime1">
              <a:rPr lang="fr-FR" smtClean="0"/>
              <a:t>18/04/2025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C3I – Votre nom d’équipe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B6DC1-205F-41C6-BD51-56FC33656671}" type="datetime1">
              <a:rPr lang="fr-FR" smtClean="0"/>
              <a:t>18/04/2025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C3I – Votre nom d’équipe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47B539A-662B-3FC4-40C8-09238E0629AE}"/>
              </a:ext>
            </a:extLst>
          </p:cNvPr>
          <p:cNvSpPr txBox="1">
            <a:spLocks/>
          </p:cNvSpPr>
          <p:nvPr/>
        </p:nvSpPr>
        <p:spPr>
          <a:xfrm>
            <a:off x="1029824" y="910376"/>
            <a:ext cx="10132352" cy="202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dirty="0">
                <a:latin typeface="Amasis MT Pro Black"/>
              </a:rPr>
              <a:t>Nom de votre projet</a:t>
            </a:r>
            <a:endParaRPr lang="fr-FR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B302015-C5F6-B736-710A-854166B7148A}"/>
              </a:ext>
            </a:extLst>
          </p:cNvPr>
          <p:cNvSpPr txBox="1">
            <a:spLocks/>
          </p:cNvSpPr>
          <p:nvPr/>
        </p:nvSpPr>
        <p:spPr>
          <a:xfrm>
            <a:off x="1093954" y="3918354"/>
            <a:ext cx="9770196" cy="180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000" dirty="0">
                <a:latin typeface="Amasis MT Pro" panose="02040504050005020304" pitchFamily="18" charset="0"/>
              </a:rPr>
              <a:t>Présentation par : équipe #</a:t>
            </a:r>
          </a:p>
          <a:p>
            <a:r>
              <a:rPr lang="fr-CA" sz="2000" dirty="0">
                <a:latin typeface="Amasis MT Pro" panose="02040504050005020304" pitchFamily="18" charset="0"/>
              </a:rPr>
              <a:t>Membre 1</a:t>
            </a:r>
          </a:p>
          <a:p>
            <a:r>
              <a:rPr lang="fr-CA" sz="2000" dirty="0">
                <a:latin typeface="Amasis MT Pro" panose="02040504050005020304" pitchFamily="18" charset="0"/>
              </a:rPr>
              <a:t>Membre 2</a:t>
            </a:r>
          </a:p>
          <a:p>
            <a:r>
              <a:rPr lang="fr-CA" sz="2000" dirty="0">
                <a:latin typeface="Amasis MT Pro" panose="02040504050005020304" pitchFamily="18" charset="0"/>
              </a:rPr>
              <a:t>Groupe technique C3I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5DCD371B-2C05-571F-6BA1-A52D468B59FD}"/>
              </a:ext>
            </a:extLst>
          </p:cNvPr>
          <p:cNvSpPr/>
          <p:nvPr/>
        </p:nvSpPr>
        <p:spPr>
          <a:xfrm rot="2343888">
            <a:off x="8881440" y="317936"/>
            <a:ext cx="2625505" cy="257118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Rendez ça beau!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D67C17-E1B8-6000-0D0F-259E1931683B}"/>
              </a:ext>
            </a:extLst>
          </p:cNvPr>
          <p:cNvSpPr/>
          <p:nvPr/>
        </p:nvSpPr>
        <p:spPr>
          <a:xfrm>
            <a:off x="289712" y="362138"/>
            <a:ext cx="3385996" cy="606582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Votre présentation devrait durer max 10 minutes excluant la démo. Essayez d’avoir votre projet prêt avant votre présentation pour que la démonstration se commence rapidement. </a:t>
            </a:r>
          </a:p>
          <a:p>
            <a:pPr algn="ctr"/>
            <a:endParaRPr lang="fr-CA" dirty="0"/>
          </a:p>
          <a:p>
            <a:pPr algn="ctr"/>
            <a:r>
              <a:rPr lang="fr-CA" dirty="0"/>
              <a:t>Idéalement, votre équipe devrait terminer en maximum 25 minutes (présentation, démo et période de question) pour laisser 5 minutes de setup entre les équipes.</a:t>
            </a:r>
          </a:p>
        </p:txBody>
      </p:sp>
    </p:spTree>
    <p:extLst>
      <p:ext uri="{BB962C8B-B14F-4D97-AF65-F5344CB8AC3E}">
        <p14:creationId xmlns:p14="http://schemas.microsoft.com/office/powerpoint/2010/main" val="150941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D0DD8-01DD-463D-B4E1-A0B0D637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AF6B-6A76-A282-581D-2972864D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70A075-AAB0-11B9-D751-9B9F6E6CBB0E}"/>
              </a:ext>
            </a:extLst>
          </p:cNvPr>
          <p:cNvGrpSpPr/>
          <p:nvPr/>
        </p:nvGrpSpPr>
        <p:grpSpPr>
          <a:xfrm>
            <a:off x="2322200" y="1866045"/>
            <a:ext cx="2042650" cy="1601569"/>
            <a:chOff x="1527483" y="2063170"/>
            <a:chExt cx="2042650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FBE9DAD4-85AF-80E6-CB6F-FD0E7E90A988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56405FAD-1F80-C6C6-52E5-C6859796D23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AC91FDD2-3D7E-7258-4D57-F356676BDDE4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7DE198-0AF8-A592-3CAD-0C30236CEDDC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BE89EC-C1E3-7234-54E3-B818518FA7BD}"/>
              </a:ext>
            </a:extLst>
          </p:cNvPr>
          <p:cNvGrpSpPr/>
          <p:nvPr/>
        </p:nvGrpSpPr>
        <p:grpSpPr>
          <a:xfrm>
            <a:off x="4789330" y="1865221"/>
            <a:ext cx="2042650" cy="1601025"/>
            <a:chOff x="3799897" y="2063714"/>
            <a:chExt cx="2042650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5D4E512D-682F-7EA7-641A-4F0D724AD866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6F4EDAF2-71D0-DB2D-AA82-B0AB02D1B468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90F1337F-449D-DFEB-46FF-D61833DB147C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AB6C1E-DBA4-BB5F-2466-C0CBD02C310A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BF1E6E-237D-A5AD-A354-68227E514A80}"/>
              </a:ext>
            </a:extLst>
          </p:cNvPr>
          <p:cNvGrpSpPr/>
          <p:nvPr/>
        </p:nvGrpSpPr>
        <p:grpSpPr>
          <a:xfrm>
            <a:off x="6031031" y="3755620"/>
            <a:ext cx="2042650" cy="1600200"/>
            <a:chOff x="8344725" y="2060939"/>
            <a:chExt cx="204265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9BABBE31-3C4A-4F05-C687-1A009267A081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2AC826DD-FF5E-A8A6-2448-F58D8306DA90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84F5AB0A-36A1-C0D8-CEBE-52AF035A37FF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577205-14CE-6BB3-66FF-B8E896CE51BA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082B2B-C3C7-96DF-E5F1-E771DFADDC52}"/>
              </a:ext>
            </a:extLst>
          </p:cNvPr>
          <p:cNvGrpSpPr/>
          <p:nvPr/>
        </p:nvGrpSpPr>
        <p:grpSpPr>
          <a:xfrm>
            <a:off x="3550051" y="3748223"/>
            <a:ext cx="2042650" cy="1600199"/>
            <a:chOff x="6072311" y="2064540"/>
            <a:chExt cx="204265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34336087-12B4-FDAF-6F3C-2194DBE298F7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2B482E79-C99A-FC11-F27F-5C8CE07D427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D2C57429-EB81-CCF3-0BBF-006C714BFB39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448E98E-09F7-9BE8-3CAD-F654EACC25F4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2A07C49D-D6C5-F4ED-070E-4C20A6D5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894D-2BE0-4833-AAC7-EBB7A5297CA8}" type="datetime1">
              <a:rPr lang="fr-FR" smtClean="0">
                <a:solidFill>
                  <a:schemeClr val="bg1">
                    <a:lumMod val="95000"/>
                  </a:schemeClr>
                </a:solidFill>
              </a:rPr>
              <a:t>18/04/2025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DF608B93-30CA-F888-A89C-5A2786EB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C3I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Votre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nom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d’équipe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6E397338-BD70-597C-0EC8-4F050FB8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10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F7D599-094E-FD7C-F41E-A36CDF706EA9}"/>
              </a:ext>
            </a:extLst>
          </p:cNvPr>
          <p:cNvGrpSpPr/>
          <p:nvPr/>
        </p:nvGrpSpPr>
        <p:grpSpPr>
          <a:xfrm>
            <a:off x="7282047" y="1865221"/>
            <a:ext cx="2042650" cy="1600199"/>
            <a:chOff x="6072311" y="2064540"/>
            <a:chExt cx="204265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F2D46BC9-8E5D-F924-93FC-0B9A1559028E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FA1FEA52-AC4B-7A47-1DCB-54F7C47DF679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697B1AF3-71CC-5939-C4E3-2BC0EE6B693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56935-692E-047B-230C-ED9AAD17B54D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E91F975-7F4E-B2C8-0E45-3F233E902C7D}"/>
              </a:ext>
            </a:extLst>
          </p:cNvPr>
          <p:cNvSpPr txBox="1"/>
          <p:nvPr/>
        </p:nvSpPr>
        <p:spPr>
          <a:xfrm>
            <a:off x="1110880" y="1149375"/>
            <a:ext cx="1012177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fr-CA" sz="2400" dirty="0"/>
              <a:t>Mettez à jour cette slide en fonction de vos titres de section, au besoin</a:t>
            </a:r>
          </a:p>
        </p:txBody>
      </p:sp>
      <p:sp>
        <p:nvSpPr>
          <p:cNvPr id="24" name="Google Shape;296;p16">
            <a:extLst>
              <a:ext uri="{FF2B5EF4-FFF2-40B4-BE49-F238E27FC236}">
                <a16:creationId xmlns:a16="http://schemas.microsoft.com/office/drawing/2014/main" id="{D4018A04-E496-15C5-3B83-2329C9467A01}"/>
              </a:ext>
            </a:extLst>
          </p:cNvPr>
          <p:cNvSpPr txBox="1"/>
          <p:nvPr/>
        </p:nvSpPr>
        <p:spPr>
          <a:xfrm>
            <a:off x="2296613" y="2463296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globale</a:t>
            </a:r>
          </a:p>
        </p:txBody>
      </p:sp>
      <p:sp>
        <p:nvSpPr>
          <p:cNvPr id="25" name="Google Shape;296;p16">
            <a:extLst>
              <a:ext uri="{FF2B5EF4-FFF2-40B4-BE49-F238E27FC236}">
                <a16:creationId xmlns:a16="http://schemas.microsoft.com/office/drawing/2014/main" id="{F8D6A37A-18A7-E14C-DB67-61B8CDF0FFB3}"/>
              </a:ext>
            </a:extLst>
          </p:cNvPr>
          <p:cNvSpPr txBox="1"/>
          <p:nvPr/>
        </p:nvSpPr>
        <p:spPr>
          <a:xfrm>
            <a:off x="4779679" y="2505060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26" name="Google Shape;296;p16">
            <a:extLst>
              <a:ext uri="{FF2B5EF4-FFF2-40B4-BE49-F238E27FC236}">
                <a16:creationId xmlns:a16="http://schemas.microsoft.com/office/drawing/2014/main" id="{E97E38AC-55CC-D714-CA03-139817989F8C}"/>
              </a:ext>
            </a:extLst>
          </p:cNvPr>
          <p:cNvSpPr txBox="1"/>
          <p:nvPr/>
        </p:nvSpPr>
        <p:spPr>
          <a:xfrm>
            <a:off x="7276747" y="250507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Respect des contraintes</a:t>
            </a:r>
          </a:p>
        </p:txBody>
      </p:sp>
      <p:sp>
        <p:nvSpPr>
          <p:cNvPr id="27" name="Google Shape;296;p16">
            <a:extLst>
              <a:ext uri="{FF2B5EF4-FFF2-40B4-BE49-F238E27FC236}">
                <a16:creationId xmlns:a16="http://schemas.microsoft.com/office/drawing/2014/main" id="{78E63C30-7318-7DBC-8B18-0A0527991473}"/>
              </a:ext>
            </a:extLst>
          </p:cNvPr>
          <p:cNvSpPr txBox="1"/>
          <p:nvPr/>
        </p:nvSpPr>
        <p:spPr>
          <a:xfrm>
            <a:off x="3527468" y="4356055"/>
            <a:ext cx="20426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2" name="Google Shape;296;p16">
            <a:extLst>
              <a:ext uri="{FF2B5EF4-FFF2-40B4-BE49-F238E27FC236}">
                <a16:creationId xmlns:a16="http://schemas.microsoft.com/office/drawing/2014/main" id="{C064A852-3649-CD66-7BFE-877B11C67702}"/>
              </a:ext>
            </a:extLst>
          </p:cNvPr>
          <p:cNvSpPr txBox="1"/>
          <p:nvPr/>
        </p:nvSpPr>
        <p:spPr>
          <a:xfrm>
            <a:off x="6033809" y="429635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Période de</a:t>
            </a:r>
          </a:p>
          <a:p>
            <a:pPr algn="ctr"/>
            <a:r>
              <a:rPr lang="fr-FR" b="1" dirty="0"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1492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CB72-B496-E5A4-5B08-3B8F1C18F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C15E7-69A0-09A9-FF34-87F562B23A43}"/>
              </a:ext>
            </a:extLst>
          </p:cNvPr>
          <p:cNvGrpSpPr/>
          <p:nvPr/>
        </p:nvGrpSpPr>
        <p:grpSpPr>
          <a:xfrm>
            <a:off x="2322200" y="1866045"/>
            <a:ext cx="2042650" cy="1601569"/>
            <a:chOff x="1527483" y="2063170"/>
            <a:chExt cx="2042650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34825FD-F165-0655-5FE7-FE94D78ACEA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DE7B217A-6B82-9C71-2814-597DD968925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A5ADF23-FE2C-8FC3-244F-50FD1B3AE5E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6D5E4-F9EC-D5C3-D287-E48078D5857A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617AD9-3888-B671-AA63-B184548E3A95}"/>
              </a:ext>
            </a:extLst>
          </p:cNvPr>
          <p:cNvGrpSpPr/>
          <p:nvPr/>
        </p:nvGrpSpPr>
        <p:grpSpPr>
          <a:xfrm>
            <a:off x="4789330" y="1865221"/>
            <a:ext cx="2042650" cy="1601025"/>
            <a:chOff x="3799897" y="2063714"/>
            <a:chExt cx="2042650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DDD829BD-AD0C-8444-B3C4-2B08C0C99B6A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DA48EA67-5293-D41A-C6B3-12CDECFE7E0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402F08AA-E205-1926-42E9-B8B3E627F73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D7BC2B-DFFC-CA2D-87D4-CC5360A3A6B8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A464C9-2041-9938-DF62-7FC7E0AAA494}"/>
              </a:ext>
            </a:extLst>
          </p:cNvPr>
          <p:cNvGrpSpPr/>
          <p:nvPr/>
        </p:nvGrpSpPr>
        <p:grpSpPr>
          <a:xfrm>
            <a:off x="6031031" y="3755620"/>
            <a:ext cx="2042650" cy="1600200"/>
            <a:chOff x="8344725" y="2060939"/>
            <a:chExt cx="204265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45791F5C-A052-331F-791D-329E63B032B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77CF78C8-C22A-F924-37EE-AAA8E1C1F89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9BC62A25-2301-22AC-6AF8-0D644A842D40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8A7EEE-054F-A2EB-3101-5539A4A78861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17ACFF-60F7-771A-FB74-F23E8FA11DB3}"/>
              </a:ext>
            </a:extLst>
          </p:cNvPr>
          <p:cNvGrpSpPr/>
          <p:nvPr/>
        </p:nvGrpSpPr>
        <p:grpSpPr>
          <a:xfrm>
            <a:off x="3550051" y="3748223"/>
            <a:ext cx="2042650" cy="1600199"/>
            <a:chOff x="6072311" y="2064540"/>
            <a:chExt cx="204265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F1755489-7CD0-AD3E-0C66-02162081F6BD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8BAC3D9-08AB-9F7E-0E10-A88A841AFEF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17BD7621-0C2A-6C38-C20D-3AC2047CE3CA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88D8244-8C4E-6F96-89B2-D4F3E57CA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88E60981-E841-2A2C-F66C-D2D2DF51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894D-2BE0-4833-AAC7-EBB7A5297CA8}" type="datetime1">
              <a:rPr lang="fr-FR" smtClean="0">
                <a:solidFill>
                  <a:schemeClr val="bg1">
                    <a:lumMod val="95000"/>
                  </a:schemeClr>
                </a:solidFill>
              </a:rPr>
              <a:t>18/04/2025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638F492F-8EFA-4651-2331-DF670B39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C3I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Votre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nom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d’équipe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27BD5C19-4519-1CF0-F0C4-DA97FE3A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82D4D8-5779-3CEA-0B4A-3C837309D824}"/>
              </a:ext>
            </a:extLst>
          </p:cNvPr>
          <p:cNvGrpSpPr/>
          <p:nvPr/>
        </p:nvGrpSpPr>
        <p:grpSpPr>
          <a:xfrm>
            <a:off x="7282047" y="1865221"/>
            <a:ext cx="2042650" cy="1600199"/>
            <a:chOff x="6072311" y="2064540"/>
            <a:chExt cx="204265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721F23C-AB2D-0CE7-FA9A-43745C6809D0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ADEC24A6-7579-D0C5-EEE0-5B8DCAD992B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FBFC15D9-30D3-4ADB-EF47-97FCD60F99C8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34931F-E3C3-51D4-C2B1-8B65A15D9F5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420F72-59C9-7150-C8B3-81BB018FA0F3}"/>
              </a:ext>
            </a:extLst>
          </p:cNvPr>
          <p:cNvSpPr txBox="1"/>
          <p:nvPr/>
        </p:nvSpPr>
        <p:spPr>
          <a:xfrm>
            <a:off x="1110880" y="1149375"/>
            <a:ext cx="1012177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fr-CA" sz="2400" dirty="0"/>
              <a:t>Mettez à jour cette slide en fonction de vos titres de section, au besoin</a:t>
            </a:r>
          </a:p>
        </p:txBody>
      </p:sp>
      <p:sp>
        <p:nvSpPr>
          <p:cNvPr id="24" name="Google Shape;296;p16">
            <a:extLst>
              <a:ext uri="{FF2B5EF4-FFF2-40B4-BE49-F238E27FC236}">
                <a16:creationId xmlns:a16="http://schemas.microsoft.com/office/drawing/2014/main" id="{9DC7F489-05CA-C5E4-D42C-D129FAB09435}"/>
              </a:ext>
            </a:extLst>
          </p:cNvPr>
          <p:cNvSpPr txBox="1"/>
          <p:nvPr/>
        </p:nvSpPr>
        <p:spPr>
          <a:xfrm>
            <a:off x="2296613" y="2463296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Présentation globale</a:t>
            </a:r>
          </a:p>
        </p:txBody>
      </p:sp>
      <p:sp>
        <p:nvSpPr>
          <p:cNvPr id="25" name="Google Shape;296;p16">
            <a:extLst>
              <a:ext uri="{FF2B5EF4-FFF2-40B4-BE49-F238E27FC236}">
                <a16:creationId xmlns:a16="http://schemas.microsoft.com/office/drawing/2014/main" id="{007C851D-0EA5-7552-3E43-A6DDA73A39A0}"/>
              </a:ext>
            </a:extLst>
          </p:cNvPr>
          <p:cNvSpPr txBox="1"/>
          <p:nvPr/>
        </p:nvSpPr>
        <p:spPr>
          <a:xfrm>
            <a:off x="4779679" y="2505060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26" name="Google Shape;296;p16">
            <a:extLst>
              <a:ext uri="{FF2B5EF4-FFF2-40B4-BE49-F238E27FC236}">
                <a16:creationId xmlns:a16="http://schemas.microsoft.com/office/drawing/2014/main" id="{99B5E926-F7B0-7EE1-A81E-90A9E6280C54}"/>
              </a:ext>
            </a:extLst>
          </p:cNvPr>
          <p:cNvSpPr txBox="1"/>
          <p:nvPr/>
        </p:nvSpPr>
        <p:spPr>
          <a:xfrm>
            <a:off x="7276747" y="250507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Respect des contraintes</a:t>
            </a:r>
          </a:p>
        </p:txBody>
      </p:sp>
      <p:sp>
        <p:nvSpPr>
          <p:cNvPr id="27" name="Google Shape;296;p16">
            <a:extLst>
              <a:ext uri="{FF2B5EF4-FFF2-40B4-BE49-F238E27FC236}">
                <a16:creationId xmlns:a16="http://schemas.microsoft.com/office/drawing/2014/main" id="{24CFFA65-355A-281E-D879-441925EBD3E0}"/>
              </a:ext>
            </a:extLst>
          </p:cNvPr>
          <p:cNvSpPr txBox="1"/>
          <p:nvPr/>
        </p:nvSpPr>
        <p:spPr>
          <a:xfrm>
            <a:off x="3527468" y="4356055"/>
            <a:ext cx="20426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2" name="Google Shape;296;p16">
            <a:extLst>
              <a:ext uri="{FF2B5EF4-FFF2-40B4-BE49-F238E27FC236}">
                <a16:creationId xmlns:a16="http://schemas.microsoft.com/office/drawing/2014/main" id="{A9701D3C-8B42-A0CF-8C42-302632D12E05}"/>
              </a:ext>
            </a:extLst>
          </p:cNvPr>
          <p:cNvSpPr txBox="1"/>
          <p:nvPr/>
        </p:nvSpPr>
        <p:spPr>
          <a:xfrm>
            <a:off x="6033809" y="429635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Période de</a:t>
            </a:r>
          </a:p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7991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57A3-EDB6-F956-2AF3-2B765946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globale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453D-31E4-AADA-6482-4A66ECA0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C’est votre sale pitch!</a:t>
            </a:r>
          </a:p>
          <a:p>
            <a:r>
              <a:rPr lang="fr-CA" dirty="0"/>
              <a:t>Mettez des images, ça aide à rendre ça plus le fun!</a:t>
            </a:r>
          </a:p>
          <a:p>
            <a:r>
              <a:rPr lang="fr-CA" dirty="0"/>
              <a:t>Ressemble à la section contexte d’application du rapport, mais moins formel. Vendez nous votre projet.</a:t>
            </a:r>
            <a:endParaRPr lang="en-US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									1 à 3 slides</a:t>
            </a:r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76A75332-1CDB-BB65-FAB4-D98656BE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6AE66EE-28F2-4052-A41E-46ED04F4A7E7}" type="datetime1">
              <a:rPr lang="fr-FR" smtClean="0">
                <a:solidFill>
                  <a:schemeClr val="tx1"/>
                </a:solidFill>
              </a:rPr>
              <a:t>18/04/2025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288609CC-2C2F-21F0-8FE9-1729516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C3I – </a:t>
            </a:r>
            <a:r>
              <a:rPr lang="en-US" dirty="0" err="1">
                <a:solidFill>
                  <a:schemeClr val="tx1"/>
                </a:solidFill>
              </a:rPr>
              <a:t>Votre</a:t>
            </a:r>
            <a:r>
              <a:rPr lang="en-US" dirty="0">
                <a:solidFill>
                  <a:schemeClr val="tx1"/>
                </a:solidFill>
              </a:rPr>
              <a:t> nom </a:t>
            </a:r>
            <a:r>
              <a:rPr lang="en-US" dirty="0" err="1">
                <a:solidFill>
                  <a:schemeClr val="tx1"/>
                </a:solidFill>
              </a:rPr>
              <a:t>d’équipe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5ED6BBCF-A110-20A4-713E-30D07F2E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762FC5-4EA6-B96F-BB18-4899CEDF3409}"/>
              </a:ext>
            </a:extLst>
          </p:cNvPr>
          <p:cNvSpPr/>
          <p:nvPr/>
        </p:nvSpPr>
        <p:spPr>
          <a:xfrm>
            <a:off x="3295461" y="4055952"/>
            <a:ext cx="402879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Mettez à jour la date si elle est pas bonne!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E2780B9-B1ED-9A4D-5E6D-01A1F37F60B3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1756373" y="4718734"/>
            <a:ext cx="1539089" cy="171828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2DB4A-3BCC-298F-D2F7-9DDAA45C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52A1-ADF0-BDC5-D529-94AAED6E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189B8-EA35-D298-EE1B-4C4B5E12D168}"/>
              </a:ext>
            </a:extLst>
          </p:cNvPr>
          <p:cNvGrpSpPr/>
          <p:nvPr/>
        </p:nvGrpSpPr>
        <p:grpSpPr>
          <a:xfrm>
            <a:off x="2322200" y="1866045"/>
            <a:ext cx="2042650" cy="1601569"/>
            <a:chOff x="1527483" y="2063170"/>
            <a:chExt cx="2042650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1EBADA9-BD62-4611-F994-D557CC02BB63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BF230C0B-7C24-C216-F3EC-E1F4C7CC98AA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CAF43CCD-34D7-463B-FD9F-CF1E35FCE1E2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3A517C-88C8-B32E-E3D9-7A0C30C5BA46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18A7B3-B9F8-1DA6-3078-169C95E37A84}"/>
              </a:ext>
            </a:extLst>
          </p:cNvPr>
          <p:cNvGrpSpPr/>
          <p:nvPr/>
        </p:nvGrpSpPr>
        <p:grpSpPr>
          <a:xfrm>
            <a:off x="4789330" y="1865221"/>
            <a:ext cx="2042650" cy="1601025"/>
            <a:chOff x="3799897" y="2063714"/>
            <a:chExt cx="2042650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768AAC4D-B8E8-1D70-0143-669A238F9A04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7044E212-CED3-69EC-C6C0-8A8AF4F8BCEB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998B58AE-3C01-2D1D-DB71-9CED908371CC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707C6B-AA22-54D9-43BD-36118032D5B6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E6AB55-97E4-C6B9-9996-2F1DB6CE211A}"/>
              </a:ext>
            </a:extLst>
          </p:cNvPr>
          <p:cNvGrpSpPr/>
          <p:nvPr/>
        </p:nvGrpSpPr>
        <p:grpSpPr>
          <a:xfrm>
            <a:off x="6031031" y="3755620"/>
            <a:ext cx="2042650" cy="1600200"/>
            <a:chOff x="8344725" y="2060939"/>
            <a:chExt cx="204265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3BB42195-0E10-3C75-4153-05565CE17676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92A34CF1-3A4F-E9E9-8F18-B30E033AEE6D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1CF0F2BA-907C-4EFA-573A-1B9234C4EBB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3849FA-73D2-CD43-4D42-2E0A04E63849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86F024-7EFF-B296-2432-AA569C520AD3}"/>
              </a:ext>
            </a:extLst>
          </p:cNvPr>
          <p:cNvGrpSpPr/>
          <p:nvPr/>
        </p:nvGrpSpPr>
        <p:grpSpPr>
          <a:xfrm>
            <a:off x="3550051" y="3748223"/>
            <a:ext cx="2042650" cy="1600199"/>
            <a:chOff x="6072311" y="2064540"/>
            <a:chExt cx="204265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9E646DC9-E960-DF5F-1E18-297812046509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498C3DBB-A619-C6ED-3B5A-214DC8521C5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DC7C2452-FEC3-2D0E-30A6-438923DC8EB6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243C3A-355C-5653-26F8-8E3AE694008D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39A3263A-171E-EDEA-A620-3D8FADA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894D-2BE0-4833-AAC7-EBB7A5297CA8}" type="datetime1">
              <a:rPr lang="fr-FR" smtClean="0">
                <a:solidFill>
                  <a:schemeClr val="bg1">
                    <a:lumMod val="95000"/>
                  </a:schemeClr>
                </a:solidFill>
              </a:rPr>
              <a:t>18/04/2025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E5CDD7DC-436B-C0C8-34BA-37FF862B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C3I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Votre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nom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d’équipe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84111649-9AC7-2935-C43B-E7FBF95B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4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12F5333-2503-AA7D-8A71-414F52F4D30E}"/>
              </a:ext>
            </a:extLst>
          </p:cNvPr>
          <p:cNvGrpSpPr/>
          <p:nvPr/>
        </p:nvGrpSpPr>
        <p:grpSpPr>
          <a:xfrm>
            <a:off x="7282047" y="1865221"/>
            <a:ext cx="2042650" cy="1600199"/>
            <a:chOff x="6072311" y="2064540"/>
            <a:chExt cx="204265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FFC31920-BFD1-A8DF-DFD8-BA12DE14E578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07D60BFD-EA3A-6D09-FBBD-DCC91CF9B32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A3175156-F446-DD9F-EDE1-518BE9EE480B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A31090-FB52-F313-41A4-95E6DD2C8EA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FFB59F8-6AE7-744C-3035-335D881E9A59}"/>
              </a:ext>
            </a:extLst>
          </p:cNvPr>
          <p:cNvSpPr txBox="1"/>
          <p:nvPr/>
        </p:nvSpPr>
        <p:spPr>
          <a:xfrm>
            <a:off x="1110880" y="1149375"/>
            <a:ext cx="1012177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fr-CA" sz="2400" dirty="0"/>
              <a:t>Mettez à jour cette slide en fonction de vos titres de section, au besoin</a:t>
            </a:r>
          </a:p>
        </p:txBody>
      </p:sp>
      <p:sp>
        <p:nvSpPr>
          <p:cNvPr id="24" name="Google Shape;296;p16">
            <a:extLst>
              <a:ext uri="{FF2B5EF4-FFF2-40B4-BE49-F238E27FC236}">
                <a16:creationId xmlns:a16="http://schemas.microsoft.com/office/drawing/2014/main" id="{57617219-C162-BE84-C74C-0BFA6E67445A}"/>
              </a:ext>
            </a:extLst>
          </p:cNvPr>
          <p:cNvSpPr txBox="1"/>
          <p:nvPr/>
        </p:nvSpPr>
        <p:spPr>
          <a:xfrm>
            <a:off x="2296613" y="2463296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globale</a:t>
            </a:r>
          </a:p>
        </p:txBody>
      </p:sp>
      <p:sp>
        <p:nvSpPr>
          <p:cNvPr id="25" name="Google Shape;296;p16">
            <a:extLst>
              <a:ext uri="{FF2B5EF4-FFF2-40B4-BE49-F238E27FC236}">
                <a16:creationId xmlns:a16="http://schemas.microsoft.com/office/drawing/2014/main" id="{73E26094-E29F-D7B3-4676-587E74E9AD1B}"/>
              </a:ext>
            </a:extLst>
          </p:cNvPr>
          <p:cNvSpPr txBox="1"/>
          <p:nvPr/>
        </p:nvSpPr>
        <p:spPr>
          <a:xfrm>
            <a:off x="4779679" y="2505060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Présentation du projet</a:t>
            </a:r>
          </a:p>
        </p:txBody>
      </p:sp>
      <p:sp>
        <p:nvSpPr>
          <p:cNvPr id="26" name="Google Shape;296;p16">
            <a:extLst>
              <a:ext uri="{FF2B5EF4-FFF2-40B4-BE49-F238E27FC236}">
                <a16:creationId xmlns:a16="http://schemas.microsoft.com/office/drawing/2014/main" id="{B4C84959-6518-F440-C09E-838369DBB602}"/>
              </a:ext>
            </a:extLst>
          </p:cNvPr>
          <p:cNvSpPr txBox="1"/>
          <p:nvPr/>
        </p:nvSpPr>
        <p:spPr>
          <a:xfrm>
            <a:off x="7276747" y="250507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Respect des contraintes</a:t>
            </a:r>
          </a:p>
        </p:txBody>
      </p:sp>
      <p:sp>
        <p:nvSpPr>
          <p:cNvPr id="27" name="Google Shape;296;p16">
            <a:extLst>
              <a:ext uri="{FF2B5EF4-FFF2-40B4-BE49-F238E27FC236}">
                <a16:creationId xmlns:a16="http://schemas.microsoft.com/office/drawing/2014/main" id="{188356DE-4B3E-5EE7-9B51-F3C109AC8F44}"/>
              </a:ext>
            </a:extLst>
          </p:cNvPr>
          <p:cNvSpPr txBox="1"/>
          <p:nvPr/>
        </p:nvSpPr>
        <p:spPr>
          <a:xfrm>
            <a:off x="3527468" y="4356055"/>
            <a:ext cx="20426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2" name="Google Shape;296;p16">
            <a:extLst>
              <a:ext uri="{FF2B5EF4-FFF2-40B4-BE49-F238E27FC236}">
                <a16:creationId xmlns:a16="http://schemas.microsoft.com/office/drawing/2014/main" id="{497E2B87-154C-108B-8DFE-5AA62BE1E3E2}"/>
              </a:ext>
            </a:extLst>
          </p:cNvPr>
          <p:cNvSpPr txBox="1"/>
          <p:nvPr/>
        </p:nvSpPr>
        <p:spPr>
          <a:xfrm>
            <a:off x="6033809" y="429635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Période de</a:t>
            </a:r>
          </a:p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186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27D62-EA8A-9D07-9BFC-C40A9A1DD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64B7-6C6B-5DBB-D468-6C086602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Présentation</a:t>
            </a:r>
            <a:r>
              <a:rPr lang="en-US" sz="4000" dirty="0"/>
              <a:t> du </a:t>
            </a:r>
            <a:r>
              <a:rPr lang="en-US" sz="4000" dirty="0" err="1"/>
              <a:t>projet</a:t>
            </a:r>
            <a:r>
              <a:rPr lang="en-US" sz="4000" dirty="0"/>
              <a:t> (+ </a:t>
            </a:r>
            <a:r>
              <a:rPr lang="en-US" sz="4000" dirty="0" err="1"/>
              <a:t>spécifique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138C-7878-4B6C-5F4D-EB7112F3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Allez plus en détail sur votre conception. </a:t>
            </a:r>
          </a:p>
          <a:p>
            <a:r>
              <a:rPr lang="fr-CA" dirty="0"/>
              <a:t>Vous pouvez mettre des extraits de schémas blocs pertinents, ou expliquer différentes sections du circuit / code plus en détail. </a:t>
            </a:r>
          </a:p>
          <a:p>
            <a:r>
              <a:rPr lang="fr-CA" dirty="0"/>
              <a:t>Pas besoin de tout expliquer, mais mettez ce qui vous a posé un défi / que vous trouvez le plus intéressant! Montrez au public les embûches que vous avez surmonté!</a:t>
            </a:r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/>
              <a:t>1 à 3 slides</a:t>
            </a:r>
            <a:endParaRPr lang="en-US" dirty="0"/>
          </a:p>
          <a:p>
            <a:endParaRPr lang="fr-CA" dirty="0"/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DCF8E142-E7FF-3077-B3E9-21B3C0CB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8EFBA5A-7677-4821-9D64-30A65A96A2E0}" type="datetime1">
              <a:rPr lang="fr-FR" smtClean="0">
                <a:solidFill>
                  <a:schemeClr val="tx1"/>
                </a:solidFill>
              </a:rPr>
              <a:t>18/04/2025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697F01DE-5095-6AE9-4D86-B7A19922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C3I – </a:t>
            </a:r>
            <a:r>
              <a:rPr lang="en-US" dirty="0" err="1">
                <a:solidFill>
                  <a:schemeClr val="tx1"/>
                </a:solidFill>
              </a:rPr>
              <a:t>Votre</a:t>
            </a:r>
            <a:r>
              <a:rPr lang="en-US" dirty="0">
                <a:solidFill>
                  <a:schemeClr val="tx1"/>
                </a:solidFill>
              </a:rPr>
              <a:t> nom </a:t>
            </a:r>
            <a:r>
              <a:rPr lang="en-US" dirty="0" err="1">
                <a:solidFill>
                  <a:schemeClr val="tx1"/>
                </a:solidFill>
              </a:rPr>
              <a:t>d’équipe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EFF2DE6F-D2A7-73DA-E20D-F7FD5888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EF0DE-46D8-4EFB-4CDD-CD74D106A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58B5-C178-EEFC-0BF9-81A46C76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938ECA-9B60-8DB8-8E1E-35B7E7EC6C22}"/>
              </a:ext>
            </a:extLst>
          </p:cNvPr>
          <p:cNvGrpSpPr/>
          <p:nvPr/>
        </p:nvGrpSpPr>
        <p:grpSpPr>
          <a:xfrm>
            <a:off x="2322200" y="1866045"/>
            <a:ext cx="2042650" cy="1601569"/>
            <a:chOff x="1527483" y="2063170"/>
            <a:chExt cx="2042650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3435DC3D-0C68-70F5-A478-96870860BFC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39E5F26F-7B6B-2D57-AD31-3DCE2F84B93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A208B415-1F5F-3140-00B5-87C8272C56B5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9F03E9-8AC9-DA96-9BC9-91C1EFE809C8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FBA92D-05FA-00B7-DD99-41047059B475}"/>
              </a:ext>
            </a:extLst>
          </p:cNvPr>
          <p:cNvGrpSpPr/>
          <p:nvPr/>
        </p:nvGrpSpPr>
        <p:grpSpPr>
          <a:xfrm>
            <a:off x="4789330" y="1865221"/>
            <a:ext cx="2042650" cy="1601025"/>
            <a:chOff x="3799897" y="2063714"/>
            <a:chExt cx="2042650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B130725A-9AB4-B2AB-E76B-79839DBC0F2B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5E556A72-28EF-D88D-A306-3D97518BAC79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DBADF523-2FBC-A849-9872-8E30BFC0E17D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D7FC07-AB67-E139-49F4-C2308C3ED149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884D6A-58C8-E495-F1BD-73F0B6B19856}"/>
              </a:ext>
            </a:extLst>
          </p:cNvPr>
          <p:cNvGrpSpPr/>
          <p:nvPr/>
        </p:nvGrpSpPr>
        <p:grpSpPr>
          <a:xfrm>
            <a:off x="6031031" y="3755620"/>
            <a:ext cx="2042650" cy="1600200"/>
            <a:chOff x="8344725" y="2060939"/>
            <a:chExt cx="204265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0043759C-F5F4-88EB-D339-40A4C1F0862D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947765C3-AFC1-7299-9AEF-5D0073182CD5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BFE67548-D1BA-64DA-DF36-6B688966D599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FDB2F0B-133D-7356-FCC8-E6C1A7302AFD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146DC0-9357-BB26-F081-4F012A9F339D}"/>
              </a:ext>
            </a:extLst>
          </p:cNvPr>
          <p:cNvGrpSpPr/>
          <p:nvPr/>
        </p:nvGrpSpPr>
        <p:grpSpPr>
          <a:xfrm>
            <a:off x="3550051" y="3748223"/>
            <a:ext cx="2042650" cy="1600199"/>
            <a:chOff x="6072311" y="2064540"/>
            <a:chExt cx="204265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9A6E3ECF-4EB6-133F-4648-F0663D8E8826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A9E5A225-4F9F-F380-FC4F-C0B5B34B51F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2D31EA70-7BE1-3B71-8FFB-54E931446E93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9262E2-9D91-D6B4-2CA3-94133C19203E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0711B8A8-EBBE-A6EF-12A9-6B43023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894D-2BE0-4833-AAC7-EBB7A5297CA8}" type="datetime1">
              <a:rPr lang="fr-FR" smtClean="0">
                <a:solidFill>
                  <a:schemeClr val="bg1">
                    <a:lumMod val="95000"/>
                  </a:schemeClr>
                </a:solidFill>
              </a:rPr>
              <a:t>18/04/2025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2D22AE47-F3D2-6FC9-E757-54EBC037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C3I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Votre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nom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d’équipe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3DC52D15-40E4-E10C-82CF-AD8BC994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5DEE-49E6-33A6-2A00-9683961B13E4}"/>
              </a:ext>
            </a:extLst>
          </p:cNvPr>
          <p:cNvGrpSpPr/>
          <p:nvPr/>
        </p:nvGrpSpPr>
        <p:grpSpPr>
          <a:xfrm>
            <a:off x="7282047" y="1865221"/>
            <a:ext cx="2042650" cy="1600199"/>
            <a:chOff x="6072311" y="2064540"/>
            <a:chExt cx="204265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B900EA7F-4C93-B2C4-7D12-CD9F37E28DDB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74586A16-24D6-12A1-9182-090F7DB83F84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C5717EFE-ACFD-7DF9-369A-FF51C8BFA81C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4D3F11-E189-8B80-4EA0-03DE97120528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73C8432-D71E-867F-E5F9-FE5E8A29857A}"/>
              </a:ext>
            </a:extLst>
          </p:cNvPr>
          <p:cNvSpPr txBox="1"/>
          <p:nvPr/>
        </p:nvSpPr>
        <p:spPr>
          <a:xfrm>
            <a:off x="1110880" y="1149375"/>
            <a:ext cx="1012177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fr-CA" sz="2400" dirty="0"/>
              <a:t>Mettez à jour cette slide en fonction de vos titres de section, au besoin</a:t>
            </a:r>
          </a:p>
        </p:txBody>
      </p:sp>
      <p:sp>
        <p:nvSpPr>
          <p:cNvPr id="24" name="Google Shape;296;p16">
            <a:extLst>
              <a:ext uri="{FF2B5EF4-FFF2-40B4-BE49-F238E27FC236}">
                <a16:creationId xmlns:a16="http://schemas.microsoft.com/office/drawing/2014/main" id="{97836899-1BA0-3A92-17FE-B88E1C3A07F3}"/>
              </a:ext>
            </a:extLst>
          </p:cNvPr>
          <p:cNvSpPr txBox="1"/>
          <p:nvPr/>
        </p:nvSpPr>
        <p:spPr>
          <a:xfrm>
            <a:off x="2296613" y="2463296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globale</a:t>
            </a:r>
          </a:p>
        </p:txBody>
      </p:sp>
      <p:sp>
        <p:nvSpPr>
          <p:cNvPr id="25" name="Google Shape;296;p16">
            <a:extLst>
              <a:ext uri="{FF2B5EF4-FFF2-40B4-BE49-F238E27FC236}">
                <a16:creationId xmlns:a16="http://schemas.microsoft.com/office/drawing/2014/main" id="{6445C5F1-EA87-DA2A-7CAC-0D0E05634EAD}"/>
              </a:ext>
            </a:extLst>
          </p:cNvPr>
          <p:cNvSpPr txBox="1"/>
          <p:nvPr/>
        </p:nvSpPr>
        <p:spPr>
          <a:xfrm>
            <a:off x="4779679" y="2505060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26" name="Google Shape;296;p16">
            <a:extLst>
              <a:ext uri="{FF2B5EF4-FFF2-40B4-BE49-F238E27FC236}">
                <a16:creationId xmlns:a16="http://schemas.microsoft.com/office/drawing/2014/main" id="{980D7223-E504-2EA2-94C1-5E077788457A}"/>
              </a:ext>
            </a:extLst>
          </p:cNvPr>
          <p:cNvSpPr txBox="1"/>
          <p:nvPr/>
        </p:nvSpPr>
        <p:spPr>
          <a:xfrm>
            <a:off x="7276747" y="250507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Respect des contraintes</a:t>
            </a:r>
          </a:p>
        </p:txBody>
      </p:sp>
      <p:sp>
        <p:nvSpPr>
          <p:cNvPr id="27" name="Google Shape;296;p16">
            <a:extLst>
              <a:ext uri="{FF2B5EF4-FFF2-40B4-BE49-F238E27FC236}">
                <a16:creationId xmlns:a16="http://schemas.microsoft.com/office/drawing/2014/main" id="{1FF81C7D-F274-DBAF-3D72-DE4ED0A6593E}"/>
              </a:ext>
            </a:extLst>
          </p:cNvPr>
          <p:cNvSpPr txBox="1"/>
          <p:nvPr/>
        </p:nvSpPr>
        <p:spPr>
          <a:xfrm>
            <a:off x="3527468" y="4356055"/>
            <a:ext cx="20426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32" name="Google Shape;296;p16">
            <a:extLst>
              <a:ext uri="{FF2B5EF4-FFF2-40B4-BE49-F238E27FC236}">
                <a16:creationId xmlns:a16="http://schemas.microsoft.com/office/drawing/2014/main" id="{61E42759-70D5-3E11-C054-08BB5E0886F0}"/>
              </a:ext>
            </a:extLst>
          </p:cNvPr>
          <p:cNvSpPr txBox="1"/>
          <p:nvPr/>
        </p:nvSpPr>
        <p:spPr>
          <a:xfrm>
            <a:off x="6033809" y="429635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Période de</a:t>
            </a:r>
          </a:p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19844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F9C59-A89B-4C84-2A72-B9F18EB5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F4FB-AE37-DFCC-1EC6-30ADDA0B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Respect des </a:t>
            </a:r>
            <a:r>
              <a:rPr lang="en-US" dirty="0" err="1"/>
              <a:t>contraintes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95CD-77CF-3B5E-AEA5-9D282925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Quelles étaient les contraintes de C3I (ou celles que vous vous étiez donné dans l’équipe), et comment y avez-vous répondu?</a:t>
            </a:r>
            <a:endParaRPr lang="en-US" dirty="0"/>
          </a:p>
          <a:p>
            <a:r>
              <a:rPr lang="fr-CA" u="sng" dirty="0"/>
              <a:t>Si vous avez brisé une contrainte, expliquez pourquoi.</a:t>
            </a:r>
          </a:p>
          <a:p>
            <a:r>
              <a:rPr lang="fr-CA" dirty="0"/>
              <a:t>Vous pouvez mettre des </a:t>
            </a:r>
            <a:r>
              <a:rPr lang="fr-CA" dirty="0" err="1"/>
              <a:t>screenshot</a:t>
            </a:r>
            <a:r>
              <a:rPr lang="fr-CA" dirty="0"/>
              <a:t> de schéma, </a:t>
            </a:r>
            <a:r>
              <a:rPr lang="fr-CA" dirty="0" err="1"/>
              <a:t>pcb</a:t>
            </a:r>
            <a:r>
              <a:rPr lang="fr-CA" dirty="0"/>
              <a:t> ou codes pertinents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 ou 2 slide</a:t>
            </a:r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EB35DEBA-1624-367F-3437-6E037B24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2963ACB-A37E-4275-9D72-07A63144FD6C}" type="datetime1">
              <a:rPr lang="fr-FR" smtClean="0">
                <a:solidFill>
                  <a:schemeClr val="tx1"/>
                </a:solidFill>
              </a:rPr>
              <a:t>18/04/2025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65957349-5A0D-A476-98BB-4917B1A5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C3I – </a:t>
            </a:r>
            <a:r>
              <a:rPr lang="en-US" dirty="0" err="1">
                <a:solidFill>
                  <a:schemeClr val="tx1"/>
                </a:solidFill>
              </a:rPr>
              <a:t>Votre</a:t>
            </a:r>
            <a:r>
              <a:rPr lang="en-US" dirty="0">
                <a:solidFill>
                  <a:schemeClr val="tx1"/>
                </a:solidFill>
              </a:rPr>
              <a:t> nom </a:t>
            </a:r>
            <a:r>
              <a:rPr lang="en-US" dirty="0" err="1">
                <a:solidFill>
                  <a:schemeClr val="tx1"/>
                </a:solidFill>
              </a:rPr>
              <a:t>d’équipe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F8AC52C0-3932-28DA-1DFD-6490EDD6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6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301C9-8E5D-CDB8-215A-47D89913A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C2AF-DA9E-90EE-AFCC-DA0F2307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41" y="204855"/>
            <a:ext cx="10515600" cy="877507"/>
          </a:xfrm>
        </p:spPr>
        <p:txBody>
          <a:bodyPr/>
          <a:lstStyle/>
          <a:p>
            <a:r>
              <a:rPr lang="fr-CA" dirty="0">
                <a:solidFill>
                  <a:schemeClr val="bg1">
                    <a:lumMod val="95000"/>
                  </a:schemeClr>
                </a:solidFill>
              </a:rPr>
              <a:t>Déroulement de la présentation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4698E-26DA-D4E7-2444-772279DCE03F}"/>
              </a:ext>
            </a:extLst>
          </p:cNvPr>
          <p:cNvGrpSpPr/>
          <p:nvPr/>
        </p:nvGrpSpPr>
        <p:grpSpPr>
          <a:xfrm>
            <a:off x="2322200" y="1866045"/>
            <a:ext cx="2042650" cy="1601569"/>
            <a:chOff x="1527483" y="2063170"/>
            <a:chExt cx="2042650" cy="1601569"/>
          </a:xfrm>
        </p:grpSpPr>
        <p:grpSp>
          <p:nvGrpSpPr>
            <p:cNvPr id="8" name="Google Shape;290;p16">
              <a:extLst>
                <a:ext uri="{FF2B5EF4-FFF2-40B4-BE49-F238E27FC236}">
                  <a16:creationId xmlns:a16="http://schemas.microsoft.com/office/drawing/2014/main" id="{2793238D-028F-B694-90C6-0FCC8CA6EAD9}"/>
                </a:ext>
              </a:extLst>
            </p:cNvPr>
            <p:cNvGrpSpPr/>
            <p:nvPr/>
          </p:nvGrpSpPr>
          <p:grpSpPr>
            <a:xfrm>
              <a:off x="1527483" y="2064539"/>
              <a:ext cx="2042650" cy="1600200"/>
              <a:chOff x="0" y="0"/>
              <a:chExt cx="1200970" cy="812800"/>
            </a:xfrm>
          </p:grpSpPr>
          <p:sp>
            <p:nvSpPr>
              <p:cNvPr id="12" name="Google Shape;291;p16">
                <a:extLst>
                  <a:ext uri="{FF2B5EF4-FFF2-40B4-BE49-F238E27FC236}">
                    <a16:creationId xmlns:a16="http://schemas.microsoft.com/office/drawing/2014/main" id="{0EE10E16-8B23-0751-082E-FA6EC8D13697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3" name="Google Shape;292;p16">
                <a:extLst>
                  <a:ext uri="{FF2B5EF4-FFF2-40B4-BE49-F238E27FC236}">
                    <a16:creationId xmlns:a16="http://schemas.microsoft.com/office/drawing/2014/main" id="{ED366390-33FF-6E2E-27CC-1A0ACE87B0C7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7DB61B-2DA5-D047-2289-DECD57113814}"/>
                </a:ext>
              </a:extLst>
            </p:cNvPr>
            <p:cNvSpPr/>
            <p:nvPr/>
          </p:nvSpPr>
          <p:spPr>
            <a:xfrm>
              <a:off x="1749366" y="2063170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D5271A-81AA-C51D-F214-246875698310}"/>
              </a:ext>
            </a:extLst>
          </p:cNvPr>
          <p:cNvGrpSpPr/>
          <p:nvPr/>
        </p:nvGrpSpPr>
        <p:grpSpPr>
          <a:xfrm>
            <a:off x="4789330" y="1865221"/>
            <a:ext cx="2042650" cy="1601025"/>
            <a:chOff x="3799897" y="2063714"/>
            <a:chExt cx="2042650" cy="1601025"/>
          </a:xfrm>
        </p:grpSpPr>
        <p:grpSp>
          <p:nvGrpSpPr>
            <p:cNvPr id="15" name="Google Shape;290;p16">
              <a:extLst>
                <a:ext uri="{FF2B5EF4-FFF2-40B4-BE49-F238E27FC236}">
                  <a16:creationId xmlns:a16="http://schemas.microsoft.com/office/drawing/2014/main" id="{032A019A-0FD4-BE96-C309-5947C53F0A7E}"/>
                </a:ext>
              </a:extLst>
            </p:cNvPr>
            <p:cNvGrpSpPr/>
            <p:nvPr/>
          </p:nvGrpSpPr>
          <p:grpSpPr>
            <a:xfrm>
              <a:off x="3799897" y="2064538"/>
              <a:ext cx="2042650" cy="1600201"/>
              <a:chOff x="0" y="0"/>
              <a:chExt cx="1200970" cy="812800"/>
            </a:xfrm>
          </p:grpSpPr>
          <p:sp>
            <p:nvSpPr>
              <p:cNvPr id="19" name="Google Shape;291;p16">
                <a:extLst>
                  <a:ext uri="{FF2B5EF4-FFF2-40B4-BE49-F238E27FC236}">
                    <a16:creationId xmlns:a16="http://schemas.microsoft.com/office/drawing/2014/main" id="{7ECF099E-D506-BA44-1734-ADFACB0B051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20" name="Google Shape;292;p16">
                <a:extLst>
                  <a:ext uri="{FF2B5EF4-FFF2-40B4-BE49-F238E27FC236}">
                    <a16:creationId xmlns:a16="http://schemas.microsoft.com/office/drawing/2014/main" id="{0AD7556C-E193-0715-A823-3D626090D004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0CE8F1-6F8A-B3A5-24ED-F0DF74DCD7A1}"/>
                </a:ext>
              </a:extLst>
            </p:cNvPr>
            <p:cNvSpPr/>
            <p:nvPr/>
          </p:nvSpPr>
          <p:spPr>
            <a:xfrm>
              <a:off x="4021780" y="2063714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2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353B94-C485-905D-94A5-4B8AD52AFE12}"/>
              </a:ext>
            </a:extLst>
          </p:cNvPr>
          <p:cNvGrpSpPr/>
          <p:nvPr/>
        </p:nvGrpSpPr>
        <p:grpSpPr>
          <a:xfrm>
            <a:off x="6031031" y="3755620"/>
            <a:ext cx="2042650" cy="1600200"/>
            <a:chOff x="8344725" y="2060939"/>
            <a:chExt cx="2042650" cy="1600200"/>
          </a:xfrm>
        </p:grpSpPr>
        <p:grpSp>
          <p:nvGrpSpPr>
            <p:cNvPr id="43" name="Google Shape;290;p16">
              <a:extLst>
                <a:ext uri="{FF2B5EF4-FFF2-40B4-BE49-F238E27FC236}">
                  <a16:creationId xmlns:a16="http://schemas.microsoft.com/office/drawing/2014/main" id="{A5458B50-1113-7E3F-1E84-C6F256EBD915}"/>
                </a:ext>
              </a:extLst>
            </p:cNvPr>
            <p:cNvGrpSpPr/>
            <p:nvPr/>
          </p:nvGrpSpPr>
          <p:grpSpPr>
            <a:xfrm>
              <a:off x="8344725" y="2060939"/>
              <a:ext cx="2042650" cy="1600200"/>
              <a:chOff x="0" y="0"/>
              <a:chExt cx="1200970" cy="812800"/>
            </a:xfrm>
          </p:grpSpPr>
          <p:sp>
            <p:nvSpPr>
              <p:cNvPr id="47" name="Google Shape;291;p16">
                <a:extLst>
                  <a:ext uri="{FF2B5EF4-FFF2-40B4-BE49-F238E27FC236}">
                    <a16:creationId xmlns:a16="http://schemas.microsoft.com/office/drawing/2014/main" id="{945CA457-F91D-F354-2D15-E9DB49426AAF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48" name="Google Shape;292;p16">
                <a:extLst>
                  <a:ext uri="{FF2B5EF4-FFF2-40B4-BE49-F238E27FC236}">
                    <a16:creationId xmlns:a16="http://schemas.microsoft.com/office/drawing/2014/main" id="{D3A2F62D-363F-8F8C-B0CD-D07EE1F433AC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3C3D58-F2BD-141C-60D2-FDF4EF542532}"/>
                </a:ext>
              </a:extLst>
            </p:cNvPr>
            <p:cNvSpPr/>
            <p:nvPr/>
          </p:nvSpPr>
          <p:spPr>
            <a:xfrm>
              <a:off x="8566608" y="2062778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9ADCB8-BB11-3127-BF2E-AF590289A32B}"/>
              </a:ext>
            </a:extLst>
          </p:cNvPr>
          <p:cNvGrpSpPr/>
          <p:nvPr/>
        </p:nvGrpSpPr>
        <p:grpSpPr>
          <a:xfrm>
            <a:off x="3550051" y="3748223"/>
            <a:ext cx="2042650" cy="1600199"/>
            <a:chOff x="6072311" y="2064540"/>
            <a:chExt cx="2042650" cy="1600199"/>
          </a:xfrm>
        </p:grpSpPr>
        <p:grpSp>
          <p:nvGrpSpPr>
            <p:cNvPr id="57" name="Google Shape;290;p16">
              <a:extLst>
                <a:ext uri="{FF2B5EF4-FFF2-40B4-BE49-F238E27FC236}">
                  <a16:creationId xmlns:a16="http://schemas.microsoft.com/office/drawing/2014/main" id="{C91829EF-2703-54ED-689E-479C43085922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61" name="Google Shape;291;p16">
                <a:extLst>
                  <a:ext uri="{FF2B5EF4-FFF2-40B4-BE49-F238E27FC236}">
                    <a16:creationId xmlns:a16="http://schemas.microsoft.com/office/drawing/2014/main" id="{8601AC52-F25C-4FE7-8D92-5E82D196125E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62" name="Google Shape;292;p16">
                <a:extLst>
                  <a:ext uri="{FF2B5EF4-FFF2-40B4-BE49-F238E27FC236}">
                    <a16:creationId xmlns:a16="http://schemas.microsoft.com/office/drawing/2014/main" id="{A35D924A-BFDC-A418-095E-D15908698519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FC6D5A-8773-A2CA-EB05-B2F571A1EAE2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4</a:t>
              </a:r>
            </a:p>
          </p:txBody>
        </p:sp>
      </p:grpSp>
      <p:sp>
        <p:nvSpPr>
          <p:cNvPr id="63" name="Date Placeholder 62">
            <a:extLst>
              <a:ext uri="{FF2B5EF4-FFF2-40B4-BE49-F238E27FC236}">
                <a16:creationId xmlns:a16="http://schemas.microsoft.com/office/drawing/2014/main" id="{09E50534-44AA-9CA5-5D50-BBA1E17F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894D-2BE0-4833-AAC7-EBB7A5297CA8}" type="datetime1">
              <a:rPr lang="fr-FR" smtClean="0">
                <a:solidFill>
                  <a:schemeClr val="bg1">
                    <a:lumMod val="95000"/>
                  </a:schemeClr>
                </a:solidFill>
              </a:rPr>
              <a:t>18/04/2025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4" name="Footer Placeholder 63">
            <a:extLst>
              <a:ext uri="{FF2B5EF4-FFF2-40B4-BE49-F238E27FC236}">
                <a16:creationId xmlns:a16="http://schemas.microsoft.com/office/drawing/2014/main" id="{8834B03F-EC2F-4C19-0919-B2E77378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C3I –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Votre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nom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d’équipe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5" name="Slide Number Placeholder 64">
            <a:extLst>
              <a:ext uri="{FF2B5EF4-FFF2-40B4-BE49-F238E27FC236}">
                <a16:creationId xmlns:a16="http://schemas.microsoft.com/office/drawing/2014/main" id="{41276229-861C-C651-5134-437413B1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>
                <a:solidFill>
                  <a:schemeClr val="bg1">
                    <a:lumMod val="95000"/>
                  </a:schemeClr>
                </a:solidFill>
              </a:rPr>
              <a:t>8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E1D3CB-C8C7-0735-E1B8-2B21CEBDB986}"/>
              </a:ext>
            </a:extLst>
          </p:cNvPr>
          <p:cNvGrpSpPr/>
          <p:nvPr/>
        </p:nvGrpSpPr>
        <p:grpSpPr>
          <a:xfrm>
            <a:off x="7282047" y="1865221"/>
            <a:ext cx="2042650" cy="1600199"/>
            <a:chOff x="6072311" y="2064540"/>
            <a:chExt cx="2042650" cy="1600199"/>
          </a:xfrm>
        </p:grpSpPr>
        <p:grpSp>
          <p:nvGrpSpPr>
            <p:cNvPr id="4" name="Google Shape;290;p16">
              <a:extLst>
                <a:ext uri="{FF2B5EF4-FFF2-40B4-BE49-F238E27FC236}">
                  <a16:creationId xmlns:a16="http://schemas.microsoft.com/office/drawing/2014/main" id="{00E5BF25-AA50-DB71-452D-2154F57AC709}"/>
                </a:ext>
              </a:extLst>
            </p:cNvPr>
            <p:cNvGrpSpPr/>
            <p:nvPr/>
          </p:nvGrpSpPr>
          <p:grpSpPr>
            <a:xfrm>
              <a:off x="6072311" y="2064540"/>
              <a:ext cx="2042650" cy="1600199"/>
              <a:chOff x="0" y="0"/>
              <a:chExt cx="1200970" cy="812800"/>
            </a:xfrm>
          </p:grpSpPr>
          <p:sp>
            <p:nvSpPr>
              <p:cNvPr id="11" name="Google Shape;291;p16">
                <a:extLst>
                  <a:ext uri="{FF2B5EF4-FFF2-40B4-BE49-F238E27FC236}">
                    <a16:creationId xmlns:a16="http://schemas.microsoft.com/office/drawing/2014/main" id="{EB2946EC-04D5-8785-5531-EE805D0197E6}"/>
                  </a:ext>
                </a:extLst>
              </p:cNvPr>
              <p:cNvSpPr/>
              <p:nvPr/>
            </p:nvSpPr>
            <p:spPr>
              <a:xfrm>
                <a:off x="0" y="0"/>
                <a:ext cx="1200970" cy="774530"/>
              </a:xfrm>
              <a:custGeom>
                <a:avLst/>
                <a:gdLst/>
                <a:ahLst/>
                <a:cxnLst/>
                <a:rect l="l" t="t" r="r" b="b"/>
                <a:pathLst>
                  <a:path w="1200970" h="774530" extrusionOk="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fr-CA" sz="1200"/>
              </a:p>
            </p:txBody>
          </p:sp>
          <p:sp>
            <p:nvSpPr>
              <p:cNvPr id="18" name="Google Shape;292;p16">
                <a:extLst>
                  <a:ext uri="{FF2B5EF4-FFF2-40B4-BE49-F238E27FC236}">
                    <a16:creationId xmlns:a16="http://schemas.microsoft.com/office/drawing/2014/main" id="{64DA8BC1-1AD5-B697-F4F3-302E99226359}"/>
                  </a:ext>
                </a:extLst>
              </p:cNvPr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3867" tIns="33867" rIns="33867" bIns="33867" anchor="ctr" anchorCtr="0">
                <a:noAutofit/>
              </a:bodyPr>
              <a:lstStyle/>
              <a:p>
                <a:pPr algn="ctr">
                  <a:lnSpc>
                    <a:spcPct val="97111"/>
                  </a:lnSpc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736E8E-040E-5B8E-C621-756CFC6F4ACA}"/>
                </a:ext>
              </a:extLst>
            </p:cNvPr>
            <p:cNvSpPr/>
            <p:nvPr/>
          </p:nvSpPr>
          <p:spPr>
            <a:xfrm>
              <a:off x="6294194" y="2066899"/>
              <a:ext cx="431321" cy="5265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694FCB-B1C8-DD15-3614-6AEB8C8C6F3D}"/>
              </a:ext>
            </a:extLst>
          </p:cNvPr>
          <p:cNvSpPr txBox="1"/>
          <p:nvPr/>
        </p:nvSpPr>
        <p:spPr>
          <a:xfrm>
            <a:off x="1110880" y="1149375"/>
            <a:ext cx="10121774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fr-CA" sz="2400" dirty="0"/>
              <a:t>Mettez à jour cette slide en fonction de vos titres de section, au besoin</a:t>
            </a:r>
          </a:p>
        </p:txBody>
      </p:sp>
      <p:sp>
        <p:nvSpPr>
          <p:cNvPr id="24" name="Google Shape;296;p16">
            <a:extLst>
              <a:ext uri="{FF2B5EF4-FFF2-40B4-BE49-F238E27FC236}">
                <a16:creationId xmlns:a16="http://schemas.microsoft.com/office/drawing/2014/main" id="{6F5AB42D-9438-A7F5-2C6E-8CD98203A9F6}"/>
              </a:ext>
            </a:extLst>
          </p:cNvPr>
          <p:cNvSpPr txBox="1"/>
          <p:nvPr/>
        </p:nvSpPr>
        <p:spPr>
          <a:xfrm>
            <a:off x="2296613" y="2463296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globale</a:t>
            </a:r>
          </a:p>
        </p:txBody>
      </p:sp>
      <p:sp>
        <p:nvSpPr>
          <p:cNvPr id="25" name="Google Shape;296;p16">
            <a:extLst>
              <a:ext uri="{FF2B5EF4-FFF2-40B4-BE49-F238E27FC236}">
                <a16:creationId xmlns:a16="http://schemas.microsoft.com/office/drawing/2014/main" id="{FB40702E-27F7-1275-1ADE-5CB9A7FE919C}"/>
              </a:ext>
            </a:extLst>
          </p:cNvPr>
          <p:cNvSpPr txBox="1"/>
          <p:nvPr/>
        </p:nvSpPr>
        <p:spPr>
          <a:xfrm>
            <a:off x="4779679" y="2505060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Présentation du projet</a:t>
            </a:r>
          </a:p>
        </p:txBody>
      </p:sp>
      <p:sp>
        <p:nvSpPr>
          <p:cNvPr id="26" name="Google Shape;296;p16">
            <a:extLst>
              <a:ext uri="{FF2B5EF4-FFF2-40B4-BE49-F238E27FC236}">
                <a16:creationId xmlns:a16="http://schemas.microsoft.com/office/drawing/2014/main" id="{C00E199C-D439-786A-48F8-0EF6CDF76AFA}"/>
              </a:ext>
            </a:extLst>
          </p:cNvPr>
          <p:cNvSpPr txBox="1"/>
          <p:nvPr/>
        </p:nvSpPr>
        <p:spPr>
          <a:xfrm>
            <a:off x="7276747" y="250507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Respect des contraintes</a:t>
            </a:r>
          </a:p>
        </p:txBody>
      </p:sp>
      <p:sp>
        <p:nvSpPr>
          <p:cNvPr id="27" name="Google Shape;296;p16">
            <a:extLst>
              <a:ext uri="{FF2B5EF4-FFF2-40B4-BE49-F238E27FC236}">
                <a16:creationId xmlns:a16="http://schemas.microsoft.com/office/drawing/2014/main" id="{C94D7196-237A-207F-005F-1D90685B5DA2}"/>
              </a:ext>
            </a:extLst>
          </p:cNvPr>
          <p:cNvSpPr txBox="1"/>
          <p:nvPr/>
        </p:nvSpPr>
        <p:spPr>
          <a:xfrm>
            <a:off x="3550051" y="4381161"/>
            <a:ext cx="20426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Démonstration</a:t>
            </a:r>
          </a:p>
        </p:txBody>
      </p:sp>
      <p:sp>
        <p:nvSpPr>
          <p:cNvPr id="32" name="Google Shape;296;p16">
            <a:extLst>
              <a:ext uri="{FF2B5EF4-FFF2-40B4-BE49-F238E27FC236}">
                <a16:creationId xmlns:a16="http://schemas.microsoft.com/office/drawing/2014/main" id="{D47F4B1C-5C61-A608-3360-7AA0B60C6900}"/>
              </a:ext>
            </a:extLst>
          </p:cNvPr>
          <p:cNvSpPr txBox="1"/>
          <p:nvPr/>
        </p:nvSpPr>
        <p:spPr>
          <a:xfrm>
            <a:off x="6033809" y="4296353"/>
            <a:ext cx="20426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fr-FR" dirty="0"/>
              <a:t>Période de</a:t>
            </a:r>
          </a:p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4331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C7424-9D5B-BE81-4322-7C9699123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D9DD-7586-DCD7-2CF2-47234952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Démo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0084-981D-01AE-DCF4-741A093C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544"/>
            <a:ext cx="10515600" cy="491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/>
              <a:t>Expliquez brièvement comment utiliser votre produit, puis faites une démonstration. Il se peut que les juges tests votre produit aussi.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1 slide</a:t>
            </a:r>
          </a:p>
        </p:txBody>
      </p:sp>
      <p:sp>
        <p:nvSpPr>
          <p:cNvPr id="7" name="Date Placeholder 62">
            <a:extLst>
              <a:ext uri="{FF2B5EF4-FFF2-40B4-BE49-F238E27FC236}">
                <a16:creationId xmlns:a16="http://schemas.microsoft.com/office/drawing/2014/main" id="{501F303E-E064-E943-1B7E-E5342C1A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9FDC05C-74C6-4E7A-BC65-110150F6114A}" type="datetime1">
              <a:rPr lang="fr-FR" smtClean="0">
                <a:solidFill>
                  <a:schemeClr val="tx1"/>
                </a:solidFill>
              </a:rPr>
              <a:t>18/04/2025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63">
            <a:extLst>
              <a:ext uri="{FF2B5EF4-FFF2-40B4-BE49-F238E27FC236}">
                <a16:creationId xmlns:a16="http://schemas.microsoft.com/office/drawing/2014/main" id="{F8028E04-35D9-145E-B65E-63AB82CC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C3I – </a:t>
            </a:r>
            <a:r>
              <a:rPr lang="en-US" dirty="0" err="1">
                <a:solidFill>
                  <a:schemeClr val="tx1"/>
                </a:solidFill>
              </a:rPr>
              <a:t>Votre</a:t>
            </a:r>
            <a:r>
              <a:rPr lang="en-US" dirty="0">
                <a:solidFill>
                  <a:schemeClr val="tx1"/>
                </a:solidFill>
              </a:rPr>
              <a:t> nom </a:t>
            </a:r>
            <a:r>
              <a:rPr lang="en-US" dirty="0" err="1">
                <a:solidFill>
                  <a:schemeClr val="tx1"/>
                </a:solidFill>
              </a:rPr>
              <a:t>d’équipe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4">
            <a:extLst>
              <a:ext uri="{FF2B5EF4-FFF2-40B4-BE49-F238E27FC236}">
                <a16:creationId xmlns:a16="http://schemas.microsoft.com/office/drawing/2014/main" id="{31D3CC55-3C0C-3F44-7660-046BFC4F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6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CCI">
      <a:majorFont>
        <a:latin typeface="Amasis MT Pro Black"/>
        <a:ea typeface=""/>
        <a:cs typeface=""/>
      </a:majorFont>
      <a:minorFont>
        <a:latin typeface="Amasis MT Pro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92212-F3B5-4029-A938-C4EA9EF8FAAE}">
  <ds:schemaRefs>
    <ds:schemaRef ds:uri="http://purl.org/dc/terms/"/>
    <ds:schemaRef ds:uri="http://schemas.microsoft.com/office/2006/documentManagement/types"/>
    <ds:schemaRef ds:uri="05dc0aba-4466-4464-ae54-e30ec1d1960e"/>
    <ds:schemaRef ds:uri="http://purl.org/dc/dcmitype/"/>
    <ds:schemaRef ds:uri="3ab60a15-fb7d-489d-9e0d-4f2626c05be0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60a15-fb7d-489d-9e0d-4f2626c05be0"/>
    <ds:schemaRef ds:uri="05dc0aba-4466-4464-ae54-e30ec1d19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4369</TotalTime>
  <Words>533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Amasis MT Pro</vt:lpstr>
      <vt:lpstr>Amasis MT Pro Black</vt:lpstr>
      <vt:lpstr>Amasis MT Pro Medium</vt:lpstr>
      <vt:lpstr>Aptos</vt:lpstr>
      <vt:lpstr>Arial</vt:lpstr>
      <vt:lpstr>Calibri</vt:lpstr>
      <vt:lpstr>Office Theme</vt:lpstr>
      <vt:lpstr>PowerPoint Presentation</vt:lpstr>
      <vt:lpstr>Déroulement de la présentation</vt:lpstr>
      <vt:lpstr>Présentation globale</vt:lpstr>
      <vt:lpstr>Déroulement de la présentation</vt:lpstr>
      <vt:lpstr>Présentation du projet (+ spécifique)</vt:lpstr>
      <vt:lpstr>Déroulement de la présentation</vt:lpstr>
      <vt:lpstr>Respect des contraintes</vt:lpstr>
      <vt:lpstr>Déroulement de la présentation</vt:lpstr>
      <vt:lpstr>Démo!</vt:lpstr>
      <vt:lpstr>Déroulement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Caisse</dc:creator>
  <cp:lastModifiedBy>Miriam Caisse</cp:lastModifiedBy>
  <cp:revision>32</cp:revision>
  <dcterms:created xsi:type="dcterms:W3CDTF">2024-06-25T23:20:03Z</dcterms:created>
  <dcterms:modified xsi:type="dcterms:W3CDTF">2025-04-18T23:41:06Z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0x010100873BCB8DB02F314E9B33D47D2328BEE3</vt:lpwstr>
  </property>
  <property fmtid="{D5CDD505-2E9C-101B-9397-08002B2CF9AE}" pid="3" name="Order">
    <vt:r8>4781600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