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73" r:id="rId7"/>
    <p:sldId id="274" r:id="rId8"/>
    <p:sldId id="280" r:id="rId9"/>
    <p:sldId id="275" r:id="rId10"/>
    <p:sldId id="281" r:id="rId11"/>
    <p:sldId id="279" r:id="rId12"/>
    <p:sldId id="282" r:id="rId13"/>
    <p:sldId id="276" r:id="rId14"/>
    <p:sldId id="283" r:id="rId15"/>
    <p:sldId id="277" r:id="rId16"/>
    <p:sldId id="284" r:id="rId17"/>
    <p:sldId id="278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F199375-70F8-4A22-91D5-3520715C6D32}">
          <p14:sldIdLst>
            <p14:sldId id="256"/>
            <p14:sldId id="261"/>
          </p14:sldIdLst>
        </p14:section>
        <p14:section name="SECTION 1" id="{7A37C132-B6A0-4B99-BF16-D318D3F1CA80}">
          <p14:sldIdLst>
            <p14:sldId id="273"/>
          </p14:sldIdLst>
        </p14:section>
        <p14:section name="SECTION 2" id="{E10EC373-6E99-40DD-A6D2-C8108FD0FC09}">
          <p14:sldIdLst>
            <p14:sldId id="274"/>
            <p14:sldId id="280"/>
          </p14:sldIdLst>
        </p14:section>
        <p14:section name="SECTION 3" id="{972A0899-52C7-4C9D-B0C7-398A0BC400E3}">
          <p14:sldIdLst>
            <p14:sldId id="275"/>
            <p14:sldId id="281"/>
          </p14:sldIdLst>
        </p14:section>
        <p14:section name="SECTION 4" id="{894E6599-B9B8-4353-8786-79D2843CB87F}">
          <p14:sldIdLst>
            <p14:sldId id="279"/>
            <p14:sldId id="282"/>
          </p14:sldIdLst>
        </p14:section>
        <p14:section name="SECTION 5" id="{910B209C-EA1B-4010-85F2-AB53DB12C498}">
          <p14:sldIdLst>
            <p14:sldId id="276"/>
            <p14:sldId id="283"/>
          </p14:sldIdLst>
        </p14:section>
        <p14:section name="PÉRIODE DE QUESTION" id="{83747EB3-A83B-4E35-8D33-9A46674E6AE1}">
          <p14:sldIdLst>
            <p14:sldId id="277"/>
            <p14:sldId id="284"/>
          </p14:sldIdLst>
        </p14:section>
        <p14:section name="À VOTRE TOUR!" id="{F0D774B6-1C62-4EBE-978F-228A63749D19}">
          <p14:sldIdLst>
            <p14:sldId id="278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3F2"/>
    <a:srgbClr val="FF6161"/>
    <a:srgbClr val="D2D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B30F5-994D-9F17-DA49-D41BD044FFCD}" v="64" dt="2024-09-09T17:31:15.562"/>
    <p1510:client id="{657D0B11-A574-44D3-A71E-EF97792A96B5}" v="195" dt="2024-09-09T17:06:12.879"/>
    <p1510:client id="{71A76D65-512D-7B66-EB17-BF4692F56F4A}" v="310" dt="2024-09-09T17:29:08.461"/>
    <p1510:client id="{F4605E51-9EEF-E1B9-3464-B24373580065}" v="10" dt="2024-09-09T17:01:54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36" y="-12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iam Caisse" userId="S::caim2204@usherbrooke.ca::cbafa607-adb9-4d0b-a513-8ff6ab15e851" providerId="AD" clId="Web-{4A3B30F5-994D-9F17-DA49-D41BD044FFCD}"/>
    <pc:docChg chg="modSld">
      <pc:chgData name="Miriam Caisse" userId="S::caim2204@usherbrooke.ca::cbafa607-adb9-4d0b-a513-8ff6ab15e851" providerId="AD" clId="Web-{4A3B30F5-994D-9F17-DA49-D41BD044FFCD}" dt="2024-09-09T17:31:14.078" v="42" actId="20577"/>
      <pc:docMkLst>
        <pc:docMk/>
      </pc:docMkLst>
      <pc:sldChg chg="addSp delSp modSp">
        <pc:chgData name="Miriam Caisse" userId="S::caim2204@usherbrooke.ca::cbafa607-adb9-4d0b-a513-8ff6ab15e851" providerId="AD" clId="Web-{4A3B30F5-994D-9F17-DA49-D41BD044FFCD}" dt="2024-09-09T17:30:28.936" v="10"/>
        <pc:sldMkLst>
          <pc:docMk/>
          <pc:sldMk cId="1509417614" sldId="256"/>
        </pc:sldMkLst>
        <pc:spChg chg="add mod ord">
          <ac:chgData name="Miriam Caisse" userId="S::caim2204@usherbrooke.ca::cbafa607-adb9-4d0b-a513-8ff6ab15e851" providerId="AD" clId="Web-{4A3B30F5-994D-9F17-DA49-D41BD044FFCD}" dt="2024-09-09T17:30:24.218" v="9"/>
          <ac:spMkLst>
            <pc:docMk/>
            <pc:sldMk cId="1509417614" sldId="256"/>
            <ac:spMk id="6" creationId="{5C79BDF5-5175-0232-D70A-D5172BBDCC3D}"/>
          </ac:spMkLst>
        </pc:spChg>
        <pc:picChg chg="del">
          <ac:chgData name="Miriam Caisse" userId="S::caim2204@usherbrooke.ca::cbafa607-adb9-4d0b-a513-8ff6ab15e851" providerId="AD" clId="Web-{4A3B30F5-994D-9F17-DA49-D41BD044FFCD}" dt="2024-09-09T17:29:37.342" v="0"/>
          <ac:picMkLst>
            <pc:docMk/>
            <pc:sldMk cId="1509417614" sldId="256"/>
            <ac:picMk id="3" creationId="{C01DE84B-DB63-FE2E-2BA7-EE0382B22B20}"/>
          </ac:picMkLst>
        </pc:picChg>
        <pc:picChg chg="ord">
          <ac:chgData name="Miriam Caisse" userId="S::caim2204@usherbrooke.ca::cbafa607-adb9-4d0b-a513-8ff6ab15e851" providerId="AD" clId="Web-{4A3B30F5-994D-9F17-DA49-D41BD044FFCD}" dt="2024-09-09T17:30:28.936" v="10"/>
          <ac:picMkLst>
            <pc:docMk/>
            <pc:sldMk cId="1509417614" sldId="256"/>
            <ac:picMk id="4" creationId="{1F8249C7-42C5-A0B9-F7E1-986BE45D3875}"/>
          </ac:picMkLst>
        </pc:picChg>
        <pc:picChg chg="add mod modCrop">
          <ac:chgData name="Miriam Caisse" userId="S::caim2204@usherbrooke.ca::cbafa607-adb9-4d0b-a513-8ff6ab15e851" providerId="AD" clId="Web-{4A3B30F5-994D-9F17-DA49-D41BD044FFCD}" dt="2024-09-09T17:30:05.874" v="6" actId="1076"/>
          <ac:picMkLst>
            <pc:docMk/>
            <pc:sldMk cId="1509417614" sldId="256"/>
            <ac:picMk id="5" creationId="{1B07CAC0-AA2D-B4C2-AE65-B3819D0E0208}"/>
          </ac:picMkLst>
        </pc:picChg>
      </pc:sldChg>
      <pc:sldChg chg="modSp">
        <pc:chgData name="Miriam Caisse" userId="S::caim2204@usherbrooke.ca::cbafa607-adb9-4d0b-a513-8ff6ab15e851" providerId="AD" clId="Web-{4A3B30F5-994D-9F17-DA49-D41BD044FFCD}" dt="2024-09-09T17:30:44.015" v="21" actId="20577"/>
        <pc:sldMkLst>
          <pc:docMk/>
          <pc:sldMk cId="679916461" sldId="261"/>
        </pc:sldMkLst>
        <pc:spChg chg="mod">
          <ac:chgData name="Miriam Caisse" userId="S::caim2204@usherbrooke.ca::cbafa607-adb9-4d0b-a513-8ff6ab15e851" providerId="AD" clId="Web-{4A3B30F5-994D-9F17-DA49-D41BD044FFCD}" dt="2024-09-09T17:30:44.015" v="21" actId="20577"/>
          <ac:spMkLst>
            <pc:docMk/>
            <pc:sldMk cId="679916461" sldId="261"/>
            <ac:spMk id="9" creationId="{E079D4FE-9D85-6C4E-E5DD-A0291AEA4297}"/>
          </ac:spMkLst>
        </pc:spChg>
      </pc:sldChg>
      <pc:sldChg chg="modSp">
        <pc:chgData name="Miriam Caisse" userId="S::caim2204@usherbrooke.ca::cbafa607-adb9-4d0b-a513-8ff6ab15e851" providerId="AD" clId="Web-{4A3B30F5-994D-9F17-DA49-D41BD044FFCD}" dt="2024-09-09T17:30:53.421" v="27" actId="20577"/>
        <pc:sldMkLst>
          <pc:docMk/>
          <pc:sldMk cId="193486183" sldId="274"/>
        </pc:sldMkLst>
        <pc:spChg chg="mod">
          <ac:chgData name="Miriam Caisse" userId="S::caim2204@usherbrooke.ca::cbafa607-adb9-4d0b-a513-8ff6ab15e851" providerId="AD" clId="Web-{4A3B30F5-994D-9F17-DA49-D41BD044FFCD}" dt="2024-09-09T17:30:53.421" v="27" actId="20577"/>
          <ac:spMkLst>
            <pc:docMk/>
            <pc:sldMk cId="193486183" sldId="274"/>
            <ac:spMk id="9" creationId="{E079D4FE-9D85-6C4E-E5DD-A0291AEA4297}"/>
          </ac:spMkLst>
        </pc:spChg>
      </pc:sldChg>
      <pc:sldChg chg="addSp delSp modSp">
        <pc:chgData name="Miriam Caisse" userId="S::caim2204@usherbrooke.ca::cbafa607-adb9-4d0b-a513-8ff6ab15e851" providerId="AD" clId="Web-{4A3B30F5-994D-9F17-DA49-D41BD044FFCD}" dt="2024-09-09T17:31:03.749" v="34" actId="20577"/>
        <pc:sldMkLst>
          <pc:docMk/>
          <pc:sldMk cId="353344385" sldId="275"/>
        </pc:sldMkLst>
        <pc:spChg chg="mod">
          <ac:chgData name="Miriam Caisse" userId="S::caim2204@usherbrooke.ca::cbafa607-adb9-4d0b-a513-8ff6ab15e851" providerId="AD" clId="Web-{4A3B30F5-994D-9F17-DA49-D41BD044FFCD}" dt="2024-09-09T17:31:03.749" v="34" actId="20577"/>
          <ac:spMkLst>
            <pc:docMk/>
            <pc:sldMk cId="353344385" sldId="275"/>
            <ac:spMk id="9" creationId="{E079D4FE-9D85-6C4E-E5DD-A0291AEA4297}"/>
          </ac:spMkLst>
        </pc:spChg>
        <pc:spChg chg="add del mod">
          <ac:chgData name="Miriam Caisse" userId="S::caim2204@usherbrooke.ca::cbafa607-adb9-4d0b-a513-8ff6ab15e851" providerId="AD" clId="Web-{4A3B30F5-994D-9F17-DA49-D41BD044FFCD}" dt="2024-09-09T17:30:57.687" v="31"/>
          <ac:spMkLst>
            <pc:docMk/>
            <pc:sldMk cId="353344385" sldId="275"/>
            <ac:spMk id="27" creationId="{E908DC7B-8D4D-98C5-C787-B3EA93FC05CD}"/>
          </ac:spMkLst>
        </pc:spChg>
      </pc:sldChg>
      <pc:sldChg chg="modSp">
        <pc:chgData name="Miriam Caisse" userId="S::caim2204@usherbrooke.ca::cbafa607-adb9-4d0b-a513-8ff6ab15e851" providerId="AD" clId="Web-{4A3B30F5-994D-9F17-DA49-D41BD044FFCD}" dt="2024-09-09T17:31:08.749" v="38" actId="20577"/>
        <pc:sldMkLst>
          <pc:docMk/>
          <pc:sldMk cId="2523798356" sldId="276"/>
        </pc:sldMkLst>
        <pc:spChg chg="mod">
          <ac:chgData name="Miriam Caisse" userId="S::caim2204@usherbrooke.ca::cbafa607-adb9-4d0b-a513-8ff6ab15e851" providerId="AD" clId="Web-{4A3B30F5-994D-9F17-DA49-D41BD044FFCD}" dt="2024-09-09T17:31:08.749" v="38" actId="20577"/>
          <ac:spMkLst>
            <pc:docMk/>
            <pc:sldMk cId="2523798356" sldId="276"/>
            <ac:spMk id="9" creationId="{E079D4FE-9D85-6C4E-E5DD-A0291AEA4297}"/>
          </ac:spMkLst>
        </pc:spChg>
      </pc:sldChg>
      <pc:sldChg chg="modSp">
        <pc:chgData name="Miriam Caisse" userId="S::caim2204@usherbrooke.ca::cbafa607-adb9-4d0b-a513-8ff6ab15e851" providerId="AD" clId="Web-{4A3B30F5-994D-9F17-DA49-D41BD044FFCD}" dt="2024-09-09T17:31:11.390" v="40" actId="20577"/>
        <pc:sldMkLst>
          <pc:docMk/>
          <pc:sldMk cId="3621339512" sldId="277"/>
        </pc:sldMkLst>
        <pc:spChg chg="mod">
          <ac:chgData name="Miriam Caisse" userId="S::caim2204@usherbrooke.ca::cbafa607-adb9-4d0b-a513-8ff6ab15e851" providerId="AD" clId="Web-{4A3B30F5-994D-9F17-DA49-D41BD044FFCD}" dt="2024-09-09T17:31:11.390" v="40" actId="20577"/>
          <ac:spMkLst>
            <pc:docMk/>
            <pc:sldMk cId="3621339512" sldId="277"/>
            <ac:spMk id="9" creationId="{E079D4FE-9D85-6C4E-E5DD-A0291AEA4297}"/>
          </ac:spMkLst>
        </pc:spChg>
      </pc:sldChg>
      <pc:sldChg chg="modSp">
        <pc:chgData name="Miriam Caisse" userId="S::caim2204@usherbrooke.ca::cbafa607-adb9-4d0b-a513-8ff6ab15e851" providerId="AD" clId="Web-{4A3B30F5-994D-9F17-DA49-D41BD044FFCD}" dt="2024-09-09T17:31:14.078" v="42" actId="20577"/>
        <pc:sldMkLst>
          <pc:docMk/>
          <pc:sldMk cId="68813569" sldId="278"/>
        </pc:sldMkLst>
        <pc:spChg chg="mod">
          <ac:chgData name="Miriam Caisse" userId="S::caim2204@usherbrooke.ca::cbafa607-adb9-4d0b-a513-8ff6ab15e851" providerId="AD" clId="Web-{4A3B30F5-994D-9F17-DA49-D41BD044FFCD}" dt="2024-09-09T17:31:14.078" v="42" actId="20577"/>
          <ac:spMkLst>
            <pc:docMk/>
            <pc:sldMk cId="68813569" sldId="278"/>
            <ac:spMk id="9" creationId="{E079D4FE-9D85-6C4E-E5DD-A0291AEA4297}"/>
          </ac:spMkLst>
        </pc:spChg>
      </pc:sldChg>
      <pc:sldChg chg="modSp">
        <pc:chgData name="Miriam Caisse" userId="S::caim2204@usherbrooke.ca::cbafa607-adb9-4d0b-a513-8ff6ab15e851" providerId="AD" clId="Web-{4A3B30F5-994D-9F17-DA49-D41BD044FFCD}" dt="2024-09-09T17:31:06.046" v="36" actId="20577"/>
        <pc:sldMkLst>
          <pc:docMk/>
          <pc:sldMk cId="47405879" sldId="279"/>
        </pc:sldMkLst>
        <pc:spChg chg="mod">
          <ac:chgData name="Miriam Caisse" userId="S::caim2204@usherbrooke.ca::cbafa607-adb9-4d0b-a513-8ff6ab15e851" providerId="AD" clId="Web-{4A3B30F5-994D-9F17-DA49-D41BD044FFCD}" dt="2024-09-09T17:31:06.046" v="36" actId="20577"/>
          <ac:spMkLst>
            <pc:docMk/>
            <pc:sldMk cId="47405879" sldId="279"/>
            <ac:spMk id="9" creationId="{E079D4FE-9D85-6C4E-E5DD-A0291AEA429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DE85E5-FC4B-9ACB-96EB-BBA1E50A13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67979-9E1B-C404-AF09-81D80DCEE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969F3-F764-474D-AAB9-E42E8C1913FC}" type="datetimeFigureOut">
              <a:rPr lang="fr-CA" smtClean="0"/>
              <a:t>2024-09-09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9B599-B9BB-304D-E9CD-76D5A0720F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2668-6614-3E8E-5957-8E31BABC38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B1A73-B83F-4DE4-87DE-EB28A953D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0749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11376-7A79-4B35-A1E4-2EDD717BC2F7}" type="datetimeFigureOut">
              <a:rPr lang="fr-CA" smtClean="0"/>
              <a:t>2024-09-09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87B54-6420-4631-AB07-97EBBD0385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72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5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7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0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s plan de la carte de circuit imprimé">
            <a:extLst>
              <a:ext uri="{FF2B5EF4-FFF2-40B4-BE49-F238E27FC236}">
                <a16:creationId xmlns:a16="http://schemas.microsoft.com/office/drawing/2014/main" id="{1F8249C7-42C5-A0B9-F7E1-986BE45D3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2" t="-1" r="2040" b="3092"/>
          <a:stretch/>
        </p:blipFill>
        <p:spPr>
          <a:xfrm>
            <a:off x="5410200" y="9"/>
            <a:ext cx="6781800" cy="6857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79BDF5-5175-0232-D70A-D5172BBDCC3D}"/>
              </a:ext>
            </a:extLst>
          </p:cNvPr>
          <p:cNvSpPr/>
          <p:nvPr/>
        </p:nvSpPr>
        <p:spPr>
          <a:xfrm>
            <a:off x="-477520" y="-396240"/>
            <a:ext cx="13065760" cy="7640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7780C34-A5E0-B807-0E8D-63BA7BD08221}"/>
              </a:ext>
            </a:extLst>
          </p:cNvPr>
          <p:cNvGrpSpPr/>
          <p:nvPr/>
        </p:nvGrpSpPr>
        <p:grpSpPr>
          <a:xfrm>
            <a:off x="0" y="0"/>
            <a:ext cx="5410200" cy="6857990"/>
            <a:chOff x="0" y="0"/>
            <a:chExt cx="5410200" cy="68579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C656AF-2DD9-07AB-A821-C0ABE464E113}"/>
                </a:ext>
              </a:extLst>
            </p:cNvPr>
            <p:cNvSpPr/>
            <p:nvPr/>
          </p:nvSpPr>
          <p:spPr>
            <a:xfrm>
              <a:off x="0" y="0"/>
              <a:ext cx="5410200" cy="68579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4A1CA0-2D3B-C45E-52D0-7CB93456C408}"/>
                </a:ext>
              </a:extLst>
            </p:cNvPr>
            <p:cNvSpPr/>
            <p:nvPr/>
          </p:nvSpPr>
          <p:spPr>
            <a:xfrm>
              <a:off x="786384" y="704088"/>
              <a:ext cx="3849624" cy="5449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F47B539A-662B-3FC4-40C8-09238E0629AE}"/>
              </a:ext>
            </a:extLst>
          </p:cNvPr>
          <p:cNvSpPr txBox="1">
            <a:spLocks/>
          </p:cNvSpPr>
          <p:nvPr/>
        </p:nvSpPr>
        <p:spPr>
          <a:xfrm>
            <a:off x="912876" y="954746"/>
            <a:ext cx="3584449" cy="2605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200" dirty="0">
                <a:latin typeface="Amasis MT Pro Black"/>
              </a:rPr>
              <a:t>Utilisation du logiciel de conception électronique </a:t>
            </a:r>
            <a:r>
              <a:rPr lang="fr-CA" sz="3200" dirty="0" err="1">
                <a:latin typeface="Amasis MT Pro Black"/>
              </a:rPr>
              <a:t>EasyEDA</a:t>
            </a:r>
            <a:endParaRPr lang="fr-CA" sz="3200" dirty="0" err="1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B302015-C5F6-B736-710A-854166B7148A}"/>
              </a:ext>
            </a:extLst>
          </p:cNvPr>
          <p:cNvSpPr txBox="1">
            <a:spLocks/>
          </p:cNvSpPr>
          <p:nvPr/>
        </p:nvSpPr>
        <p:spPr>
          <a:xfrm>
            <a:off x="777091" y="4863862"/>
            <a:ext cx="3849624" cy="81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dirty="0">
                <a:latin typeface="Amasis MT Pro" panose="02040504050005020304" pitchFamily="18" charset="0"/>
              </a:rPr>
              <a:t>Présentation par : Miriam Caisse</a:t>
            </a:r>
          </a:p>
          <a:p>
            <a:r>
              <a:rPr lang="fr-CA" sz="2000" dirty="0">
                <a:latin typeface="Amasis MT Pro" panose="02040504050005020304" pitchFamily="18" charset="0"/>
              </a:rPr>
              <a:t>Groupe technique CCI</a:t>
            </a:r>
          </a:p>
        </p:txBody>
      </p:sp>
      <p:pic>
        <p:nvPicPr>
          <p:cNvPr id="5" name="Image 4" descr="Altium Designer Reviews 2024: Details, Pricing, &amp; Features | G2">
            <a:extLst>
              <a:ext uri="{FF2B5EF4-FFF2-40B4-BE49-F238E27FC236}">
                <a16:creationId xmlns:a16="http://schemas.microsoft.com/office/drawing/2014/main" id="{1B07CAC0-AA2D-B4C2-AE65-B3819D0E02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33" r="24068" b="645"/>
          <a:stretch/>
        </p:blipFill>
        <p:spPr>
          <a:xfrm>
            <a:off x="5454357" y="-4553"/>
            <a:ext cx="6695848" cy="686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777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Navigation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</a:br>
              <a:r>
                <a:rPr lang="fr-CA" sz="170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du logiciel</a:t>
              </a:r>
              <a:endParaRPr lang="fr-CA" sz="1700" dirty="0">
                <a:solidFill>
                  <a:srgbClr val="000000"/>
                </a:solidFill>
                <a:latin typeface="Amasis MT Pro Light"/>
                <a:ea typeface="Open Sans"/>
                <a:cs typeface="Open Sans"/>
                <a:sym typeface="Open Sans"/>
              </a:endParaRPr>
            </a:p>
            <a:p>
              <a:pPr algn="ctr"/>
              <a:endParaRPr lang="fr-CA" sz="1650" dirty="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</a:p>
            <a:p>
              <a:pPr algn="ctr"/>
              <a:endParaRPr lang="fr-CA" sz="1650" dirty="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b="1" dirty="0">
                  <a:solidFill>
                    <a:srgbClr val="000000"/>
                  </a:solidFill>
                  <a:latin typeface="Amasis MT Pro Medium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b="1" dirty="0">
                  <a:latin typeface="Amasis MT Pro Medium"/>
                  <a:ea typeface="Open Sans"/>
                  <a:cs typeface="Open Sans"/>
                </a:rPr>
              </a:br>
              <a:r>
                <a:rPr lang="fr-CA" sz="1700" b="1" dirty="0">
                  <a:solidFill>
                    <a:srgbClr val="000000"/>
                  </a:solidFill>
                  <a:latin typeface="Amasis MT Pro Medium"/>
                  <a:ea typeface="Open Sans"/>
                  <a:cs typeface="Open Sans"/>
                  <a:sym typeface="Open Sans"/>
                </a:rPr>
                <a:t>Gerber et PDF</a:t>
              </a:r>
              <a:endParaRPr lang="fr-FR" b="1">
                <a:latin typeface="Amasis MT Pro Medium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89789" y="3703881"/>
            <a:ext cx="2046760" cy="1600199"/>
            <a:chOff x="6068201" y="2064540"/>
            <a:chExt cx="20467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6068201" y="2576820"/>
              <a:ext cx="203913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Ajout de librairies</a:t>
              </a:r>
              <a:endParaRPr lang="fr-FR" dirty="0"/>
            </a:p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et création de composants (symboles et </a:t>
              </a:r>
              <a:r>
                <a:rPr lang="fr-CA" sz="1650" dirty="0" err="1">
                  <a:latin typeface="Amasis MT Pro Light"/>
                  <a:ea typeface="Open Sans"/>
                  <a:cs typeface="Open Sans"/>
                </a:rPr>
                <a:t>footprints</a:t>
              </a:r>
              <a:r>
                <a:rPr lang="fr-CA" sz="1650" dirty="0">
                  <a:latin typeface="Amasis MT Pro Light"/>
                  <a:ea typeface="Open Sans"/>
                  <a:cs typeface="Open Sans"/>
                </a:rPr>
                <a:t>)</a:t>
              </a:r>
              <a:endParaRPr lang="fr-CA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10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Design PCB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56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votre tour!</a:t>
              </a:r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79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777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Navigation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</a:br>
              <a:r>
                <a:rPr lang="fr-CA" sz="170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du logiciel</a:t>
              </a:r>
              <a:endParaRPr lang="fr-CA" sz="1700" dirty="0">
                <a:solidFill>
                  <a:srgbClr val="000000"/>
                </a:solidFill>
                <a:latin typeface="Amasis MT Pro Light"/>
                <a:ea typeface="Open Sans"/>
                <a:cs typeface="Open Sans"/>
                <a:sym typeface="Open Sans"/>
              </a:endParaRPr>
            </a:p>
            <a:p>
              <a:pPr algn="ctr"/>
              <a:endParaRPr lang="fr-CA" sz="1650" dirty="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b="1" dirty="0">
                  <a:solidFill>
                    <a:srgbClr val="000000"/>
                  </a:solidFill>
                  <a:latin typeface="Amasis MT Pro Medium"/>
                  <a:ea typeface="Open Sans"/>
                  <a:cs typeface="Open Sans"/>
                  <a:sym typeface="Open Sans"/>
                </a:rPr>
                <a:t>Période de questions</a:t>
              </a:r>
              <a:endParaRPr lang="fr-CA" sz="1700" b="1">
                <a:solidFill>
                  <a:srgbClr val="000000"/>
                </a:solidFill>
                <a:latin typeface="Amasis MT Pro Medium"/>
                <a:ea typeface="Open Sans"/>
                <a:cs typeface="Open Sans"/>
              </a:endParaRPr>
            </a:p>
            <a:p>
              <a:pPr algn="ctr"/>
              <a:endParaRPr lang="fr-CA" sz="1650" b="1" dirty="0">
                <a:latin typeface="Amasis MT Pro Medium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</a:rPr>
              </a:br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Gerber et PDF</a:t>
              </a:r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89789" y="3703881"/>
            <a:ext cx="2046760" cy="1600199"/>
            <a:chOff x="6068201" y="2064540"/>
            <a:chExt cx="20467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6068201" y="2576820"/>
              <a:ext cx="203913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Ajout de librairies</a:t>
              </a:r>
              <a:endParaRPr lang="fr-FR" dirty="0"/>
            </a:p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et création de composants (symboles et </a:t>
              </a:r>
              <a:r>
                <a:rPr lang="fr-CA" sz="1650" dirty="0" err="1">
                  <a:latin typeface="Amasis MT Pro Light"/>
                  <a:ea typeface="Open Sans"/>
                  <a:cs typeface="Open Sans"/>
                </a:rPr>
                <a:t>footprints</a:t>
              </a:r>
              <a:r>
                <a:rPr lang="fr-CA" sz="1650" dirty="0">
                  <a:latin typeface="Amasis MT Pro Light"/>
                  <a:ea typeface="Open Sans"/>
                  <a:cs typeface="Open Sans"/>
                </a:rPr>
                <a:t>)</a:t>
              </a:r>
              <a:endParaRPr lang="fr-CA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12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Design PCB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56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votre tour!</a:t>
              </a:r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33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2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777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Navigation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</a:br>
              <a:r>
                <a:rPr lang="fr-CA" sz="170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du logiciel</a:t>
              </a:r>
              <a:endParaRPr lang="fr-CA" sz="1700" dirty="0">
                <a:solidFill>
                  <a:srgbClr val="000000"/>
                </a:solidFill>
                <a:latin typeface="Amasis MT Pro Light"/>
                <a:ea typeface="Open Sans"/>
                <a:cs typeface="Open Sans"/>
                <a:sym typeface="Open Sans"/>
              </a:endParaRPr>
            </a:p>
            <a:p>
              <a:pPr algn="ctr"/>
              <a:endParaRPr lang="fr-CA" sz="1650" dirty="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</a:p>
            <a:p>
              <a:pPr algn="ctr"/>
              <a:endParaRPr lang="fr-CA" sz="1650" dirty="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</a:rPr>
              </a:br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Gerber et PDF</a:t>
              </a:r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89789" y="3703881"/>
            <a:ext cx="2046760" cy="1600199"/>
            <a:chOff x="6068201" y="2064540"/>
            <a:chExt cx="20467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6068201" y="2576820"/>
              <a:ext cx="203913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Ajout de librairies</a:t>
              </a:r>
              <a:endParaRPr lang="fr-FR" dirty="0"/>
            </a:p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et création de composants (symboles et </a:t>
              </a:r>
              <a:r>
                <a:rPr lang="fr-CA" sz="1650" dirty="0" err="1">
                  <a:latin typeface="Amasis MT Pro Light"/>
                  <a:ea typeface="Open Sans"/>
                  <a:cs typeface="Open Sans"/>
                </a:rPr>
                <a:t>footprints</a:t>
              </a:r>
              <a:r>
                <a:rPr lang="fr-CA" sz="1650" dirty="0">
                  <a:latin typeface="Amasis MT Pro Light"/>
                  <a:ea typeface="Open Sans"/>
                  <a:cs typeface="Open Sans"/>
                </a:rPr>
                <a:t>)</a:t>
              </a:r>
              <a:endParaRPr lang="fr-CA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14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Design PCB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b="1" dirty="0">
                  <a:latin typeface="Amasis MT Pro Medium"/>
                  <a:ea typeface="Open Sans"/>
                  <a:cs typeface="Open Sans"/>
                  <a:sym typeface="Open Sans"/>
                </a:rPr>
                <a:t>À votre tour!</a:t>
              </a:r>
              <a:endParaRPr lang="fr-FR" b="1">
                <a:latin typeface="Amasis MT Pro Medium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1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46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b="1" dirty="0">
                  <a:solidFill>
                    <a:srgbClr val="000000"/>
                  </a:solidFill>
                  <a:ea typeface="Open Sans"/>
                  <a:cs typeface="Open Sans"/>
                  <a:sym typeface="Open Sans"/>
                </a:rPr>
                <a:t>Navigation</a:t>
              </a:r>
            </a:p>
            <a:p>
              <a:pPr algn="ctr"/>
              <a:r>
                <a:rPr lang="fr-CA" sz="1650" b="1" dirty="0">
                  <a:solidFill>
                    <a:srgbClr val="000000"/>
                  </a:solidFill>
                  <a:ea typeface="Open Sans"/>
                  <a:cs typeface="Open Sans"/>
                </a:rPr>
                <a:t>du logiciel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</a:p>
            <a:p>
              <a:pPr algn="ctr"/>
              <a:endParaRPr lang="fr-CA" sz="1650" dirty="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</a:rPr>
              </a:br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Gerber et PDF</a:t>
              </a:r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89789" y="3703881"/>
            <a:ext cx="2046760" cy="1600199"/>
            <a:chOff x="6068201" y="2064540"/>
            <a:chExt cx="20467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6068201" y="2576820"/>
              <a:ext cx="203913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Ajout de librairies</a:t>
              </a:r>
              <a:endParaRPr lang="fr-FR" dirty="0"/>
            </a:p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et création de composants (symboles et </a:t>
              </a:r>
              <a:r>
                <a:rPr lang="fr-CA" sz="1650" dirty="0" err="1">
                  <a:latin typeface="Amasis MT Pro Light"/>
                  <a:ea typeface="Open Sans"/>
                  <a:cs typeface="Open Sans"/>
                </a:rPr>
                <a:t>footprints</a:t>
              </a:r>
              <a:r>
                <a:rPr lang="fr-CA" sz="1650" dirty="0">
                  <a:latin typeface="Amasis MT Pro Light"/>
                  <a:ea typeface="Open Sans"/>
                  <a:cs typeface="Open Sans"/>
                </a:rPr>
                <a:t>)</a:t>
              </a:r>
              <a:endParaRPr lang="fr-CA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2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Design PCB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56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votre tour!</a:t>
              </a:r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91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3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Navigation</a:t>
              </a:r>
              <a:b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</a:br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</a:rPr>
                <a:t>du logiciel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b="1" dirty="0">
                  <a:solidFill>
                    <a:srgbClr val="000000"/>
                  </a:solidFill>
                  <a:latin typeface="Amasis MT Pro Medium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b="1">
                <a:latin typeface="Amasis MT Pro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</a:p>
            <a:p>
              <a:pPr algn="ctr"/>
              <a:endParaRPr lang="fr-CA" sz="1650" dirty="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</a:rPr>
              </a:br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Gerber et PDF</a:t>
              </a:r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89789" y="3703881"/>
            <a:ext cx="2046760" cy="1600199"/>
            <a:chOff x="6068201" y="2064540"/>
            <a:chExt cx="20467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6068201" y="2576820"/>
              <a:ext cx="203913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Ajout de librairies</a:t>
              </a:r>
              <a:endParaRPr lang="fr-FR" dirty="0"/>
            </a:p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et création de composants (symboles et </a:t>
              </a:r>
              <a:r>
                <a:rPr lang="fr-CA" sz="1650" dirty="0" err="1">
                  <a:latin typeface="Amasis MT Pro Light"/>
                  <a:ea typeface="Open Sans"/>
                  <a:cs typeface="Open Sans"/>
                </a:rPr>
                <a:t>footprints</a:t>
              </a:r>
              <a:r>
                <a:rPr lang="fr-CA" sz="1650" dirty="0">
                  <a:latin typeface="Amasis MT Pro Light"/>
                  <a:ea typeface="Open Sans"/>
                  <a:cs typeface="Open Sans"/>
                </a:rPr>
                <a:t>)</a:t>
              </a:r>
              <a:endParaRPr lang="fr-CA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4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Design PCB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56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votre tour!</a:t>
              </a:r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8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6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777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Navigation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</a:br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du logiciel</a:t>
              </a:r>
            </a:p>
            <a:p>
              <a:pPr algn="ctr"/>
              <a:endParaRPr lang="fr-CA" sz="1650" dirty="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</a:p>
            <a:p>
              <a:pPr algn="ctr"/>
              <a:endParaRPr lang="fr-CA" sz="1650" dirty="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</a:rPr>
              </a:br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Gerber et PDF</a:t>
              </a:r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89789" y="3703881"/>
            <a:ext cx="2046760" cy="1600199"/>
            <a:chOff x="6068201" y="2064540"/>
            <a:chExt cx="20467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6068201" y="2576820"/>
              <a:ext cx="203913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Ajout de librairies</a:t>
              </a:r>
              <a:endParaRPr lang="fr-FR" dirty="0"/>
            </a:p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et création de composants (symboles et </a:t>
              </a:r>
              <a:r>
                <a:rPr lang="fr-CA" sz="1650" dirty="0" err="1">
                  <a:latin typeface="Amasis MT Pro Light"/>
                  <a:ea typeface="Open Sans"/>
                  <a:cs typeface="Open Sans"/>
                </a:rPr>
                <a:t>footprints</a:t>
              </a:r>
              <a:r>
                <a:rPr lang="fr-CA" sz="1650" dirty="0">
                  <a:latin typeface="Amasis MT Pro Light"/>
                  <a:ea typeface="Open Sans"/>
                  <a:cs typeface="Open Sans"/>
                </a:rPr>
                <a:t>)</a:t>
              </a:r>
              <a:endParaRPr lang="fr-CA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6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b="1" dirty="0">
                  <a:solidFill>
                    <a:srgbClr val="000000"/>
                  </a:solidFill>
                  <a:latin typeface="Amasis MT Pro Medium"/>
                  <a:ea typeface="Open Sans"/>
                  <a:cs typeface="Open Sans"/>
                  <a:sym typeface="Open Sans"/>
                </a:rPr>
                <a:t>Design PCB</a:t>
              </a:r>
              <a:endParaRPr lang="fr-FR" b="1">
                <a:latin typeface="Amasis MT Pro Medium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56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votre tour!</a:t>
              </a:r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4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0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777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Navigation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</a:br>
              <a:r>
                <a:rPr lang="fr-CA" sz="170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du logiciel</a:t>
              </a:r>
              <a:endParaRPr lang="fr-CA" sz="1700" dirty="0">
                <a:solidFill>
                  <a:srgbClr val="000000"/>
                </a:solidFill>
                <a:latin typeface="Amasis MT Pro Light"/>
                <a:ea typeface="Open Sans"/>
                <a:cs typeface="Open Sans"/>
                <a:sym typeface="Open Sans"/>
              </a:endParaRPr>
            </a:p>
            <a:p>
              <a:pPr algn="ctr"/>
              <a:endParaRPr lang="fr-CA" sz="1650" dirty="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</a:p>
            <a:p>
              <a:pPr algn="ctr"/>
              <a:endParaRPr lang="fr-CA" sz="1650" dirty="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</a:rPr>
              </a:br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Gerber et PDF</a:t>
              </a:r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06155" y="3703881"/>
            <a:ext cx="2132060" cy="1600199"/>
            <a:chOff x="5984567" y="2064540"/>
            <a:chExt cx="21320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5984567" y="2716210"/>
              <a:ext cx="2132060" cy="761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b="1" dirty="0">
                  <a:latin typeface="Amasis MT Pro Medium"/>
                  <a:ea typeface="Open Sans"/>
                  <a:cs typeface="Open Sans"/>
                </a:rPr>
                <a:t>Ajout de librairies et création de composants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8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Design PCB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56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votre tour!</a:t>
              </a:r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0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9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CCI">
      <a:majorFont>
        <a:latin typeface="Amasis MT Pro Black"/>
        <a:ea typeface=""/>
        <a:cs typeface=""/>
      </a:majorFont>
      <a:minorFont>
        <a:latin typeface="Amasis MT Pro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5dc0aba-4466-4464-ae54-e30ec1d1960e" xsi:nil="true"/>
    <lcf76f155ced4ddcb4097134ff3c332f xmlns="3ab60a15-fb7d-489d-9e0d-4f2626c05be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BCB8DB02F314E9B33D47D2328BEE3" ma:contentTypeVersion="11" ma:contentTypeDescription="Crée un document." ma:contentTypeScope="" ma:versionID="e554ae5040b51359eb2ce52773233a0a">
  <xsd:schema xmlns:xsd="http://www.w3.org/2001/XMLSchema" xmlns:xs="http://www.w3.org/2001/XMLSchema" xmlns:p="http://schemas.microsoft.com/office/2006/metadata/properties" xmlns:ns2="3ab60a15-fb7d-489d-9e0d-4f2626c05be0" xmlns:ns3="05dc0aba-4466-4464-ae54-e30ec1d1960e" targetNamespace="http://schemas.microsoft.com/office/2006/metadata/properties" ma:root="true" ma:fieldsID="19c39bb3469a366f9905408a925319f0" ns2:_="" ns3:_="">
    <xsd:import namespace="3ab60a15-fb7d-489d-9e0d-4f2626c05be0"/>
    <xsd:import namespace="05dc0aba-4466-4464-ae54-e30ec1d196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60a15-fb7d-489d-9e0d-4f2626c05b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c0aba-4466-4464-ae54-e30ec1d1960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e276286-86e1-408e-aafb-3d2652486757}" ma:internalName="TaxCatchAll" ma:showField="CatchAllData" ma:web="05dc0aba-4466-4464-ae54-e30ec1d196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DB640A-2F1B-4996-A426-5EBBD323EB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92212-F3B5-4029-A938-C4EA9EF8FAAE}">
  <ds:schemaRefs>
    <ds:schemaRef ds:uri="http://schemas.microsoft.com/office/2006/metadata/properties"/>
    <ds:schemaRef ds:uri="http://schemas.microsoft.com/office/infopath/2007/PartnerControls"/>
    <ds:schemaRef ds:uri="05dc0aba-4466-4464-ae54-e30ec1d1960e"/>
    <ds:schemaRef ds:uri="3ab60a15-fb7d-489d-9e0d-4f2626c05be0"/>
  </ds:schemaRefs>
</ds:datastoreItem>
</file>

<file path=customXml/itemProps3.xml><?xml version="1.0" encoding="utf-8"?>
<ds:datastoreItem xmlns:ds="http://schemas.openxmlformats.org/officeDocument/2006/customXml" ds:itemID="{AA626D07-BFC8-4086-891D-5364B7BD16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b60a15-fb7d-489d-9e0d-4f2626c05be0"/>
    <ds:schemaRef ds:uri="05dc0aba-4466-4464-ae54-e30ec1d196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4335</TotalTime>
  <Words>997</Words>
  <Application>Microsoft Office PowerPoint</Application>
  <PresentationFormat>Grand écran</PresentationFormat>
  <Paragraphs>268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Présentation PowerPoint</vt:lpstr>
      <vt:lpstr>Déroulement de la présentation</vt:lpstr>
      <vt:lpstr>Section 1</vt:lpstr>
      <vt:lpstr>Déroulement de la présentation</vt:lpstr>
      <vt:lpstr>Section 1</vt:lpstr>
      <vt:lpstr>Déroulement de la présentation</vt:lpstr>
      <vt:lpstr>Section 1</vt:lpstr>
      <vt:lpstr>Déroulement de la présentation</vt:lpstr>
      <vt:lpstr>Section 1</vt:lpstr>
      <vt:lpstr>Déroulement de la présentation</vt:lpstr>
      <vt:lpstr>Section 1</vt:lpstr>
      <vt:lpstr>Déroulement de la présentation</vt:lpstr>
      <vt:lpstr>Section 1</vt:lpstr>
      <vt:lpstr>Déroulement de la présentation</vt:lpstr>
      <vt:lpstr>Section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 Caisse</dc:creator>
  <cp:lastModifiedBy>Miriam Caisse</cp:lastModifiedBy>
  <cp:revision>94</cp:revision>
  <dcterms:created xsi:type="dcterms:W3CDTF">2024-06-25T23:20:03Z</dcterms:created>
  <dcterms:modified xsi:type="dcterms:W3CDTF">2024-09-09T17:31:15Z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0x010100873BCB8DB02F314E9B33D47D2328BEE3</vt:lpwstr>
  </property>
  <property fmtid="{D5CDD505-2E9C-101B-9397-08002B2CF9AE}" pid="3" name="Order">
    <vt:r8>4781600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