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73" r:id="rId7"/>
    <p:sldId id="274" r:id="rId8"/>
    <p:sldId id="276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199375-70F8-4A22-91D5-3520715C6D32}">
          <p14:sldIdLst>
            <p14:sldId id="256"/>
            <p14:sldId id="261"/>
          </p14:sldIdLst>
        </p14:section>
        <p14:section name="SECTION 1" id="{7A37C132-B6A0-4B99-BF16-D318D3F1CA80}">
          <p14:sldIdLst>
            <p14:sldId id="273"/>
          </p14:sldIdLst>
        </p14:section>
        <p14:section name="SECTION 2" id="{E10EC373-6E99-40DD-A6D2-C8108FD0FC09}">
          <p14:sldIdLst>
            <p14:sldId id="274"/>
            <p14:sldId id="276"/>
            <p14:sldId id="277"/>
          </p14:sldIdLst>
        </p14:section>
        <p14:section name="PÉRIODE DE QUESTION" id="{83747EB3-A83B-4E35-8D33-9A46674E6AE1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3F2"/>
    <a:srgbClr val="FF6161"/>
    <a:srgbClr val="D2D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10875-6820-4AA8-B76D-293FAE5D72D9}" v="31" dt="2024-09-18T23:41:35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Caisse" userId="S::caim2204@usherbrooke.ca::cbafa607-adb9-4d0b-a513-8ff6ab15e851" providerId="AD" clId="Web-{657D0B11-A574-44D3-A71E-EF97792A96B5}"/>
    <pc:docChg chg="delSld modSld sldOrd modSection">
      <pc:chgData name="Miriam Caisse" userId="S::caim2204@usherbrooke.ca::cbafa607-adb9-4d0b-a513-8ff6ab15e851" providerId="AD" clId="Web-{657D0B11-A574-44D3-A71E-EF97792A96B5}" dt="2024-09-09T17:06:12.879" v="120" actId="1076"/>
      <pc:docMkLst>
        <pc:docMk/>
      </pc:docMkLst>
      <pc:sldChg chg="addSp delSp modSp">
        <pc:chgData name="Miriam Caisse" userId="S::caim2204@usherbrooke.ca::cbafa607-adb9-4d0b-a513-8ff6ab15e851" providerId="AD" clId="Web-{657D0B11-A574-44D3-A71E-EF97792A96B5}" dt="2024-09-09T17:06:12.879" v="120" actId="1076"/>
        <pc:sldMkLst>
          <pc:docMk/>
          <pc:sldMk cId="1509417614" sldId="256"/>
        </pc:sldMkLst>
        <pc:spChg chg="mod">
          <ac:chgData name="Miriam Caisse" userId="S::caim2204@usherbrooke.ca::cbafa607-adb9-4d0b-a513-8ff6ab15e851" providerId="AD" clId="Web-{657D0B11-A574-44D3-A71E-EF97792A96B5}" dt="2024-09-09T17:05:59.066" v="118" actId="1076"/>
          <ac:spMkLst>
            <pc:docMk/>
            <pc:sldMk cId="1509417614" sldId="256"/>
            <ac:spMk id="12" creationId="{184A1CA0-2D3B-C45E-52D0-7CB93456C408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53.832" v="115" actId="20577"/>
          <ac:spMkLst>
            <pc:docMk/>
            <pc:sldMk cId="1509417614" sldId="256"/>
            <ac:spMk id="14" creationId="{F47B539A-662B-3FC4-40C8-09238E0629AE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6:12.879" v="120" actId="1076"/>
          <ac:spMkLst>
            <pc:docMk/>
            <pc:sldMk cId="1509417614" sldId="256"/>
            <ac:spMk id="15" creationId="{BB302015-C5F6-B736-710A-854166B7148A}"/>
          </ac:spMkLst>
        </pc:spChg>
        <pc:grpChg chg="add">
          <ac:chgData name="Miriam Caisse" userId="S::caim2204@usherbrooke.ca::cbafa607-adb9-4d0b-a513-8ff6ab15e851" providerId="AD" clId="Web-{657D0B11-A574-44D3-A71E-EF97792A96B5}" dt="2024-09-09T17:06:06.582" v="119"/>
          <ac:grpSpMkLst>
            <pc:docMk/>
            <pc:sldMk cId="1509417614" sldId="256"/>
            <ac:grpSpMk id="2" creationId="{97780C34-A5E0-B807-0E8D-63BA7BD08221}"/>
          </ac:grpSpMkLst>
        </pc:grpChg>
        <pc:picChg chg="del">
          <ac:chgData name="Miriam Caisse" userId="S::caim2204@usherbrooke.ca::cbafa607-adb9-4d0b-a513-8ff6ab15e851" providerId="AD" clId="Web-{657D0B11-A574-44D3-A71E-EF97792A96B5}" dt="2024-09-09T17:05:54.691" v="116"/>
          <ac:picMkLst>
            <pc:docMk/>
            <pc:sldMk cId="1509417614" sldId="256"/>
            <ac:picMk id="3" creationId="{06BFDFF6-5FE0-13FC-181F-8AA04323BDC0}"/>
          </ac:picMkLst>
        </pc:picChg>
      </pc:sldChg>
      <pc:sldChg chg="del">
        <pc:chgData name="Miriam Caisse" userId="S::caim2204@usherbrooke.ca::cbafa607-adb9-4d0b-a513-8ff6ab15e851" providerId="AD" clId="Web-{657D0B11-A574-44D3-A71E-EF97792A96B5}" dt="2024-09-09T17:04:16.064" v="45"/>
        <pc:sldMkLst>
          <pc:docMk/>
          <pc:sldMk cId="137648268" sldId="259"/>
        </pc:sldMkLst>
      </pc:sldChg>
      <pc:sldChg chg="modSp">
        <pc:chgData name="Miriam Caisse" userId="S::caim2204@usherbrooke.ca::cbafa607-adb9-4d0b-a513-8ff6ab15e851" providerId="AD" clId="Web-{657D0B11-A574-44D3-A71E-EF97792A96B5}" dt="2024-09-09T17:04:11.251" v="44" actId="20577"/>
        <pc:sldMkLst>
          <pc:docMk/>
          <pc:sldMk cId="679916461" sldId="261"/>
        </pc:sldMkLst>
        <pc:spChg chg="mod">
          <ac:chgData name="Miriam Caisse" userId="S::caim2204@usherbrooke.ca::cbafa607-adb9-4d0b-a513-8ff6ab15e851" providerId="AD" clId="Web-{657D0B11-A574-44D3-A71E-EF97792A96B5}" dt="2024-09-09T17:03:38.375" v="29" actId="20577"/>
          <ac:spMkLst>
            <pc:docMk/>
            <pc:sldMk cId="679916461" sldId="261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3:32.203" v="25" actId="20577"/>
          <ac:spMkLst>
            <pc:docMk/>
            <pc:sldMk cId="679916461" sldId="261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3:35.203" v="27" actId="20577"/>
          <ac:spMkLst>
            <pc:docMk/>
            <pc:sldMk cId="679916461" sldId="261"/>
            <ac:spMk id="16" creationId="{3669FA49-4CCB-9FBA-2B86-B155FB6EC656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4:11.251" v="44" actId="20577"/>
          <ac:spMkLst>
            <pc:docMk/>
            <pc:sldMk cId="679916461" sldId="261"/>
            <ac:spMk id="30" creationId="{A8BE34AD-F47E-5DE1-6A28-9A4BFA8D22B2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4:06.954" v="37" actId="20577"/>
          <ac:spMkLst>
            <pc:docMk/>
            <pc:sldMk cId="679916461" sldId="261"/>
            <ac:spMk id="44" creationId="{1FD0F854-E8B9-68B8-8CE3-653071960C20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3:44.188" v="31" actId="20577"/>
          <ac:spMkLst>
            <pc:docMk/>
            <pc:sldMk cId="679916461" sldId="261"/>
            <ac:spMk id="58" creationId="{81EB1023-5A5C-CE50-CC25-29964274314F}"/>
          </ac:spMkLst>
        </pc:spChg>
      </pc:sldChg>
      <pc:sldChg chg="modSp">
        <pc:chgData name="Miriam Caisse" userId="S::caim2204@usherbrooke.ca::cbafa607-adb9-4d0b-a513-8ff6ab15e851" providerId="AD" clId="Web-{657D0B11-A574-44D3-A71E-EF97792A96B5}" dt="2024-09-09T17:05:07.424" v="71" actId="20577"/>
        <pc:sldMkLst>
          <pc:docMk/>
          <pc:sldMk cId="837795972" sldId="268"/>
        </pc:sldMkLst>
        <pc:spChg chg="mod">
          <ac:chgData name="Miriam Caisse" userId="S::caim2204@usherbrooke.ca::cbafa607-adb9-4d0b-a513-8ff6ab15e851" providerId="AD" clId="Web-{657D0B11-A574-44D3-A71E-EF97792A96B5}" dt="2024-09-09T17:05:04.409" v="68" actId="20577"/>
          <ac:spMkLst>
            <pc:docMk/>
            <pc:sldMk cId="837795972" sldId="268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4:51.611" v="54" actId="20577"/>
          <ac:spMkLst>
            <pc:docMk/>
            <pc:sldMk cId="837795972" sldId="268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01.033" v="65" actId="20577"/>
          <ac:spMkLst>
            <pc:docMk/>
            <pc:sldMk cId="837795972" sldId="268"/>
            <ac:spMk id="16" creationId="{3669FA49-4CCB-9FBA-2B86-B155FB6EC656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07.424" v="71" actId="20577"/>
          <ac:spMkLst>
            <pc:docMk/>
            <pc:sldMk cId="837795972" sldId="268"/>
            <ac:spMk id="58" creationId="{81EB1023-5A5C-CE50-CC25-29964274314F}"/>
          </ac:spMkLst>
        </pc:spChg>
      </pc:sldChg>
      <pc:sldChg chg="modSp">
        <pc:chgData name="Miriam Caisse" userId="S::caim2204@usherbrooke.ca::cbafa607-adb9-4d0b-a513-8ff6ab15e851" providerId="AD" clId="Web-{657D0B11-A574-44D3-A71E-EF97792A96B5}" dt="2024-09-09T17:05:27.425" v="91" actId="20577"/>
        <pc:sldMkLst>
          <pc:docMk/>
          <pc:sldMk cId="3787479371" sldId="269"/>
        </pc:sldMkLst>
        <pc:spChg chg="mod">
          <ac:chgData name="Miriam Caisse" userId="S::caim2204@usherbrooke.ca::cbafa607-adb9-4d0b-a513-8ff6ab15e851" providerId="AD" clId="Web-{657D0B11-A574-44D3-A71E-EF97792A96B5}" dt="2024-09-09T17:05:27.425" v="91" actId="20577"/>
          <ac:spMkLst>
            <pc:docMk/>
            <pc:sldMk cId="3787479371" sldId="269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13.706" v="76" actId="20577"/>
          <ac:spMkLst>
            <pc:docMk/>
            <pc:sldMk cId="3787479371" sldId="269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17.550" v="80" actId="20577"/>
          <ac:spMkLst>
            <pc:docMk/>
            <pc:sldMk cId="3787479371" sldId="269"/>
            <ac:spMk id="16" creationId="{3669FA49-4CCB-9FBA-2B86-B155FB6EC656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21.487" v="84" actId="20577"/>
          <ac:spMkLst>
            <pc:docMk/>
            <pc:sldMk cId="3787479371" sldId="269"/>
            <ac:spMk id="58" creationId="{81EB1023-5A5C-CE50-CC25-29964274314F}"/>
          </ac:spMkLst>
        </pc:spChg>
      </pc:sldChg>
      <pc:sldChg chg="modSp">
        <pc:chgData name="Miriam Caisse" userId="S::caim2204@usherbrooke.ca::cbafa607-adb9-4d0b-a513-8ff6ab15e851" providerId="AD" clId="Web-{657D0B11-A574-44D3-A71E-EF97792A96B5}" dt="2024-09-09T17:05:41.081" v="102" actId="20577"/>
        <pc:sldMkLst>
          <pc:docMk/>
          <pc:sldMk cId="3719928833" sldId="270"/>
        </pc:sldMkLst>
        <pc:spChg chg="mod">
          <ac:chgData name="Miriam Caisse" userId="S::caim2204@usherbrooke.ca::cbafa607-adb9-4d0b-a513-8ff6ab15e851" providerId="AD" clId="Web-{657D0B11-A574-44D3-A71E-EF97792A96B5}" dt="2024-09-09T17:05:37.034" v="100" actId="20577"/>
          <ac:spMkLst>
            <pc:docMk/>
            <pc:sldMk cId="3719928833" sldId="270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30.972" v="94" actId="20577"/>
          <ac:spMkLst>
            <pc:docMk/>
            <pc:sldMk cId="3719928833" sldId="270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34.566" v="97" actId="20577"/>
          <ac:spMkLst>
            <pc:docMk/>
            <pc:sldMk cId="3719928833" sldId="270"/>
            <ac:spMk id="16" creationId="{3669FA49-4CCB-9FBA-2B86-B155FB6EC656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5:41.081" v="102" actId="20577"/>
          <ac:spMkLst>
            <pc:docMk/>
            <pc:sldMk cId="3719928833" sldId="270"/>
            <ac:spMk id="58" creationId="{81EB1023-5A5C-CE50-CC25-29964274314F}"/>
          </ac:spMkLst>
        </pc:spChg>
      </pc:sldChg>
      <pc:sldChg chg="delSp modSp ord">
        <pc:chgData name="Miriam Caisse" userId="S::caim2204@usherbrooke.ca::cbafa607-adb9-4d0b-a513-8ff6ab15e851" providerId="AD" clId="Web-{657D0B11-A574-44D3-A71E-EF97792A96B5}" dt="2024-09-09T17:03:14.203" v="21"/>
        <pc:sldMkLst>
          <pc:docMk/>
          <pc:sldMk cId="1607632285" sldId="273"/>
        </pc:sldMkLst>
        <pc:spChg chg="mod">
          <ac:chgData name="Miriam Caisse" userId="S::caim2204@usherbrooke.ca::cbafa607-adb9-4d0b-a513-8ff6ab15e851" providerId="AD" clId="Web-{657D0B11-A574-44D3-A71E-EF97792A96B5}" dt="2024-09-09T17:03:00.999" v="15" actId="20577"/>
          <ac:spMkLst>
            <pc:docMk/>
            <pc:sldMk cId="1607632285" sldId="273"/>
            <ac:spMk id="2" creationId="{C72F57A3-EDB6-F956-2AF3-2B765946E0CD}"/>
          </ac:spMkLst>
        </pc:spChg>
        <pc:spChg chg="mod">
          <ac:chgData name="Miriam Caisse" userId="S::caim2204@usherbrooke.ca::cbafa607-adb9-4d0b-a513-8ff6ab15e851" providerId="AD" clId="Web-{657D0B11-A574-44D3-A71E-EF97792A96B5}" dt="2024-09-09T17:03:06.124" v="18" actId="20577"/>
          <ac:spMkLst>
            <pc:docMk/>
            <pc:sldMk cId="1607632285" sldId="273"/>
            <ac:spMk id="3" creationId="{995E453D-31E4-AADA-6482-4A66ECA091F3}"/>
          </ac:spMkLst>
        </pc:spChg>
        <pc:spChg chg="del topLvl">
          <ac:chgData name="Miriam Caisse" userId="S::caim2204@usherbrooke.ca::cbafa607-adb9-4d0b-a513-8ff6ab15e851" providerId="AD" clId="Web-{657D0B11-A574-44D3-A71E-EF97792A96B5}" dt="2024-09-09T17:02:52.390" v="10"/>
          <ac:spMkLst>
            <pc:docMk/>
            <pc:sldMk cId="1607632285" sldId="273"/>
            <ac:spMk id="14" creationId="{F1E02141-6B0E-D04A-B55C-B5A40F400035}"/>
          </ac:spMkLst>
        </pc:spChg>
        <pc:spChg chg="del">
          <ac:chgData name="Miriam Caisse" userId="S::caim2204@usherbrooke.ca::cbafa607-adb9-4d0b-a513-8ff6ab15e851" providerId="AD" clId="Web-{657D0B11-A574-44D3-A71E-EF97792A96B5}" dt="2024-09-09T17:02:48.343" v="7"/>
          <ac:spMkLst>
            <pc:docMk/>
            <pc:sldMk cId="1607632285" sldId="273"/>
            <ac:spMk id="20" creationId="{CF57959C-6E58-6A24-7273-1CE24DAFF957}"/>
          </ac:spMkLst>
        </pc:spChg>
        <pc:spChg chg="del">
          <ac:chgData name="Miriam Caisse" userId="S::caim2204@usherbrooke.ca::cbafa607-adb9-4d0b-a513-8ff6ab15e851" providerId="AD" clId="Web-{657D0B11-A574-44D3-A71E-EF97792A96B5}" dt="2024-09-09T17:02:47.311" v="4"/>
          <ac:spMkLst>
            <pc:docMk/>
            <pc:sldMk cId="1607632285" sldId="273"/>
            <ac:spMk id="21" creationId="{3D6D4F22-59DC-7A41-8FA0-362350CA7CE5}"/>
          </ac:spMkLst>
        </pc:spChg>
        <pc:spChg chg="del">
          <ac:chgData name="Miriam Caisse" userId="S::caim2204@usherbrooke.ca::cbafa607-adb9-4d0b-a513-8ff6ab15e851" providerId="AD" clId="Web-{657D0B11-A574-44D3-A71E-EF97792A96B5}" dt="2024-09-09T17:02:48.843" v="8"/>
          <ac:spMkLst>
            <pc:docMk/>
            <pc:sldMk cId="1607632285" sldId="273"/>
            <ac:spMk id="22" creationId="{5617CC02-4EF4-7646-FB3D-3BBF85064EF8}"/>
          </ac:spMkLst>
        </pc:spChg>
        <pc:grpChg chg="del">
          <ac:chgData name="Miriam Caisse" userId="S::caim2204@usherbrooke.ca::cbafa607-adb9-4d0b-a513-8ff6ab15e851" providerId="AD" clId="Web-{657D0B11-A574-44D3-A71E-EF97792A96B5}" dt="2024-09-09T17:02:52.390" v="10"/>
          <ac:grpSpMkLst>
            <pc:docMk/>
            <pc:sldMk cId="1607632285" sldId="273"/>
            <ac:grpSpMk id="17" creationId="{A2B727D6-F3E0-F2AD-5969-577F1EB4BCDE}"/>
          </ac:grpSpMkLst>
        </pc:grpChg>
        <pc:graphicFrameChg chg="del mod modGraphic">
          <ac:chgData name="Miriam Caisse" userId="S::caim2204@usherbrooke.ca::cbafa607-adb9-4d0b-a513-8ff6ab15e851" providerId="AD" clId="Web-{657D0B11-A574-44D3-A71E-EF97792A96B5}" dt="2024-09-09T17:02:55.046" v="14"/>
          <ac:graphicFrameMkLst>
            <pc:docMk/>
            <pc:sldMk cId="1607632285" sldId="273"/>
            <ac:graphicFrameMk id="30" creationId="{1E65A82E-E946-2743-A693-EB0C100C1F7D}"/>
          </ac:graphicFrameMkLst>
        </pc:graphicFrameChg>
        <pc:picChg chg="del">
          <ac:chgData name="Miriam Caisse" userId="S::caim2204@usherbrooke.ca::cbafa607-adb9-4d0b-a513-8ff6ab15e851" providerId="AD" clId="Web-{657D0B11-A574-44D3-A71E-EF97792A96B5}" dt="2024-09-09T17:02:46.577" v="2"/>
          <ac:picMkLst>
            <pc:docMk/>
            <pc:sldMk cId="1607632285" sldId="273"/>
            <ac:picMk id="5" creationId="{55B4BEA0-E20B-8121-5CA1-BF52B2EEEC86}"/>
          </ac:picMkLst>
        </pc:picChg>
        <pc:picChg chg="del">
          <ac:chgData name="Miriam Caisse" userId="S::caim2204@usherbrooke.ca::cbafa607-adb9-4d0b-a513-8ff6ab15e851" providerId="AD" clId="Web-{657D0B11-A574-44D3-A71E-EF97792A96B5}" dt="2024-09-09T17:02:47.968" v="6"/>
          <ac:picMkLst>
            <pc:docMk/>
            <pc:sldMk cId="1607632285" sldId="273"/>
            <ac:picMk id="19" creationId="{C33259D3-8AE9-1D9F-9F21-7E7D365DCF55}"/>
          </ac:picMkLst>
        </pc:picChg>
        <pc:picChg chg="del">
          <ac:chgData name="Miriam Caisse" userId="S::caim2204@usherbrooke.ca::cbafa607-adb9-4d0b-a513-8ff6ab15e851" providerId="AD" clId="Web-{657D0B11-A574-44D3-A71E-EF97792A96B5}" dt="2024-09-09T17:02:47.640" v="5"/>
          <ac:picMkLst>
            <pc:docMk/>
            <pc:sldMk cId="1607632285" sldId="273"/>
            <ac:picMk id="24" creationId="{ADCFAD21-E448-9FBD-CB30-FCBDE84CC779}"/>
          </ac:picMkLst>
        </pc:picChg>
        <pc:picChg chg="del">
          <ac:chgData name="Miriam Caisse" userId="S::caim2204@usherbrooke.ca::cbafa607-adb9-4d0b-a513-8ff6ab15e851" providerId="AD" clId="Web-{657D0B11-A574-44D3-A71E-EF97792A96B5}" dt="2024-09-09T17:02:46.780" v="3"/>
          <ac:picMkLst>
            <pc:docMk/>
            <pc:sldMk cId="1607632285" sldId="273"/>
            <ac:picMk id="26" creationId="{4DACF666-7972-D748-D353-370FBDC63824}"/>
          </ac:picMkLst>
        </pc:picChg>
        <pc:cxnChg chg="del mod topLvl">
          <ac:chgData name="Miriam Caisse" userId="S::caim2204@usherbrooke.ca::cbafa607-adb9-4d0b-a513-8ff6ab15e851" providerId="AD" clId="Web-{657D0B11-A574-44D3-A71E-EF97792A96B5}" dt="2024-09-09T17:02:54.249" v="13"/>
          <ac:cxnSpMkLst>
            <pc:docMk/>
            <pc:sldMk cId="1607632285" sldId="273"/>
            <ac:cxnSpMk id="12" creationId="{2F34BBAB-32A1-C5B0-C54C-2BB89A0C4B32}"/>
          </ac:cxnSpMkLst>
        </pc:cxnChg>
      </pc:sldChg>
      <pc:sldChg chg="del">
        <pc:chgData name="Miriam Caisse" userId="S::caim2204@usherbrooke.ca::cbafa607-adb9-4d0b-a513-8ff6ab15e851" providerId="AD" clId="Web-{657D0B11-A574-44D3-A71E-EF97792A96B5}" dt="2024-09-09T17:04:17.189" v="46"/>
        <pc:sldMkLst>
          <pc:docMk/>
          <pc:sldMk cId="2356172890" sldId="274"/>
        </pc:sldMkLst>
      </pc:sldChg>
      <pc:sldChg chg="del">
        <pc:chgData name="Miriam Caisse" userId="S::caim2204@usherbrooke.ca::cbafa607-adb9-4d0b-a513-8ff6ab15e851" providerId="AD" clId="Web-{657D0B11-A574-44D3-A71E-EF97792A96B5}" dt="2024-09-09T17:04:18.111" v="47"/>
        <pc:sldMkLst>
          <pc:docMk/>
          <pc:sldMk cId="2763830666" sldId="276"/>
        </pc:sldMkLst>
      </pc:sldChg>
    </pc:docChg>
  </pc:docChgLst>
  <pc:docChgLst>
    <pc:chgData name="Miriam Caisse" userId="cbafa607-adb9-4d0b-a513-8ff6ab15e851" providerId="ADAL" clId="{AFF10875-6820-4AA8-B76D-293FAE5D72D9}"/>
    <pc:docChg chg="addSld delSld modSld modSection">
      <pc:chgData name="Miriam Caisse" userId="cbafa607-adb9-4d0b-a513-8ff6ab15e851" providerId="ADAL" clId="{AFF10875-6820-4AA8-B76D-293FAE5D72D9}" dt="2024-09-18T23:41:35.073" v="31" actId="2696"/>
      <pc:docMkLst>
        <pc:docMk/>
      </pc:docMkLst>
      <pc:sldChg chg="modSp new del mod">
        <pc:chgData name="Miriam Caisse" userId="cbafa607-adb9-4d0b-a513-8ff6ab15e851" providerId="ADAL" clId="{AFF10875-6820-4AA8-B76D-293FAE5D72D9}" dt="2024-09-18T23:41:35.073" v="31" actId="2696"/>
        <pc:sldMkLst>
          <pc:docMk/>
          <pc:sldMk cId="1344323355" sldId="278"/>
        </pc:sldMkLst>
        <pc:spChg chg="mod">
          <ac:chgData name="Miriam Caisse" userId="cbafa607-adb9-4d0b-a513-8ff6ab15e851" providerId="ADAL" clId="{AFF10875-6820-4AA8-B76D-293FAE5D72D9}" dt="2024-09-18T23:41:24.105" v="30" actId="20577"/>
          <ac:spMkLst>
            <pc:docMk/>
            <pc:sldMk cId="1344323355" sldId="278"/>
            <ac:spMk id="2" creationId="{E8719608-3213-42C2-6FA5-3DF1CF59E3A0}"/>
          </ac:spMkLst>
        </pc:spChg>
      </pc:sldChg>
    </pc:docChg>
  </pc:docChgLst>
  <pc:docChgLst>
    <pc:chgData name="Miriam Caisse" userId="S::caim2204@usherbrooke.ca::cbafa607-adb9-4d0b-a513-8ff6ab15e851" providerId="AD" clId="Web-{42281021-D17A-F731-5FA6-897E44F52FE0}"/>
    <pc:docChg chg="addSld delSld modSld sldOrd delSection modSection">
      <pc:chgData name="Miriam Caisse" userId="S::caim2204@usherbrooke.ca::cbafa607-adb9-4d0b-a513-8ff6ab15e851" providerId="AD" clId="Web-{42281021-D17A-F731-5FA6-897E44F52FE0}" dt="2024-09-12T19:01:09.450" v="1394"/>
      <pc:docMkLst>
        <pc:docMk/>
      </pc:docMkLst>
      <pc:sldChg chg="modSp">
        <pc:chgData name="Miriam Caisse" userId="S::caim2204@usherbrooke.ca::cbafa607-adb9-4d0b-a513-8ff6ab15e851" providerId="AD" clId="Web-{42281021-D17A-F731-5FA6-897E44F52FE0}" dt="2024-09-12T18:34:12.179" v="44" actId="20577"/>
        <pc:sldMkLst>
          <pc:docMk/>
          <pc:sldMk cId="1509417614" sldId="256"/>
        </pc:sldMkLst>
        <pc:spChg chg="mod">
          <ac:chgData name="Miriam Caisse" userId="S::caim2204@usherbrooke.ca::cbafa607-adb9-4d0b-a513-8ff6ab15e851" providerId="AD" clId="Web-{42281021-D17A-F731-5FA6-897E44F52FE0}" dt="2024-09-12T18:34:12.179" v="44" actId="20577"/>
          <ac:spMkLst>
            <pc:docMk/>
            <pc:sldMk cId="1509417614" sldId="256"/>
            <ac:spMk id="14" creationId="{F47B539A-662B-3FC4-40C8-09238E0629AE}"/>
          </ac:spMkLst>
        </pc:spChg>
      </pc:sldChg>
      <pc:sldChg chg="delSp modSp">
        <pc:chgData name="Miriam Caisse" userId="S::caim2204@usherbrooke.ca::cbafa607-adb9-4d0b-a513-8ff6ab15e851" providerId="AD" clId="Web-{42281021-D17A-F731-5FA6-897E44F52FE0}" dt="2024-09-12T18:35:57.053" v="81" actId="1076"/>
        <pc:sldMkLst>
          <pc:docMk/>
          <pc:sldMk cId="679916461" sldId="261"/>
        </pc:sldMkLst>
        <pc:spChg chg="mod">
          <ac:chgData name="Miriam Caisse" userId="S::caim2204@usherbrooke.ca::cbafa607-adb9-4d0b-a513-8ff6ab15e851" providerId="AD" clId="Web-{42281021-D17A-F731-5FA6-897E44F52FE0}" dt="2024-09-12T18:35:32.663" v="70" actId="20577"/>
          <ac:spMkLst>
            <pc:docMk/>
            <pc:sldMk cId="679916461" sldId="261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42281021-D17A-F731-5FA6-897E44F52FE0}" dt="2024-09-12T18:34:41.225" v="61" actId="20577"/>
          <ac:spMkLst>
            <pc:docMk/>
            <pc:sldMk cId="679916461" sldId="261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42281021-D17A-F731-5FA6-897E44F52FE0}" dt="2024-09-12T18:34:50.038" v="67" actId="20577"/>
          <ac:spMkLst>
            <pc:docMk/>
            <pc:sldMk cId="679916461" sldId="261"/>
            <ac:spMk id="16" creationId="{3669FA49-4CCB-9FBA-2B86-B155FB6EC656}"/>
          </ac:spMkLst>
        </pc:spChg>
        <pc:spChg chg="del">
          <ac:chgData name="Miriam Caisse" userId="S::caim2204@usherbrooke.ca::cbafa607-adb9-4d0b-a513-8ff6ab15e851" providerId="AD" clId="Web-{42281021-D17A-F731-5FA6-897E44F52FE0}" dt="2024-09-12T18:35:35.850" v="71"/>
          <ac:spMkLst>
            <pc:docMk/>
            <pc:sldMk cId="679916461" sldId="261"/>
            <ac:spMk id="33" creationId="{82D8BA3E-EF7C-F1D2-E32B-6E1A81884D52}"/>
          </ac:spMkLst>
        </pc:spChg>
        <pc:spChg chg="del mod topLvl">
          <ac:chgData name="Miriam Caisse" userId="S::caim2204@usherbrooke.ca::cbafa607-adb9-4d0b-a513-8ff6ab15e851" providerId="AD" clId="Web-{42281021-D17A-F731-5FA6-897E44F52FE0}" dt="2024-09-12T18:35:45.709" v="77"/>
          <ac:spMkLst>
            <pc:docMk/>
            <pc:sldMk cId="679916461" sldId="261"/>
            <ac:spMk id="58" creationId="{81EB1023-5A5C-CE50-CC25-29964274314F}"/>
          </ac:spMkLst>
        </pc:spChg>
        <pc:spChg chg="del">
          <ac:chgData name="Miriam Caisse" userId="S::caim2204@usherbrooke.ca::cbafa607-adb9-4d0b-a513-8ff6ab15e851" providerId="AD" clId="Web-{42281021-D17A-F731-5FA6-897E44F52FE0}" dt="2024-09-12T18:35:44.272" v="76"/>
          <ac:spMkLst>
            <pc:docMk/>
            <pc:sldMk cId="679916461" sldId="261"/>
            <ac:spMk id="59" creationId="{B88D8244-8C4E-6F96-89B2-D4F3E57CAAE2}"/>
          </ac:spMkLst>
        </pc:spChg>
        <pc:spChg chg="del">
          <ac:chgData name="Miriam Caisse" userId="S::caim2204@usherbrooke.ca::cbafa607-adb9-4d0b-a513-8ff6ab15e851" providerId="AD" clId="Web-{42281021-D17A-F731-5FA6-897E44F52FE0}" dt="2024-09-12T18:35:41.584" v="74"/>
          <ac:spMkLst>
            <pc:docMk/>
            <pc:sldMk cId="679916461" sldId="261"/>
            <ac:spMk id="61" creationId="{A8BAC3D9-08AB-9F7E-0E10-A88A841AFEF5}"/>
          </ac:spMkLst>
        </pc:spChg>
        <pc:spChg chg="del topLvl">
          <ac:chgData name="Miriam Caisse" userId="S::caim2204@usherbrooke.ca::cbafa607-adb9-4d0b-a513-8ff6ab15e851" providerId="AD" clId="Web-{42281021-D17A-F731-5FA6-897E44F52FE0}" dt="2024-09-12T18:35:48.522" v="78"/>
          <ac:spMkLst>
            <pc:docMk/>
            <pc:sldMk cId="679916461" sldId="261"/>
            <ac:spMk id="62" creationId="{17BD7621-0C2A-6C38-C20D-3AC2047CE3CA}"/>
          </ac:spMkLst>
        </pc:spChg>
        <pc:grpChg chg="mod">
          <ac:chgData name="Miriam Caisse" userId="S::caim2204@usherbrooke.ca::cbafa607-adb9-4d0b-a513-8ff6ab15e851" providerId="AD" clId="Web-{42281021-D17A-F731-5FA6-897E44F52FE0}" dt="2024-09-12T18:35:57.053" v="81" actId="1076"/>
          <ac:grpSpMkLst>
            <pc:docMk/>
            <pc:sldMk cId="679916461" sldId="261"/>
            <ac:grpSpMk id="3" creationId="{1C82D4D8-5779-3CEA-0B4A-3C837309D824}"/>
          </ac:grpSpMkLst>
        </pc:grpChg>
        <pc:grpChg chg="mod">
          <ac:chgData name="Miriam Caisse" userId="S::caim2204@usherbrooke.ca::cbafa607-adb9-4d0b-a513-8ff6ab15e851" providerId="AD" clId="Web-{42281021-D17A-F731-5FA6-897E44F52FE0}" dt="2024-09-12T18:35:56.975" v="79" actId="1076"/>
          <ac:grpSpMkLst>
            <pc:docMk/>
            <pc:sldMk cId="679916461" sldId="261"/>
            <ac:grpSpMk id="7" creationId="{527C15E7-69A0-09A9-FF34-87F562B23A43}"/>
          </ac:grpSpMkLst>
        </pc:grpChg>
        <pc:grpChg chg="mod">
          <ac:chgData name="Miriam Caisse" userId="S::caim2204@usherbrooke.ca::cbafa607-adb9-4d0b-a513-8ff6ab15e851" providerId="AD" clId="Web-{42281021-D17A-F731-5FA6-897E44F52FE0}" dt="2024-09-12T18:35:56.991" v="80" actId="1076"/>
          <ac:grpSpMkLst>
            <pc:docMk/>
            <pc:sldMk cId="679916461" sldId="261"/>
            <ac:grpSpMk id="14" creationId="{FE617AD9-3888-B671-AA63-B184548E3A95}"/>
          </ac:grpSpMkLst>
        </pc:grpChg>
        <pc:grpChg chg="del">
          <ac:chgData name="Miriam Caisse" userId="S::caim2204@usherbrooke.ca::cbafa607-adb9-4d0b-a513-8ff6ab15e851" providerId="AD" clId="Web-{42281021-D17A-F731-5FA6-897E44F52FE0}" dt="2024-09-12T18:35:37.163" v="72"/>
          <ac:grpSpMkLst>
            <pc:docMk/>
            <pc:sldMk cId="679916461" sldId="261"/>
            <ac:grpSpMk id="28" creationId="{4C3F2394-80BC-6D58-97E8-58CD1EF433B6}"/>
          </ac:grpSpMkLst>
        </pc:grpChg>
        <pc:grpChg chg="del">
          <ac:chgData name="Miriam Caisse" userId="S::caim2204@usherbrooke.ca::cbafa607-adb9-4d0b-a513-8ff6ab15e851" providerId="AD" clId="Web-{42281021-D17A-F731-5FA6-897E44F52FE0}" dt="2024-09-12T18:35:35.850" v="71"/>
          <ac:grpSpMkLst>
            <pc:docMk/>
            <pc:sldMk cId="679916461" sldId="261"/>
            <ac:grpSpMk id="29" creationId="{72AAF401-C346-B4B1-0EF7-84D503A78212}"/>
          </ac:grpSpMkLst>
        </pc:grpChg>
        <pc:grpChg chg="del">
          <ac:chgData name="Miriam Caisse" userId="S::caim2204@usherbrooke.ca::cbafa607-adb9-4d0b-a513-8ff6ab15e851" providerId="AD" clId="Web-{42281021-D17A-F731-5FA6-897E44F52FE0}" dt="2024-09-12T18:35:38.600" v="73"/>
          <ac:grpSpMkLst>
            <pc:docMk/>
            <pc:sldMk cId="679916461" sldId="261"/>
            <ac:grpSpMk id="42" creationId="{F7A464C9-2041-9938-DF62-7FC7E0AAA494}"/>
          </ac:grpSpMkLst>
        </pc:grpChg>
        <pc:grpChg chg="del">
          <ac:chgData name="Miriam Caisse" userId="S::caim2204@usherbrooke.ca::cbafa607-adb9-4d0b-a513-8ff6ab15e851" providerId="AD" clId="Web-{42281021-D17A-F731-5FA6-897E44F52FE0}" dt="2024-09-12T18:35:45.709" v="77"/>
          <ac:grpSpMkLst>
            <pc:docMk/>
            <pc:sldMk cId="679916461" sldId="261"/>
            <ac:grpSpMk id="56" creationId="{6C17ACFF-60F7-771A-FB74-F23E8FA11DB3}"/>
          </ac:grpSpMkLst>
        </pc:grpChg>
        <pc:grpChg chg="del">
          <ac:chgData name="Miriam Caisse" userId="S::caim2204@usherbrooke.ca::cbafa607-adb9-4d0b-a513-8ff6ab15e851" providerId="AD" clId="Web-{42281021-D17A-F731-5FA6-897E44F52FE0}" dt="2024-09-12T18:35:41.584" v="74"/>
          <ac:grpSpMkLst>
            <pc:docMk/>
            <pc:sldMk cId="679916461" sldId="261"/>
            <ac:grpSpMk id="57" creationId="{F1755489-7CD0-AD3E-0C66-02162081F6BD}"/>
          </ac:grpSpMkLst>
        </pc:grpChg>
      </pc:sldChg>
      <pc:sldChg chg="del">
        <pc:chgData name="Miriam Caisse" userId="S::caim2204@usherbrooke.ca::cbafa607-adb9-4d0b-a513-8ff6ab15e851" providerId="AD" clId="Web-{42281021-D17A-F731-5FA6-897E44F52FE0}" dt="2024-09-12T18:36:02.381" v="82"/>
        <pc:sldMkLst>
          <pc:docMk/>
          <pc:sldMk cId="837795972" sldId="268"/>
        </pc:sldMkLst>
      </pc:sldChg>
      <pc:sldChg chg="del">
        <pc:chgData name="Miriam Caisse" userId="S::caim2204@usherbrooke.ca::cbafa607-adb9-4d0b-a513-8ff6ab15e851" providerId="AD" clId="Web-{42281021-D17A-F731-5FA6-897E44F52FE0}" dt="2024-09-12T18:36:03.787" v="83"/>
        <pc:sldMkLst>
          <pc:docMk/>
          <pc:sldMk cId="3787479371" sldId="269"/>
        </pc:sldMkLst>
      </pc:sldChg>
      <pc:sldChg chg="del">
        <pc:chgData name="Miriam Caisse" userId="S::caim2204@usherbrooke.ca::cbafa607-adb9-4d0b-a513-8ff6ab15e851" providerId="AD" clId="Web-{42281021-D17A-F731-5FA6-897E44F52FE0}" dt="2024-09-12T18:36:05.506" v="84"/>
        <pc:sldMkLst>
          <pc:docMk/>
          <pc:sldMk cId="3719928833" sldId="270"/>
        </pc:sldMkLst>
      </pc:sldChg>
      <pc:sldChg chg="del">
        <pc:chgData name="Miriam Caisse" userId="S::caim2204@usherbrooke.ca::cbafa607-adb9-4d0b-a513-8ff6ab15e851" providerId="AD" clId="Web-{42281021-D17A-F731-5FA6-897E44F52FE0}" dt="2024-09-12T18:36:06.741" v="86"/>
        <pc:sldMkLst>
          <pc:docMk/>
          <pc:sldMk cId="1770114814" sldId="271"/>
        </pc:sldMkLst>
      </pc:sldChg>
      <pc:sldChg chg="del">
        <pc:chgData name="Miriam Caisse" userId="S::caim2204@usherbrooke.ca::cbafa607-adb9-4d0b-a513-8ff6ab15e851" providerId="AD" clId="Web-{42281021-D17A-F731-5FA6-897E44F52FE0}" dt="2024-09-12T18:36:06.725" v="85"/>
        <pc:sldMkLst>
          <pc:docMk/>
          <pc:sldMk cId="1180797214" sldId="272"/>
        </pc:sldMkLst>
      </pc:sldChg>
      <pc:sldChg chg="addSp modSp">
        <pc:chgData name="Miriam Caisse" userId="S::caim2204@usherbrooke.ca::cbafa607-adb9-4d0b-a513-8ff6ab15e851" providerId="AD" clId="Web-{42281021-D17A-F731-5FA6-897E44F52FE0}" dt="2024-09-12T18:45:22.034" v="468" actId="20577"/>
        <pc:sldMkLst>
          <pc:docMk/>
          <pc:sldMk cId="1607632285" sldId="273"/>
        </pc:sldMkLst>
        <pc:spChg chg="mod">
          <ac:chgData name="Miriam Caisse" userId="S::caim2204@usherbrooke.ca::cbafa607-adb9-4d0b-a513-8ff6ab15e851" providerId="AD" clId="Web-{42281021-D17A-F731-5FA6-897E44F52FE0}" dt="2024-09-12T18:34:31.476" v="51" actId="20577"/>
          <ac:spMkLst>
            <pc:docMk/>
            <pc:sldMk cId="1607632285" sldId="273"/>
            <ac:spMk id="2" creationId="{C72F57A3-EDB6-F956-2AF3-2B765946E0CD}"/>
          </ac:spMkLst>
        </pc:spChg>
        <pc:spChg chg="mod">
          <ac:chgData name="Miriam Caisse" userId="S::caim2204@usherbrooke.ca::cbafa607-adb9-4d0b-a513-8ff6ab15e851" providerId="AD" clId="Web-{42281021-D17A-F731-5FA6-897E44F52FE0}" dt="2024-09-12T18:45:04.237" v="456" actId="1076"/>
          <ac:spMkLst>
            <pc:docMk/>
            <pc:sldMk cId="1607632285" sldId="273"/>
            <ac:spMk id="3" creationId="{995E453D-31E4-AADA-6482-4A66ECA091F3}"/>
          </ac:spMkLst>
        </pc:spChg>
        <pc:spChg chg="add mod">
          <ac:chgData name="Miriam Caisse" userId="S::caim2204@usherbrooke.ca::cbafa607-adb9-4d0b-a513-8ff6ab15e851" providerId="AD" clId="Web-{42281021-D17A-F731-5FA6-897E44F52FE0}" dt="2024-09-12T18:45:22.034" v="468" actId="20577"/>
          <ac:spMkLst>
            <pc:docMk/>
            <pc:sldMk cId="1607632285" sldId="273"/>
            <ac:spMk id="154" creationId="{41CE35DF-7EEA-0F09-3074-DB9B8D2832A8}"/>
          </ac:spMkLst>
        </pc:spChg>
        <pc:graphicFrameChg chg="add mod modGraphic">
          <ac:chgData name="Miriam Caisse" userId="S::caim2204@usherbrooke.ca::cbafa607-adb9-4d0b-a513-8ff6ab15e851" providerId="AD" clId="Web-{42281021-D17A-F731-5FA6-897E44F52FE0}" dt="2024-09-12T18:45:10.612" v="459" actId="1076"/>
          <ac:graphicFrameMkLst>
            <pc:docMk/>
            <pc:sldMk cId="1607632285" sldId="273"/>
            <ac:graphicFrameMk id="4" creationId="{DE462F4F-4E77-F7DE-7688-4EE13A4C5BF9}"/>
          </ac:graphicFrameMkLst>
        </pc:graphicFrameChg>
      </pc:sldChg>
      <pc:sldChg chg="modSp add ord replId">
        <pc:chgData name="Miriam Caisse" userId="S::caim2204@usherbrooke.ca::cbafa607-adb9-4d0b-a513-8ff6ab15e851" providerId="AD" clId="Web-{42281021-D17A-F731-5FA6-897E44F52FE0}" dt="2024-09-12T18:45:39.565" v="472" actId="20577"/>
        <pc:sldMkLst>
          <pc:docMk/>
          <pc:sldMk cId="145676241" sldId="274"/>
        </pc:sldMkLst>
        <pc:spChg chg="mod">
          <ac:chgData name="Miriam Caisse" userId="S::caim2204@usherbrooke.ca::cbafa607-adb9-4d0b-a513-8ff6ab15e851" providerId="AD" clId="Web-{42281021-D17A-F731-5FA6-897E44F52FE0}" dt="2024-09-12T18:45:36.300" v="470" actId="20577"/>
          <ac:spMkLst>
            <pc:docMk/>
            <pc:sldMk cId="145676241" sldId="274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42281021-D17A-F731-5FA6-897E44F52FE0}" dt="2024-09-12T18:36:24.475" v="95" actId="20577"/>
          <ac:spMkLst>
            <pc:docMk/>
            <pc:sldMk cId="145676241" sldId="274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42281021-D17A-F731-5FA6-897E44F52FE0}" dt="2024-09-12T18:45:39.565" v="472" actId="20577"/>
          <ac:spMkLst>
            <pc:docMk/>
            <pc:sldMk cId="145676241" sldId="274"/>
            <ac:spMk id="16" creationId="{3669FA49-4CCB-9FBA-2B86-B155FB6EC656}"/>
          </ac:spMkLst>
        </pc:spChg>
      </pc:sldChg>
      <pc:sldChg chg="modSp add ord replId">
        <pc:chgData name="Miriam Caisse" userId="S::caim2204@usherbrooke.ca::cbafa607-adb9-4d0b-a513-8ff6ab15e851" providerId="AD" clId="Web-{42281021-D17A-F731-5FA6-897E44F52FE0}" dt="2024-09-12T18:36:37.272" v="100" actId="20577"/>
        <pc:sldMkLst>
          <pc:docMk/>
          <pc:sldMk cId="1615224746" sldId="275"/>
        </pc:sldMkLst>
        <pc:spChg chg="mod">
          <ac:chgData name="Miriam Caisse" userId="S::caim2204@usherbrooke.ca::cbafa607-adb9-4d0b-a513-8ff6ab15e851" providerId="AD" clId="Web-{42281021-D17A-F731-5FA6-897E44F52FE0}" dt="2024-09-12T18:36:37.272" v="100" actId="20577"/>
          <ac:spMkLst>
            <pc:docMk/>
            <pc:sldMk cId="1615224746" sldId="275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42281021-D17A-F731-5FA6-897E44F52FE0}" dt="2024-09-12T18:36:34.428" v="99" actId="20577"/>
          <ac:spMkLst>
            <pc:docMk/>
            <pc:sldMk cId="1615224746" sldId="275"/>
            <ac:spMk id="9" creationId="{E079D4FE-9D85-6C4E-E5DD-A0291AEA4297}"/>
          </ac:spMkLst>
        </pc:spChg>
      </pc:sldChg>
      <pc:sldChg chg="addSp delSp modSp add ord replId">
        <pc:chgData name="Miriam Caisse" userId="S::caim2204@usherbrooke.ca::cbafa607-adb9-4d0b-a513-8ff6ab15e851" providerId="AD" clId="Web-{42281021-D17A-F731-5FA6-897E44F52FE0}" dt="2024-09-12T18:48:53.455" v="521" actId="1076"/>
        <pc:sldMkLst>
          <pc:docMk/>
          <pc:sldMk cId="1826457842" sldId="276"/>
        </pc:sldMkLst>
        <pc:spChg chg="mod">
          <ac:chgData name="Miriam Caisse" userId="S::caim2204@usherbrooke.ca::cbafa607-adb9-4d0b-a513-8ff6ab15e851" providerId="AD" clId="Web-{42281021-D17A-F731-5FA6-897E44F52FE0}" dt="2024-09-12T18:37:33.396" v="108" actId="20577"/>
          <ac:spMkLst>
            <pc:docMk/>
            <pc:sldMk cId="1826457842" sldId="276"/>
            <ac:spMk id="2" creationId="{C72F57A3-EDB6-F956-2AF3-2B765946E0CD}"/>
          </ac:spMkLst>
        </pc:spChg>
        <pc:spChg chg="del">
          <ac:chgData name="Miriam Caisse" userId="S::caim2204@usherbrooke.ca::cbafa607-adb9-4d0b-a513-8ff6ab15e851" providerId="AD" clId="Web-{42281021-D17A-F731-5FA6-897E44F52FE0}" dt="2024-09-12T18:45:56.003" v="473"/>
          <ac:spMkLst>
            <pc:docMk/>
            <pc:sldMk cId="1826457842" sldId="276"/>
            <ac:spMk id="3" creationId="{995E453D-31E4-AADA-6482-4A66ECA091F3}"/>
          </ac:spMkLst>
        </pc:spChg>
        <pc:spChg chg="add del mod">
          <ac:chgData name="Miriam Caisse" userId="S::caim2204@usherbrooke.ca::cbafa607-adb9-4d0b-a513-8ff6ab15e851" providerId="AD" clId="Web-{42281021-D17A-F731-5FA6-897E44F52FE0}" dt="2024-09-12T18:46:22.409" v="474"/>
          <ac:spMkLst>
            <pc:docMk/>
            <pc:sldMk cId="1826457842" sldId="276"/>
            <ac:spMk id="5" creationId="{14D18D07-308C-75D2-B6B5-FE0EB2F0143E}"/>
          </ac:spMkLst>
        </pc:spChg>
        <pc:graphicFrameChg chg="add mod ord modGraphic">
          <ac:chgData name="Miriam Caisse" userId="S::caim2204@usherbrooke.ca::cbafa607-adb9-4d0b-a513-8ff6ab15e851" providerId="AD" clId="Web-{42281021-D17A-F731-5FA6-897E44F52FE0}" dt="2024-09-12T18:48:53.455" v="521" actId="1076"/>
          <ac:graphicFrameMkLst>
            <pc:docMk/>
            <pc:sldMk cId="1826457842" sldId="276"/>
            <ac:graphicFrameMk id="6" creationId="{9B3D9A67-3210-1659-5402-96C56226204F}"/>
          </ac:graphicFrameMkLst>
        </pc:graphicFrameChg>
      </pc:sldChg>
      <pc:sldChg chg="addSp delSp modSp new">
        <pc:chgData name="Miriam Caisse" userId="S::caim2204@usherbrooke.ca::cbafa607-adb9-4d0b-a513-8ff6ab15e851" providerId="AD" clId="Web-{42281021-D17A-F731-5FA6-897E44F52FE0}" dt="2024-09-12T19:01:09.450" v="1394"/>
        <pc:sldMkLst>
          <pc:docMk/>
          <pc:sldMk cId="2793035101" sldId="277"/>
        </pc:sldMkLst>
        <pc:spChg chg="mod">
          <ac:chgData name="Miriam Caisse" userId="S::caim2204@usherbrooke.ca::cbafa607-adb9-4d0b-a513-8ff6ab15e851" providerId="AD" clId="Web-{42281021-D17A-F731-5FA6-897E44F52FE0}" dt="2024-09-12T18:56:22.795" v="1392" actId="20577"/>
          <ac:spMkLst>
            <pc:docMk/>
            <pc:sldMk cId="2793035101" sldId="277"/>
            <ac:spMk id="2" creationId="{B3F83EBC-DF16-D0A2-E33F-B17B21591085}"/>
          </ac:spMkLst>
        </pc:spChg>
        <pc:spChg chg="del mod">
          <ac:chgData name="Miriam Caisse" userId="S::caim2204@usherbrooke.ca::cbafa607-adb9-4d0b-a513-8ff6ab15e851" providerId="AD" clId="Web-{42281021-D17A-F731-5FA6-897E44F52FE0}" dt="2024-09-12T18:49:24.314" v="526"/>
          <ac:spMkLst>
            <pc:docMk/>
            <pc:sldMk cId="2793035101" sldId="277"/>
            <ac:spMk id="3" creationId="{FA580C18-B0E3-9839-577C-B85F50349C6E}"/>
          </ac:spMkLst>
        </pc:spChg>
        <pc:graphicFrameChg chg="add mod ord modGraphic">
          <ac:chgData name="Miriam Caisse" userId="S::caim2204@usherbrooke.ca::cbafa607-adb9-4d0b-a513-8ff6ab15e851" providerId="AD" clId="Web-{42281021-D17A-F731-5FA6-897E44F52FE0}" dt="2024-09-12T19:01:09.450" v="1394"/>
          <ac:graphicFrameMkLst>
            <pc:docMk/>
            <pc:sldMk cId="2793035101" sldId="277"/>
            <ac:graphicFrameMk id="7" creationId="{F38A1604-B52C-320A-EA40-411ED74A293E}"/>
          </ac:graphicFrameMkLst>
        </pc:graphicFrameChg>
      </pc:sldChg>
      <pc:sldChg chg="new del">
        <pc:chgData name="Miriam Caisse" userId="S::caim2204@usherbrooke.ca::cbafa607-adb9-4d0b-a513-8ff6ab15e851" providerId="AD" clId="Web-{42281021-D17A-F731-5FA6-897E44F52FE0}" dt="2024-09-12T18:49:02.267" v="524"/>
        <pc:sldMkLst>
          <pc:docMk/>
          <pc:sldMk cId="2684304743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99975-2C1F-4E13-99D3-D6CBD49E8BD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605FD7F-6657-44BC-B630-7234D69BA29C}">
      <dgm:prSet phldrT="[Texte]" phldr="0"/>
      <dgm:spPr/>
      <dgm:t>
        <a:bodyPr/>
        <a:lstStyle/>
        <a:p>
          <a:pPr algn="l">
            <a:lnSpc>
              <a:spcPct val="90000"/>
            </a:lnSpc>
          </a:pPr>
          <a:r>
            <a:rPr lang="en-US" err="1">
              <a:latin typeface="Amasis MT Pro Medium"/>
            </a:rPr>
            <a:t>Simuler</a:t>
          </a:r>
          <a:r>
            <a:rPr lang="en-US">
              <a:latin typeface="Amasis MT Pro Medium"/>
            </a:rPr>
            <a:t> des circuits </a:t>
          </a:r>
          <a:r>
            <a:rPr lang="en-US" err="1">
              <a:latin typeface="Amasis MT Pro Medium"/>
            </a:rPr>
            <a:t>électriques</a:t>
          </a:r>
          <a:r>
            <a:rPr lang="en-US">
              <a:latin typeface="Amasis MT Pro Medium"/>
            </a:rPr>
            <a:t>*</a:t>
          </a:r>
          <a:endParaRPr lang="fr-FR"/>
        </a:p>
      </dgm:t>
    </dgm:pt>
    <dgm:pt modelId="{7432BE3F-FB67-401C-9D3E-66E34F18BFCD}" type="parTrans" cxnId="{07FB0767-1530-4F42-92C6-98C51421564D}">
      <dgm:prSet/>
      <dgm:spPr/>
      <dgm:t>
        <a:bodyPr/>
        <a:lstStyle/>
        <a:p>
          <a:endParaRPr lang="fr-FR"/>
        </a:p>
      </dgm:t>
    </dgm:pt>
    <dgm:pt modelId="{0741C3C9-2C2D-447F-BD9F-D72A69BE194F}" type="sibTrans" cxnId="{07FB0767-1530-4F42-92C6-98C51421564D}">
      <dgm:prSet/>
      <dgm:spPr/>
      <dgm:t>
        <a:bodyPr/>
        <a:lstStyle/>
        <a:p>
          <a:endParaRPr lang="fr-FR"/>
        </a:p>
      </dgm:t>
    </dgm:pt>
    <dgm:pt modelId="{75821F2E-18FE-4489-A4CC-B797715846B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Amasis MT Pro Medium"/>
            </a:rPr>
            <a:t>Faire des </a:t>
          </a:r>
          <a:r>
            <a:rPr lang="en-US" err="1">
              <a:latin typeface="Amasis MT Pro Medium"/>
            </a:rPr>
            <a:t>schémas</a:t>
          </a:r>
          <a:r>
            <a:rPr lang="en-US">
              <a:latin typeface="Amasis MT Pro Medium"/>
            </a:rPr>
            <a:t> </a:t>
          </a:r>
          <a:r>
            <a:rPr lang="en-US" err="1">
              <a:latin typeface="Amasis MT Pro Medium"/>
            </a:rPr>
            <a:t>électriques</a:t>
          </a:r>
        </a:p>
      </dgm:t>
    </dgm:pt>
    <dgm:pt modelId="{09238E8C-0932-4213-8712-EC5185068FE3}" type="parTrans" cxnId="{DC2579A5-F8C0-4F50-97F8-593067CB8C39}">
      <dgm:prSet/>
      <dgm:spPr/>
    </dgm:pt>
    <dgm:pt modelId="{2754562F-E540-4CE5-99D3-012513120424}" type="sibTrans" cxnId="{DC2579A5-F8C0-4F50-97F8-593067CB8C39}">
      <dgm:prSet/>
      <dgm:spPr/>
    </dgm:pt>
    <dgm:pt modelId="{AA0844A7-56E0-4BEF-B3E7-F0A5E3C64996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Amasis MT Pro Medium"/>
            </a:rPr>
            <a:t>Faire des PCBs (Circuits </a:t>
          </a:r>
          <a:r>
            <a:rPr lang="en-US" err="1">
              <a:latin typeface="Amasis MT Pro Medium"/>
            </a:rPr>
            <a:t>imprimés</a:t>
          </a:r>
          <a:r>
            <a:rPr lang="en-US">
              <a:latin typeface="Amasis MT Pro Medium"/>
            </a:rPr>
            <a:t>)</a:t>
          </a:r>
        </a:p>
      </dgm:t>
    </dgm:pt>
    <dgm:pt modelId="{A99DE61B-EB0C-4A2B-A79B-F63F44E746AB}" type="parTrans" cxnId="{21B7E99E-CFBF-4BE0-87DD-E5ACA3685915}">
      <dgm:prSet/>
      <dgm:spPr/>
    </dgm:pt>
    <dgm:pt modelId="{FF19BB3E-7509-4509-A586-157C1624EE1F}" type="sibTrans" cxnId="{21B7E99E-CFBF-4BE0-87DD-E5ACA3685915}">
      <dgm:prSet/>
      <dgm:spPr/>
    </dgm:pt>
    <dgm:pt modelId="{DEC73321-2AAA-4EFC-8064-3A3472083D7F}" type="pres">
      <dgm:prSet presAssocID="{2FD99975-2C1F-4E13-99D3-D6CBD49E8BD1}" presName="linear" presStyleCnt="0">
        <dgm:presLayoutVars>
          <dgm:dir/>
          <dgm:animLvl val="lvl"/>
          <dgm:resizeHandles val="exact"/>
        </dgm:presLayoutVars>
      </dgm:prSet>
      <dgm:spPr/>
    </dgm:pt>
    <dgm:pt modelId="{654C0E69-F8D5-4C81-9EC3-CD98252D5765}" type="pres">
      <dgm:prSet presAssocID="{75821F2E-18FE-4489-A4CC-B797715846BC}" presName="parentLin" presStyleCnt="0"/>
      <dgm:spPr/>
    </dgm:pt>
    <dgm:pt modelId="{B1062411-1C39-4628-BA20-76EAAD5CE9DA}" type="pres">
      <dgm:prSet presAssocID="{75821F2E-18FE-4489-A4CC-B797715846BC}" presName="parentLeftMargin" presStyleLbl="node1" presStyleIdx="0" presStyleCnt="3"/>
      <dgm:spPr/>
    </dgm:pt>
    <dgm:pt modelId="{FAC4750E-D8D3-49BB-9A20-3D5769690378}" type="pres">
      <dgm:prSet presAssocID="{75821F2E-18FE-4489-A4CC-B797715846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666AB6-9912-446C-BA75-1B32DD0F0693}" type="pres">
      <dgm:prSet presAssocID="{75821F2E-18FE-4489-A4CC-B797715846BC}" presName="negativeSpace" presStyleCnt="0"/>
      <dgm:spPr/>
    </dgm:pt>
    <dgm:pt modelId="{A85B02A7-2469-48BF-B78C-9A1433A9A28B}" type="pres">
      <dgm:prSet presAssocID="{75821F2E-18FE-4489-A4CC-B797715846BC}" presName="childText" presStyleLbl="conFgAcc1" presStyleIdx="0" presStyleCnt="3">
        <dgm:presLayoutVars>
          <dgm:bulletEnabled val="1"/>
        </dgm:presLayoutVars>
      </dgm:prSet>
      <dgm:spPr/>
    </dgm:pt>
    <dgm:pt modelId="{9043861A-B6A2-45B3-A48F-09F7A7A3ACED}" type="pres">
      <dgm:prSet presAssocID="{2754562F-E540-4CE5-99D3-012513120424}" presName="spaceBetweenRectangles" presStyleCnt="0"/>
      <dgm:spPr/>
    </dgm:pt>
    <dgm:pt modelId="{A31C53A8-F398-4906-A7A1-3236EE1239BA}" type="pres">
      <dgm:prSet presAssocID="{AA0844A7-56E0-4BEF-B3E7-F0A5E3C64996}" presName="parentLin" presStyleCnt="0"/>
      <dgm:spPr/>
    </dgm:pt>
    <dgm:pt modelId="{5C6A3650-9D1C-4373-B0CA-7A24148EDFF2}" type="pres">
      <dgm:prSet presAssocID="{AA0844A7-56E0-4BEF-B3E7-F0A5E3C64996}" presName="parentLeftMargin" presStyleLbl="node1" presStyleIdx="0" presStyleCnt="3"/>
      <dgm:spPr/>
    </dgm:pt>
    <dgm:pt modelId="{715E7C28-A41C-46E1-8FCF-334C9A211E67}" type="pres">
      <dgm:prSet presAssocID="{AA0844A7-56E0-4BEF-B3E7-F0A5E3C649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77C10C-54F8-4D1C-A4F8-410A4A099008}" type="pres">
      <dgm:prSet presAssocID="{AA0844A7-56E0-4BEF-B3E7-F0A5E3C64996}" presName="negativeSpace" presStyleCnt="0"/>
      <dgm:spPr/>
    </dgm:pt>
    <dgm:pt modelId="{1C9DB345-E947-4598-B77C-E51D573C45AA}" type="pres">
      <dgm:prSet presAssocID="{AA0844A7-56E0-4BEF-B3E7-F0A5E3C64996}" presName="childText" presStyleLbl="conFgAcc1" presStyleIdx="1" presStyleCnt="3">
        <dgm:presLayoutVars>
          <dgm:bulletEnabled val="1"/>
        </dgm:presLayoutVars>
      </dgm:prSet>
      <dgm:spPr/>
    </dgm:pt>
    <dgm:pt modelId="{493BCE18-B2D1-4AC8-959E-7A3FA6BA1766}" type="pres">
      <dgm:prSet presAssocID="{FF19BB3E-7509-4509-A586-157C1624EE1F}" presName="spaceBetweenRectangles" presStyleCnt="0"/>
      <dgm:spPr/>
    </dgm:pt>
    <dgm:pt modelId="{CC4A71F9-EC1E-468B-9F56-060CC0AFEF05}" type="pres">
      <dgm:prSet presAssocID="{3605FD7F-6657-44BC-B630-7234D69BA29C}" presName="parentLin" presStyleCnt="0"/>
      <dgm:spPr/>
    </dgm:pt>
    <dgm:pt modelId="{ADFDBCE1-2BC3-456A-BB8A-8A634D90DAD6}" type="pres">
      <dgm:prSet presAssocID="{3605FD7F-6657-44BC-B630-7234D69BA29C}" presName="parentLeftMargin" presStyleLbl="node1" presStyleIdx="1" presStyleCnt="3"/>
      <dgm:spPr/>
    </dgm:pt>
    <dgm:pt modelId="{E27C143B-5BE1-49C6-A01F-59A8F92AC6C9}" type="pres">
      <dgm:prSet presAssocID="{3605FD7F-6657-44BC-B630-7234D69BA2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3FD90B-48CA-4BB2-B891-FABEA36D1B27}" type="pres">
      <dgm:prSet presAssocID="{3605FD7F-6657-44BC-B630-7234D69BA29C}" presName="negativeSpace" presStyleCnt="0"/>
      <dgm:spPr/>
    </dgm:pt>
    <dgm:pt modelId="{F2FD7057-5763-4386-BD24-03C42749C3C1}" type="pres">
      <dgm:prSet presAssocID="{3605FD7F-6657-44BC-B630-7234D69BA2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97420F-234C-4626-AC0A-B77FD6F901B9}" type="presOf" srcId="{3605FD7F-6657-44BC-B630-7234D69BA29C}" destId="{E27C143B-5BE1-49C6-A01F-59A8F92AC6C9}" srcOrd="1" destOrd="0" presId="urn:microsoft.com/office/officeart/2005/8/layout/list1"/>
    <dgm:cxn modelId="{13AA7B1E-0D1D-4C2F-9522-D06623D87AB2}" type="presOf" srcId="{2FD99975-2C1F-4E13-99D3-D6CBD49E8BD1}" destId="{DEC73321-2AAA-4EFC-8064-3A3472083D7F}" srcOrd="0" destOrd="0" presId="urn:microsoft.com/office/officeart/2005/8/layout/list1"/>
    <dgm:cxn modelId="{07FB0767-1530-4F42-92C6-98C51421564D}" srcId="{2FD99975-2C1F-4E13-99D3-D6CBD49E8BD1}" destId="{3605FD7F-6657-44BC-B630-7234D69BA29C}" srcOrd="2" destOrd="0" parTransId="{7432BE3F-FB67-401C-9D3E-66E34F18BFCD}" sibTransId="{0741C3C9-2C2D-447F-BD9F-D72A69BE194F}"/>
    <dgm:cxn modelId="{1D338D71-8A55-496B-AACB-723545DF1CD9}" type="presOf" srcId="{75821F2E-18FE-4489-A4CC-B797715846BC}" destId="{B1062411-1C39-4628-BA20-76EAAD5CE9DA}" srcOrd="0" destOrd="0" presId="urn:microsoft.com/office/officeart/2005/8/layout/list1"/>
    <dgm:cxn modelId="{C72A7B8F-81D4-4096-82E9-572BA1233C6E}" type="presOf" srcId="{3605FD7F-6657-44BC-B630-7234D69BA29C}" destId="{ADFDBCE1-2BC3-456A-BB8A-8A634D90DAD6}" srcOrd="0" destOrd="0" presId="urn:microsoft.com/office/officeart/2005/8/layout/list1"/>
    <dgm:cxn modelId="{21B7E99E-CFBF-4BE0-87DD-E5ACA3685915}" srcId="{2FD99975-2C1F-4E13-99D3-D6CBD49E8BD1}" destId="{AA0844A7-56E0-4BEF-B3E7-F0A5E3C64996}" srcOrd="1" destOrd="0" parTransId="{A99DE61B-EB0C-4A2B-A79B-F63F44E746AB}" sibTransId="{FF19BB3E-7509-4509-A586-157C1624EE1F}"/>
    <dgm:cxn modelId="{DC2579A5-F8C0-4F50-97F8-593067CB8C39}" srcId="{2FD99975-2C1F-4E13-99D3-D6CBD49E8BD1}" destId="{75821F2E-18FE-4489-A4CC-B797715846BC}" srcOrd="0" destOrd="0" parTransId="{09238E8C-0932-4213-8712-EC5185068FE3}" sibTransId="{2754562F-E540-4CE5-99D3-012513120424}"/>
    <dgm:cxn modelId="{A26C5BD3-72F3-4A29-B47F-66F3F992562A}" type="presOf" srcId="{AA0844A7-56E0-4BEF-B3E7-F0A5E3C64996}" destId="{715E7C28-A41C-46E1-8FCF-334C9A211E67}" srcOrd="1" destOrd="0" presId="urn:microsoft.com/office/officeart/2005/8/layout/list1"/>
    <dgm:cxn modelId="{665669E3-C319-4D3C-9B83-887092318018}" type="presOf" srcId="{75821F2E-18FE-4489-A4CC-B797715846BC}" destId="{FAC4750E-D8D3-49BB-9A20-3D5769690378}" srcOrd="1" destOrd="0" presId="urn:microsoft.com/office/officeart/2005/8/layout/list1"/>
    <dgm:cxn modelId="{0E36D9F8-2F99-47E1-9F28-0A9FE0007825}" type="presOf" srcId="{AA0844A7-56E0-4BEF-B3E7-F0A5E3C64996}" destId="{5C6A3650-9D1C-4373-B0CA-7A24148EDFF2}" srcOrd="0" destOrd="0" presId="urn:microsoft.com/office/officeart/2005/8/layout/list1"/>
    <dgm:cxn modelId="{1B17BBC2-16EC-444F-A3E1-D754C9CDD43B}" type="presParOf" srcId="{DEC73321-2AAA-4EFC-8064-3A3472083D7F}" destId="{654C0E69-F8D5-4C81-9EC3-CD98252D5765}" srcOrd="0" destOrd="0" presId="urn:microsoft.com/office/officeart/2005/8/layout/list1"/>
    <dgm:cxn modelId="{291C9B4F-FC17-4D10-A78D-DEDD88E1632E}" type="presParOf" srcId="{654C0E69-F8D5-4C81-9EC3-CD98252D5765}" destId="{B1062411-1C39-4628-BA20-76EAAD5CE9DA}" srcOrd="0" destOrd="0" presId="urn:microsoft.com/office/officeart/2005/8/layout/list1"/>
    <dgm:cxn modelId="{FFAEC1CF-D282-453D-B779-836AA05150E0}" type="presParOf" srcId="{654C0E69-F8D5-4C81-9EC3-CD98252D5765}" destId="{FAC4750E-D8D3-49BB-9A20-3D5769690378}" srcOrd="1" destOrd="0" presId="urn:microsoft.com/office/officeart/2005/8/layout/list1"/>
    <dgm:cxn modelId="{460115B0-52FD-4256-9B87-111D1DAA1952}" type="presParOf" srcId="{DEC73321-2AAA-4EFC-8064-3A3472083D7F}" destId="{D4666AB6-9912-446C-BA75-1B32DD0F0693}" srcOrd="1" destOrd="0" presId="urn:microsoft.com/office/officeart/2005/8/layout/list1"/>
    <dgm:cxn modelId="{80FE544E-5CC9-4FA7-9284-FA0FC9FBE3B9}" type="presParOf" srcId="{DEC73321-2AAA-4EFC-8064-3A3472083D7F}" destId="{A85B02A7-2469-48BF-B78C-9A1433A9A28B}" srcOrd="2" destOrd="0" presId="urn:microsoft.com/office/officeart/2005/8/layout/list1"/>
    <dgm:cxn modelId="{1334A182-B8B7-431F-876D-E557C178A3D1}" type="presParOf" srcId="{DEC73321-2AAA-4EFC-8064-3A3472083D7F}" destId="{9043861A-B6A2-45B3-A48F-09F7A7A3ACED}" srcOrd="3" destOrd="0" presId="urn:microsoft.com/office/officeart/2005/8/layout/list1"/>
    <dgm:cxn modelId="{670060D0-CDE9-4708-918E-B82194C187BC}" type="presParOf" srcId="{DEC73321-2AAA-4EFC-8064-3A3472083D7F}" destId="{A31C53A8-F398-4906-A7A1-3236EE1239BA}" srcOrd="4" destOrd="0" presId="urn:microsoft.com/office/officeart/2005/8/layout/list1"/>
    <dgm:cxn modelId="{E8F37458-E1DC-490F-BFEF-74D8FC75D9FF}" type="presParOf" srcId="{A31C53A8-F398-4906-A7A1-3236EE1239BA}" destId="{5C6A3650-9D1C-4373-B0CA-7A24148EDFF2}" srcOrd="0" destOrd="0" presId="urn:microsoft.com/office/officeart/2005/8/layout/list1"/>
    <dgm:cxn modelId="{7CABC2D3-4EAA-4F76-862E-5DD1A7E2BFDF}" type="presParOf" srcId="{A31C53A8-F398-4906-A7A1-3236EE1239BA}" destId="{715E7C28-A41C-46E1-8FCF-334C9A211E67}" srcOrd="1" destOrd="0" presId="urn:microsoft.com/office/officeart/2005/8/layout/list1"/>
    <dgm:cxn modelId="{851D1FFD-62EE-4A4A-B902-4505B6BCD78B}" type="presParOf" srcId="{DEC73321-2AAA-4EFC-8064-3A3472083D7F}" destId="{D077C10C-54F8-4D1C-A4F8-410A4A099008}" srcOrd="5" destOrd="0" presId="urn:microsoft.com/office/officeart/2005/8/layout/list1"/>
    <dgm:cxn modelId="{A5EA1787-65D7-4AFD-9694-4473E591D70E}" type="presParOf" srcId="{DEC73321-2AAA-4EFC-8064-3A3472083D7F}" destId="{1C9DB345-E947-4598-B77C-E51D573C45AA}" srcOrd="6" destOrd="0" presId="urn:microsoft.com/office/officeart/2005/8/layout/list1"/>
    <dgm:cxn modelId="{7B08DA9E-206D-44A2-A677-A394C03A6BAB}" type="presParOf" srcId="{DEC73321-2AAA-4EFC-8064-3A3472083D7F}" destId="{493BCE18-B2D1-4AC8-959E-7A3FA6BA1766}" srcOrd="7" destOrd="0" presId="urn:microsoft.com/office/officeart/2005/8/layout/list1"/>
    <dgm:cxn modelId="{6DE13BEA-C4F5-418A-B17B-9876AD2DD559}" type="presParOf" srcId="{DEC73321-2AAA-4EFC-8064-3A3472083D7F}" destId="{CC4A71F9-EC1E-468B-9F56-060CC0AFEF05}" srcOrd="8" destOrd="0" presId="urn:microsoft.com/office/officeart/2005/8/layout/list1"/>
    <dgm:cxn modelId="{22857F96-A3BC-4E3E-B828-DE78E28CBADD}" type="presParOf" srcId="{CC4A71F9-EC1E-468B-9F56-060CC0AFEF05}" destId="{ADFDBCE1-2BC3-456A-BB8A-8A634D90DAD6}" srcOrd="0" destOrd="0" presId="urn:microsoft.com/office/officeart/2005/8/layout/list1"/>
    <dgm:cxn modelId="{D878CD70-7247-4CA3-B44B-AC2B104EC23D}" type="presParOf" srcId="{CC4A71F9-EC1E-468B-9F56-060CC0AFEF05}" destId="{E27C143B-5BE1-49C6-A01F-59A8F92AC6C9}" srcOrd="1" destOrd="0" presId="urn:microsoft.com/office/officeart/2005/8/layout/list1"/>
    <dgm:cxn modelId="{0B849936-1B21-444A-9F6F-831A747D65D3}" type="presParOf" srcId="{DEC73321-2AAA-4EFC-8064-3A3472083D7F}" destId="{753FD90B-48CA-4BB2-B891-FABEA36D1B27}" srcOrd="9" destOrd="0" presId="urn:microsoft.com/office/officeart/2005/8/layout/list1"/>
    <dgm:cxn modelId="{6DD1034E-BA12-4C88-A9A5-15AEB8A26F40}" type="presParOf" srcId="{DEC73321-2AAA-4EFC-8064-3A3472083D7F}" destId="{F2FD7057-5763-4386-BD24-03C42749C3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2EECBF-B1C9-4399-97CC-617F3DC930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64741C-A350-4A87-9BAB-2674228B227F}">
      <dgm:prSet phldrT="[Texte]" phldr="0"/>
      <dgm:spPr/>
      <dgm:t>
        <a:bodyPr/>
        <a:lstStyle/>
        <a:p>
          <a:pPr rtl="0"/>
          <a:r>
            <a:rPr lang="fr-FR"/>
            <a:t> KiCad</a:t>
          </a:r>
        </a:p>
      </dgm:t>
    </dgm:pt>
    <dgm:pt modelId="{9694A05C-1F05-4136-A2A3-BCC6FE254F8E}" type="parTrans" cxnId="{7FFA0CA9-5F58-4B88-80BC-15CB5D2F4A30}">
      <dgm:prSet/>
      <dgm:spPr/>
      <dgm:t>
        <a:bodyPr/>
        <a:lstStyle/>
        <a:p>
          <a:endParaRPr lang="fr-FR"/>
        </a:p>
      </dgm:t>
    </dgm:pt>
    <dgm:pt modelId="{CEFF94D8-A0FB-40BA-BD86-85E2989425D8}" type="sibTrans" cxnId="{7FFA0CA9-5F58-4B88-80BC-15CB5D2F4A30}">
      <dgm:prSet/>
      <dgm:spPr/>
      <dgm:t>
        <a:bodyPr/>
        <a:lstStyle/>
        <a:p>
          <a:endParaRPr lang="fr-FR"/>
        </a:p>
      </dgm:t>
    </dgm:pt>
    <dgm:pt modelId="{868EA831-F6B5-4093-8D94-1D50BFFCCF3A}">
      <dgm:prSet phldrT="[Texte]" phldr="0"/>
      <dgm:spPr/>
      <dgm:t>
        <a:bodyPr/>
        <a:lstStyle/>
        <a:p>
          <a:pPr rtl="0"/>
          <a:r>
            <a:rPr lang="fr-FR"/>
            <a:t>Et plus encore</a:t>
          </a:r>
        </a:p>
      </dgm:t>
    </dgm:pt>
    <dgm:pt modelId="{466DD16F-8A4E-49AE-ACA3-0D2BC64D3026}" type="parTrans" cxnId="{55BB1E43-A507-462E-BDA7-6EEB52A1EB7E}">
      <dgm:prSet/>
      <dgm:spPr/>
      <dgm:t>
        <a:bodyPr/>
        <a:lstStyle/>
        <a:p>
          <a:endParaRPr lang="fr-FR"/>
        </a:p>
      </dgm:t>
    </dgm:pt>
    <dgm:pt modelId="{9EED3E4A-2633-48A4-804B-9270CAFB195E}" type="sibTrans" cxnId="{55BB1E43-A507-462E-BDA7-6EEB52A1EB7E}">
      <dgm:prSet/>
      <dgm:spPr/>
      <dgm:t>
        <a:bodyPr/>
        <a:lstStyle/>
        <a:p>
          <a:endParaRPr lang="fr-FR"/>
        </a:p>
      </dgm:t>
    </dgm:pt>
    <dgm:pt modelId="{5C2F5876-935E-47CF-8B36-16F3032718A2}">
      <dgm:prSet phldr="0"/>
      <dgm:spPr/>
      <dgm:t>
        <a:bodyPr/>
        <a:lstStyle/>
        <a:p>
          <a:pPr rtl="0"/>
          <a:r>
            <a:rPr lang="fr-FR" err="1"/>
            <a:t>EasyEDA</a:t>
          </a:r>
        </a:p>
      </dgm:t>
    </dgm:pt>
    <dgm:pt modelId="{74C47B78-23A5-4446-BE9C-678F672CDA7E}" type="parTrans" cxnId="{5A7B89DA-DEE1-4D0D-BC03-6C9C9234C02A}">
      <dgm:prSet/>
      <dgm:spPr/>
      <dgm:t>
        <a:bodyPr/>
        <a:lstStyle/>
        <a:p>
          <a:endParaRPr lang="fr-FR"/>
        </a:p>
      </dgm:t>
    </dgm:pt>
    <dgm:pt modelId="{B544D5CE-C176-4960-816F-B3883EA32DF2}" type="sibTrans" cxnId="{5A7B89DA-DEE1-4D0D-BC03-6C9C9234C02A}">
      <dgm:prSet/>
      <dgm:spPr/>
      <dgm:t>
        <a:bodyPr/>
        <a:lstStyle/>
        <a:p>
          <a:endParaRPr lang="fr-FR"/>
        </a:p>
      </dgm:t>
    </dgm:pt>
    <dgm:pt modelId="{9FA8B57C-EB5F-4019-847B-A7634D143451}">
      <dgm:prSet phldr="0"/>
      <dgm:spPr/>
      <dgm:t>
        <a:bodyPr/>
        <a:lstStyle/>
        <a:p>
          <a:pPr rtl="0"/>
          <a:r>
            <a:rPr lang="fr-FR" err="1"/>
            <a:t>Altium</a:t>
          </a:r>
        </a:p>
      </dgm:t>
    </dgm:pt>
    <dgm:pt modelId="{8F4DAC09-E223-4EF1-8919-78452CA6A703}" type="parTrans" cxnId="{83243226-368A-4E7E-A104-40AE2C44CC39}">
      <dgm:prSet/>
      <dgm:spPr/>
      <dgm:t>
        <a:bodyPr/>
        <a:lstStyle/>
        <a:p>
          <a:endParaRPr lang="fr-FR"/>
        </a:p>
      </dgm:t>
    </dgm:pt>
    <dgm:pt modelId="{9D606C83-0242-480C-A12C-8EF59C2F18AB}" type="sibTrans" cxnId="{83243226-368A-4E7E-A104-40AE2C44CC39}">
      <dgm:prSet/>
      <dgm:spPr/>
      <dgm:t>
        <a:bodyPr/>
        <a:lstStyle/>
        <a:p>
          <a:endParaRPr lang="fr-FR"/>
        </a:p>
      </dgm:t>
    </dgm:pt>
    <dgm:pt modelId="{46AC500C-3A15-41E5-9FDE-DE6788D02C5B}" type="pres">
      <dgm:prSet presAssocID="{D22EECBF-B1C9-4399-97CC-617F3DC930F1}" presName="diagram" presStyleCnt="0">
        <dgm:presLayoutVars>
          <dgm:dir/>
          <dgm:resizeHandles val="exact"/>
        </dgm:presLayoutVars>
      </dgm:prSet>
      <dgm:spPr/>
    </dgm:pt>
    <dgm:pt modelId="{AA24C9E8-EE65-4F90-AAB0-44C9271FF8E7}" type="pres">
      <dgm:prSet presAssocID="{D664741C-A350-4A87-9BAB-2674228B227F}" presName="node" presStyleLbl="node1" presStyleIdx="0" presStyleCnt="4">
        <dgm:presLayoutVars>
          <dgm:bulletEnabled val="1"/>
        </dgm:presLayoutVars>
      </dgm:prSet>
      <dgm:spPr/>
    </dgm:pt>
    <dgm:pt modelId="{25706207-500F-46FB-A763-666E25C6A256}" type="pres">
      <dgm:prSet presAssocID="{CEFF94D8-A0FB-40BA-BD86-85E2989425D8}" presName="sibTrans" presStyleCnt="0"/>
      <dgm:spPr/>
    </dgm:pt>
    <dgm:pt modelId="{6456E9C9-EFEB-4AB1-9ADD-CBA3404D77C7}" type="pres">
      <dgm:prSet presAssocID="{5C2F5876-935E-47CF-8B36-16F3032718A2}" presName="node" presStyleLbl="node1" presStyleIdx="1" presStyleCnt="4">
        <dgm:presLayoutVars>
          <dgm:bulletEnabled val="1"/>
        </dgm:presLayoutVars>
      </dgm:prSet>
      <dgm:spPr/>
    </dgm:pt>
    <dgm:pt modelId="{5FE2F4C6-55AB-4AE0-A794-2C831584C091}" type="pres">
      <dgm:prSet presAssocID="{B544D5CE-C176-4960-816F-B3883EA32DF2}" presName="sibTrans" presStyleCnt="0"/>
      <dgm:spPr/>
    </dgm:pt>
    <dgm:pt modelId="{492AE7AE-E97C-442F-912D-4A4E34787916}" type="pres">
      <dgm:prSet presAssocID="{9FA8B57C-EB5F-4019-847B-A7634D143451}" presName="node" presStyleLbl="node1" presStyleIdx="2" presStyleCnt="4">
        <dgm:presLayoutVars>
          <dgm:bulletEnabled val="1"/>
        </dgm:presLayoutVars>
      </dgm:prSet>
      <dgm:spPr/>
    </dgm:pt>
    <dgm:pt modelId="{5001AD0A-C47F-4E9E-9DC9-32BD38CC6842}" type="pres">
      <dgm:prSet presAssocID="{9D606C83-0242-480C-A12C-8EF59C2F18AB}" presName="sibTrans" presStyleCnt="0"/>
      <dgm:spPr/>
    </dgm:pt>
    <dgm:pt modelId="{8877232E-B064-41BC-8F9F-9AA169803E33}" type="pres">
      <dgm:prSet presAssocID="{868EA831-F6B5-4093-8D94-1D50BFFCCF3A}" presName="node" presStyleLbl="node1" presStyleIdx="3" presStyleCnt="4">
        <dgm:presLayoutVars>
          <dgm:bulletEnabled val="1"/>
        </dgm:presLayoutVars>
      </dgm:prSet>
      <dgm:spPr/>
    </dgm:pt>
  </dgm:ptLst>
  <dgm:cxnLst>
    <dgm:cxn modelId="{83243226-368A-4E7E-A104-40AE2C44CC39}" srcId="{D22EECBF-B1C9-4399-97CC-617F3DC930F1}" destId="{9FA8B57C-EB5F-4019-847B-A7634D143451}" srcOrd="2" destOrd="0" parTransId="{8F4DAC09-E223-4EF1-8919-78452CA6A703}" sibTransId="{9D606C83-0242-480C-A12C-8EF59C2F18AB}"/>
    <dgm:cxn modelId="{EE323060-089A-4C9D-B885-7418FD5773C6}" type="presOf" srcId="{D22EECBF-B1C9-4399-97CC-617F3DC930F1}" destId="{46AC500C-3A15-41E5-9FDE-DE6788D02C5B}" srcOrd="0" destOrd="0" presId="urn:microsoft.com/office/officeart/2005/8/layout/default"/>
    <dgm:cxn modelId="{55BB1E43-A507-462E-BDA7-6EEB52A1EB7E}" srcId="{D22EECBF-B1C9-4399-97CC-617F3DC930F1}" destId="{868EA831-F6B5-4093-8D94-1D50BFFCCF3A}" srcOrd="3" destOrd="0" parTransId="{466DD16F-8A4E-49AE-ACA3-0D2BC64D3026}" sibTransId="{9EED3E4A-2633-48A4-804B-9270CAFB195E}"/>
    <dgm:cxn modelId="{C6EC539C-9C9A-4193-B5F7-515351CA1325}" type="presOf" srcId="{868EA831-F6B5-4093-8D94-1D50BFFCCF3A}" destId="{8877232E-B064-41BC-8F9F-9AA169803E33}" srcOrd="0" destOrd="0" presId="urn:microsoft.com/office/officeart/2005/8/layout/default"/>
    <dgm:cxn modelId="{7FFA0CA9-5F58-4B88-80BC-15CB5D2F4A30}" srcId="{D22EECBF-B1C9-4399-97CC-617F3DC930F1}" destId="{D664741C-A350-4A87-9BAB-2674228B227F}" srcOrd="0" destOrd="0" parTransId="{9694A05C-1F05-4136-A2A3-BCC6FE254F8E}" sibTransId="{CEFF94D8-A0FB-40BA-BD86-85E2989425D8}"/>
    <dgm:cxn modelId="{F90323D5-1266-4DA6-B81A-34D7DEC5B29E}" type="presOf" srcId="{5C2F5876-935E-47CF-8B36-16F3032718A2}" destId="{6456E9C9-EFEB-4AB1-9ADD-CBA3404D77C7}" srcOrd="0" destOrd="0" presId="urn:microsoft.com/office/officeart/2005/8/layout/default"/>
    <dgm:cxn modelId="{5A7B89DA-DEE1-4D0D-BC03-6C9C9234C02A}" srcId="{D22EECBF-B1C9-4399-97CC-617F3DC930F1}" destId="{5C2F5876-935E-47CF-8B36-16F3032718A2}" srcOrd="1" destOrd="0" parTransId="{74C47B78-23A5-4446-BE9C-678F672CDA7E}" sibTransId="{B544D5CE-C176-4960-816F-B3883EA32DF2}"/>
    <dgm:cxn modelId="{6C7C2DDC-9D8C-4CC4-B869-D07CC7461E61}" type="presOf" srcId="{D664741C-A350-4A87-9BAB-2674228B227F}" destId="{AA24C9E8-EE65-4F90-AAB0-44C9271FF8E7}" srcOrd="0" destOrd="0" presId="urn:microsoft.com/office/officeart/2005/8/layout/default"/>
    <dgm:cxn modelId="{5F81C1F7-38F9-480F-B5E1-72A775457B8D}" type="presOf" srcId="{9FA8B57C-EB5F-4019-847B-A7634D143451}" destId="{492AE7AE-E97C-442F-912D-4A4E34787916}" srcOrd="0" destOrd="0" presId="urn:microsoft.com/office/officeart/2005/8/layout/default"/>
    <dgm:cxn modelId="{0C36D639-E532-475E-95FC-3737642E7DE7}" type="presParOf" srcId="{46AC500C-3A15-41E5-9FDE-DE6788D02C5B}" destId="{AA24C9E8-EE65-4F90-AAB0-44C9271FF8E7}" srcOrd="0" destOrd="0" presId="urn:microsoft.com/office/officeart/2005/8/layout/default"/>
    <dgm:cxn modelId="{895615F1-94C1-45E6-8DEB-BE18E6A5BB01}" type="presParOf" srcId="{46AC500C-3A15-41E5-9FDE-DE6788D02C5B}" destId="{25706207-500F-46FB-A763-666E25C6A256}" srcOrd="1" destOrd="0" presId="urn:microsoft.com/office/officeart/2005/8/layout/default"/>
    <dgm:cxn modelId="{ECE0BD0E-4B2E-48EF-BCEA-5115E8556C8D}" type="presParOf" srcId="{46AC500C-3A15-41E5-9FDE-DE6788D02C5B}" destId="{6456E9C9-EFEB-4AB1-9ADD-CBA3404D77C7}" srcOrd="2" destOrd="0" presId="urn:microsoft.com/office/officeart/2005/8/layout/default"/>
    <dgm:cxn modelId="{F5E3EB3A-83C4-4120-8CCC-958EB8DC851D}" type="presParOf" srcId="{46AC500C-3A15-41E5-9FDE-DE6788D02C5B}" destId="{5FE2F4C6-55AB-4AE0-A794-2C831584C091}" srcOrd="3" destOrd="0" presId="urn:microsoft.com/office/officeart/2005/8/layout/default"/>
    <dgm:cxn modelId="{5EA724F4-4529-4EBA-999D-026CC99FE690}" type="presParOf" srcId="{46AC500C-3A15-41E5-9FDE-DE6788D02C5B}" destId="{492AE7AE-E97C-442F-912D-4A4E34787916}" srcOrd="4" destOrd="0" presId="urn:microsoft.com/office/officeart/2005/8/layout/default"/>
    <dgm:cxn modelId="{E2C5F038-BCD1-443F-8CED-19C569F98B37}" type="presParOf" srcId="{46AC500C-3A15-41E5-9FDE-DE6788D02C5B}" destId="{5001AD0A-C47F-4E9E-9DC9-32BD38CC6842}" srcOrd="5" destOrd="0" presId="urn:microsoft.com/office/officeart/2005/8/layout/default"/>
    <dgm:cxn modelId="{BE1B18B3-5A23-4DA1-905E-D67D38B21B87}" type="presParOf" srcId="{46AC500C-3A15-41E5-9FDE-DE6788D02C5B}" destId="{8877232E-B064-41BC-8F9F-9AA169803E3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B02A7-2469-48BF-B78C-9A1433A9A28B}">
      <dsp:nvSpPr>
        <dsp:cNvPr id="0" name=""/>
        <dsp:cNvSpPr/>
      </dsp:nvSpPr>
      <dsp:spPr>
        <a:xfrm>
          <a:off x="0" y="691080"/>
          <a:ext cx="753872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750E-D8D3-49BB-9A20-3D5769690378}">
      <dsp:nvSpPr>
        <dsp:cNvPr id="0" name=""/>
        <dsp:cNvSpPr/>
      </dsp:nvSpPr>
      <dsp:spPr>
        <a:xfrm>
          <a:off x="376936" y="336840"/>
          <a:ext cx="527710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masis MT Pro Medium"/>
            </a:rPr>
            <a:t>Faire des </a:t>
          </a:r>
          <a:r>
            <a:rPr lang="en-US" sz="2400" kern="1200" err="1">
              <a:latin typeface="Amasis MT Pro Medium"/>
            </a:rPr>
            <a:t>schémas</a:t>
          </a:r>
          <a:r>
            <a:rPr lang="en-US" sz="2400" kern="1200">
              <a:latin typeface="Amasis MT Pro Medium"/>
            </a:rPr>
            <a:t> </a:t>
          </a:r>
          <a:r>
            <a:rPr lang="en-US" sz="2400" kern="1200" err="1">
              <a:latin typeface="Amasis MT Pro Medium"/>
            </a:rPr>
            <a:t>électriques</a:t>
          </a:r>
        </a:p>
      </dsp:txBody>
      <dsp:txXfrm>
        <a:off x="411521" y="371425"/>
        <a:ext cx="5207934" cy="639310"/>
      </dsp:txXfrm>
    </dsp:sp>
    <dsp:sp modelId="{1C9DB345-E947-4598-B77C-E51D573C45AA}">
      <dsp:nvSpPr>
        <dsp:cNvPr id="0" name=""/>
        <dsp:cNvSpPr/>
      </dsp:nvSpPr>
      <dsp:spPr>
        <a:xfrm>
          <a:off x="0" y="1779720"/>
          <a:ext cx="753872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E7C28-A41C-46E1-8FCF-334C9A211E67}">
      <dsp:nvSpPr>
        <dsp:cNvPr id="0" name=""/>
        <dsp:cNvSpPr/>
      </dsp:nvSpPr>
      <dsp:spPr>
        <a:xfrm>
          <a:off x="376936" y="1425480"/>
          <a:ext cx="527710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masis MT Pro Medium"/>
            </a:rPr>
            <a:t>Faire des PCBs (Circuits </a:t>
          </a:r>
          <a:r>
            <a:rPr lang="en-US" sz="2400" kern="1200" err="1">
              <a:latin typeface="Amasis MT Pro Medium"/>
            </a:rPr>
            <a:t>imprimés</a:t>
          </a:r>
          <a:r>
            <a:rPr lang="en-US" sz="2400" kern="1200">
              <a:latin typeface="Amasis MT Pro Medium"/>
            </a:rPr>
            <a:t>)</a:t>
          </a:r>
        </a:p>
      </dsp:txBody>
      <dsp:txXfrm>
        <a:off x="411521" y="1460065"/>
        <a:ext cx="5207934" cy="639310"/>
      </dsp:txXfrm>
    </dsp:sp>
    <dsp:sp modelId="{F2FD7057-5763-4386-BD24-03C42749C3C1}">
      <dsp:nvSpPr>
        <dsp:cNvPr id="0" name=""/>
        <dsp:cNvSpPr/>
      </dsp:nvSpPr>
      <dsp:spPr>
        <a:xfrm>
          <a:off x="0" y="2868360"/>
          <a:ext cx="753872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143B-5BE1-49C6-A01F-59A8F92AC6C9}">
      <dsp:nvSpPr>
        <dsp:cNvPr id="0" name=""/>
        <dsp:cNvSpPr/>
      </dsp:nvSpPr>
      <dsp:spPr>
        <a:xfrm>
          <a:off x="376936" y="2514119"/>
          <a:ext cx="527710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62" tIns="0" rIns="1994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Amasis MT Pro Medium"/>
            </a:rPr>
            <a:t>Simuler</a:t>
          </a:r>
          <a:r>
            <a:rPr lang="en-US" sz="2400" kern="1200">
              <a:latin typeface="Amasis MT Pro Medium"/>
            </a:rPr>
            <a:t> des circuits </a:t>
          </a:r>
          <a:r>
            <a:rPr lang="en-US" sz="2400" kern="1200" err="1">
              <a:latin typeface="Amasis MT Pro Medium"/>
            </a:rPr>
            <a:t>électriques</a:t>
          </a:r>
          <a:r>
            <a:rPr lang="en-US" sz="2400" kern="1200">
              <a:latin typeface="Amasis MT Pro Medium"/>
            </a:rPr>
            <a:t>*</a:t>
          </a:r>
          <a:endParaRPr lang="fr-FR" sz="2400" kern="1200"/>
        </a:p>
      </dsp:txBody>
      <dsp:txXfrm>
        <a:off x="411521" y="2548704"/>
        <a:ext cx="5207934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C9E8-EE65-4F90-AAB0-44C9271FF8E7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/>
            <a:t> KiCad</a:t>
          </a:r>
        </a:p>
      </dsp:txBody>
      <dsp:txXfrm>
        <a:off x="1748064" y="2975"/>
        <a:ext cx="3342605" cy="2005563"/>
      </dsp:txXfrm>
    </dsp:sp>
    <dsp:sp modelId="{6456E9C9-EFEB-4AB1-9ADD-CBA3404D77C7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err="1"/>
            <a:t>EasyEDA</a:t>
          </a:r>
        </a:p>
      </dsp:txBody>
      <dsp:txXfrm>
        <a:off x="5424930" y="2975"/>
        <a:ext cx="3342605" cy="2005563"/>
      </dsp:txXfrm>
    </dsp:sp>
    <dsp:sp modelId="{492AE7AE-E97C-442F-912D-4A4E34787916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err="1"/>
            <a:t>Altium</a:t>
          </a:r>
        </a:p>
      </dsp:txBody>
      <dsp:txXfrm>
        <a:off x="1748064" y="2342799"/>
        <a:ext cx="3342605" cy="2005563"/>
      </dsp:txXfrm>
    </dsp:sp>
    <dsp:sp modelId="{8877232E-B064-41BC-8F9F-9AA169803E33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/>
            <a:t>Et plus encore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DE85E5-FC4B-9ACB-96EB-BBA1E50A1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67979-9E1B-C404-AF09-81D80DCEE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69F3-F764-474D-AAB9-E42E8C1913FC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B599-B9BB-304D-E9CD-76D5A0720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2668-6614-3E8E-5957-8E31BABC38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B1A73-B83F-4DE4-87DE-EB28A953DC1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0749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11376-7A79-4B35-A1E4-2EDD717BC2F7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87B54-6420-4631-AB07-97EBBD03853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72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s plan de la carte de circuit imprimé">
            <a:extLst>
              <a:ext uri="{FF2B5EF4-FFF2-40B4-BE49-F238E27FC236}">
                <a16:creationId xmlns:a16="http://schemas.microsoft.com/office/drawing/2014/main" id="{1F8249C7-42C5-A0B9-F7E1-986BE45D3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2" t="-1" r="2040" b="3092"/>
          <a:stretch/>
        </p:blipFill>
        <p:spPr>
          <a:xfrm>
            <a:off x="5410200" y="9"/>
            <a:ext cx="6781800" cy="6857981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97780C34-A5E0-B807-0E8D-63BA7BD08221}"/>
              </a:ext>
            </a:extLst>
          </p:cNvPr>
          <p:cNvGrpSpPr/>
          <p:nvPr/>
        </p:nvGrpSpPr>
        <p:grpSpPr>
          <a:xfrm>
            <a:off x="0" y="0"/>
            <a:ext cx="5410200" cy="6857990"/>
            <a:chOff x="0" y="0"/>
            <a:chExt cx="5410200" cy="68579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C656AF-2DD9-07AB-A821-C0ABE464E113}"/>
                </a:ext>
              </a:extLst>
            </p:cNvPr>
            <p:cNvSpPr/>
            <p:nvPr/>
          </p:nvSpPr>
          <p:spPr>
            <a:xfrm>
              <a:off x="0" y="0"/>
              <a:ext cx="5410200" cy="68579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4A1CA0-2D3B-C45E-52D0-7CB93456C408}"/>
                </a:ext>
              </a:extLst>
            </p:cNvPr>
            <p:cNvSpPr/>
            <p:nvPr/>
          </p:nvSpPr>
          <p:spPr>
            <a:xfrm>
              <a:off x="786384" y="704088"/>
              <a:ext cx="3849624" cy="5449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47B539A-662B-3FC4-40C8-09238E0629AE}"/>
              </a:ext>
            </a:extLst>
          </p:cNvPr>
          <p:cNvSpPr txBox="1">
            <a:spLocks/>
          </p:cNvSpPr>
          <p:nvPr/>
        </p:nvSpPr>
        <p:spPr>
          <a:xfrm>
            <a:off x="912876" y="954746"/>
            <a:ext cx="3584449" cy="2298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>
                <a:latin typeface="Amasis MT Pro Black"/>
              </a:rPr>
              <a:t>Les logiciels d'EDA,</a:t>
            </a:r>
          </a:p>
          <a:p>
            <a:r>
              <a:rPr lang="fr-CA" sz="1200" i="1" err="1"/>
              <a:t>Electronic</a:t>
            </a:r>
            <a:r>
              <a:rPr lang="fr-CA" sz="1200" i="1"/>
              <a:t> Design Automation</a:t>
            </a:r>
          </a:p>
          <a:p>
            <a:r>
              <a:rPr lang="fr-CA" sz="3200"/>
              <a:t>par où commencer 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B302015-C5F6-B736-710A-854166B7148A}"/>
              </a:ext>
            </a:extLst>
          </p:cNvPr>
          <p:cNvSpPr txBox="1">
            <a:spLocks/>
          </p:cNvSpPr>
          <p:nvPr/>
        </p:nvSpPr>
        <p:spPr>
          <a:xfrm>
            <a:off x="777091" y="4863862"/>
            <a:ext cx="3849624" cy="81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>
                <a:latin typeface="Amasis MT Pro" panose="02040504050005020304" pitchFamily="18" charset="0"/>
              </a:rPr>
              <a:t>Présentation par : Miriam Caisse</a:t>
            </a:r>
          </a:p>
          <a:p>
            <a:r>
              <a:rPr lang="fr-CA" sz="2000">
                <a:latin typeface="Amasis MT Pro" panose="02040504050005020304" pitchFamily="18" charset="0"/>
              </a:rPr>
              <a:t>Groupe technique CCI</a:t>
            </a:r>
          </a:p>
        </p:txBody>
      </p:sp>
    </p:spTree>
    <p:extLst>
      <p:ext uri="{BB962C8B-B14F-4D97-AF65-F5344CB8AC3E}">
        <p14:creationId xmlns:p14="http://schemas.microsoft.com/office/powerpoint/2010/main" val="15094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712492" y="2711679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>
                  <a:solidFill>
                    <a:srgbClr val="000000"/>
                  </a:solidFill>
                  <a:ea typeface="Open Sans"/>
                  <a:cs typeface="Open Sans"/>
                  <a:sym typeface="Open Sans"/>
                </a:rPr>
                <a:t>À quoi ça sert ?</a:t>
              </a:r>
              <a:endParaRPr lang="fr-CA" sz="1650" b="1">
                <a:solidFill>
                  <a:srgbClr val="000000"/>
                </a:solidFill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5169972" y="2710855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Comment choisir ?</a:t>
              </a:r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2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668230" y="2710855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À quoi </a:t>
            </a:r>
            <a:r>
              <a:rPr lang="en-US" err="1"/>
              <a:t>ça</a:t>
            </a:r>
            <a:r>
              <a:rPr lang="en-US"/>
              <a:t> </a:t>
            </a:r>
            <a:r>
              <a:rPr lang="en-US" err="1"/>
              <a:t>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840" y="1937384"/>
            <a:ext cx="3139440" cy="3301365"/>
          </a:xfr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endParaRPr lang="en-US"/>
          </a:p>
          <a:p>
            <a:pPr marL="0" indent="0" algn="just">
              <a:buNone/>
            </a:pPr>
            <a:r>
              <a:rPr lang="en-US"/>
              <a:t>Le </a:t>
            </a:r>
            <a:r>
              <a:rPr lang="en-US" err="1"/>
              <a:t>logiciel</a:t>
            </a:r>
            <a:r>
              <a:rPr lang="en-US"/>
              <a:t> que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allez</a:t>
            </a:r>
            <a:r>
              <a:rPr lang="en-US"/>
              <a:t> </a:t>
            </a:r>
            <a:r>
              <a:rPr lang="en-US" err="1"/>
              <a:t>choisir</a:t>
            </a:r>
            <a:r>
              <a:rPr lang="en-US"/>
              <a:t> sera </a:t>
            </a:r>
            <a:r>
              <a:rPr lang="en-US" err="1"/>
              <a:t>votre</a:t>
            </a:r>
            <a:r>
              <a:rPr lang="en-US"/>
              <a:t> </a:t>
            </a:r>
            <a:r>
              <a:rPr lang="en-US" err="1"/>
              <a:t>outil</a:t>
            </a:r>
            <a:r>
              <a:rPr lang="en-US"/>
              <a:t> principal au courant du </a:t>
            </a:r>
            <a:r>
              <a:rPr lang="en-US" err="1"/>
              <a:t>projet</a:t>
            </a:r>
            <a:r>
              <a:rPr lang="en-US"/>
              <a:t>. </a:t>
            </a:r>
            <a:r>
              <a:rPr lang="en-US" err="1"/>
              <a:t>Apprenez</a:t>
            </a:r>
            <a:r>
              <a:rPr lang="en-US"/>
              <a:t> à le </a:t>
            </a:r>
            <a:r>
              <a:rPr lang="en-US" err="1"/>
              <a:t>connaître</a:t>
            </a:r>
            <a:r>
              <a:rPr lang="en-US"/>
              <a:t>!</a:t>
            </a:r>
          </a:p>
          <a:p>
            <a:pPr marL="0" indent="0" algn="just">
              <a:buNone/>
            </a:pPr>
            <a:r>
              <a:rPr lang="en-US"/>
              <a:t> </a:t>
            </a:r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6/25/2024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E462F4F-4E77-F7DE-7688-4EE13A4C5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9364"/>
              </p:ext>
            </p:extLst>
          </p:nvPr>
        </p:nvGraphicFramePr>
        <p:xfrm>
          <a:off x="843280" y="1681480"/>
          <a:ext cx="75387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4" name="ZoneTexte 153">
            <a:extLst>
              <a:ext uri="{FF2B5EF4-FFF2-40B4-BE49-F238E27FC236}">
                <a16:creationId xmlns:a16="http://schemas.microsoft.com/office/drawing/2014/main" id="{41CE35DF-7EEA-0F09-3074-DB9B8D2832A8}"/>
              </a:ext>
            </a:extLst>
          </p:cNvPr>
          <p:cNvSpPr txBox="1"/>
          <p:nvPr/>
        </p:nvSpPr>
        <p:spPr>
          <a:xfrm>
            <a:off x="4551680" y="4846320"/>
            <a:ext cx="38303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cs typeface="Arial"/>
              </a:rPr>
              <a:t>*Pas </a:t>
            </a:r>
            <a:r>
              <a:rPr lang="en-US" sz="1600" err="1">
                <a:cs typeface="Arial"/>
              </a:rPr>
              <a:t>tous</a:t>
            </a:r>
            <a:r>
              <a:rPr lang="en-US" sz="1600">
                <a:cs typeface="Arial"/>
              </a:rPr>
              <a:t> les </a:t>
            </a:r>
            <a:r>
              <a:rPr lang="en-US" sz="1600" err="1">
                <a:cs typeface="Arial"/>
              </a:rPr>
              <a:t>logiciels</a:t>
            </a:r>
            <a:r>
              <a:rPr lang="en-US" sz="1600">
                <a:cs typeface="Arial"/>
              </a:rPr>
              <a:t>​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712492" y="2711679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quoi ça sert ?</a:t>
              </a:r>
              <a:endParaRPr lang="fr-CA" sz="165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5169972" y="2710855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Comment choisir ?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2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668230" y="2710855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  <a:endParaRPr lang="fr-CA" sz="170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  <a:p>
              <a:pPr algn="ctr"/>
              <a:endParaRPr lang="fr-CA" sz="165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 </a:t>
            </a:r>
            <a:r>
              <a:rPr lang="en-US" err="1"/>
              <a:t>choisir</a:t>
            </a:r>
            <a:r>
              <a:rPr lang="en-US"/>
              <a:t> son </a:t>
            </a:r>
            <a:r>
              <a:rPr lang="en-US" err="1"/>
              <a:t>logiciel</a:t>
            </a:r>
            <a:r>
              <a:rPr lang="en-US"/>
              <a:t> ?</a:t>
            </a:r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6/25/2024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B3D9A67-3210-1659-5402-96C562262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813079"/>
              </p:ext>
            </p:extLst>
          </p:nvPr>
        </p:nvGraphicFramePr>
        <p:xfrm>
          <a:off x="828040" y="1612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4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83EBC-DF16-D0A2-E33F-B17B2159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 </a:t>
            </a:r>
            <a:r>
              <a:rPr lang="en-US" err="1"/>
              <a:t>choisir</a:t>
            </a:r>
            <a:r>
              <a:rPr lang="en-US"/>
              <a:t> son </a:t>
            </a:r>
            <a:r>
              <a:rPr lang="en-US" err="1"/>
              <a:t>logiciel</a:t>
            </a:r>
            <a:r>
              <a:rPr lang="en-US"/>
              <a:t> ?</a:t>
            </a:r>
            <a:endParaRPr lang="fr-FR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F38A1604-B52C-320A-EA40-411ED74A2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298965"/>
              </p:ext>
            </p:extLst>
          </p:nvPr>
        </p:nvGraphicFramePr>
        <p:xfrm>
          <a:off x="838200" y="1825625"/>
          <a:ext cx="1051559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35863024"/>
                    </a:ext>
                  </a:extLst>
                </a:gridCol>
                <a:gridCol w="4307839">
                  <a:extLst>
                    <a:ext uri="{9D8B030D-6E8A-4147-A177-3AD203B41FA5}">
                      <a16:colId xmlns:a16="http://schemas.microsoft.com/office/drawing/2014/main" val="1707699242"/>
                    </a:ext>
                  </a:extLst>
                </a:gridCol>
                <a:gridCol w="4744716">
                  <a:extLst>
                    <a:ext uri="{9D8B030D-6E8A-4147-A177-3AD203B41FA5}">
                      <a16:colId xmlns:a16="http://schemas.microsoft.com/office/drawing/2014/main" val="13043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Logiciel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4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KiCad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/>
                        <a:t>Gratuit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Librairies robustes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Facile à utiliser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Open source -&gt; des plugins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/>
                        <a:t>Certaines </a:t>
                      </a:r>
                      <a:r>
                        <a:rPr lang="fr-FR" err="1"/>
                        <a:t>fonctionalitées</a:t>
                      </a:r>
                      <a:r>
                        <a:rPr lang="fr-FR"/>
                        <a:t> nécessitent plus d'apprentissage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910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err="1"/>
                        <a:t>EasyEDA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Gratuit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Très léger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Facile à utiliser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Composants LCSC à portée de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Manque de fonctionnalités avancées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1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Altium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/>
                        <a:t>Capable de faire des simulations complexes -&gt; excellent pour des circuits appliqués aux signaux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A des fonctionnalités de design PCB avancé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/>
                        <a:t>Besoin d'une </a:t>
                      </a:r>
                      <a:r>
                        <a:rPr lang="fr-FR" err="1"/>
                        <a:t>license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Logiciel lourd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Prend plus de temps à apprendre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1081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57F78-511B-BDC8-395A-1DD82929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2126B-D17A-50B0-BCC1-C0BD83EC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5C91D1-3A86-9799-595D-63FFAA05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712492" y="2711679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quoi ça sert ?</a:t>
              </a:r>
              <a:endParaRPr lang="fr-CA" sz="165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5169972" y="2710855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Comment choisir ?</a:t>
              </a:r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2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7</a:t>
            </a:fld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668230" y="2710855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b="1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Période de questions</a:t>
              </a:r>
              <a:endParaRPr lang="fr-CA" sz="1700" b="1">
                <a:solidFill>
                  <a:srgbClr val="000000"/>
                </a:solidFill>
                <a:latin typeface="Amasis MT Pro Medium"/>
                <a:ea typeface="Open Sans"/>
                <a:cs typeface="Open Sans"/>
              </a:endParaRPr>
            </a:p>
            <a:p>
              <a:pPr algn="ctr"/>
              <a:endParaRPr lang="fr-CA" sz="1650" b="1">
                <a:latin typeface="Amasis MT Pro Medium"/>
                <a:ea typeface="Open Sans"/>
                <a:cs typeface="Open San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22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CCI">
      <a:majorFont>
        <a:latin typeface="Amasis MT Pro Black"/>
        <a:ea typeface=""/>
        <a:cs typeface=""/>
      </a:majorFont>
      <a:minorFont>
        <a:latin typeface="Amasis MT Pro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dc0aba-4466-4464-ae54-e30ec1d1960e" xsi:nil="true"/>
    <lcf76f155ced4ddcb4097134ff3c332f xmlns="3ab60a15-fb7d-489d-9e0d-4f2626c05b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BCB8DB02F314E9B33D47D2328BEE3" ma:contentTypeVersion="11" ma:contentTypeDescription="Crée un document." ma:contentTypeScope="" ma:versionID="e554ae5040b51359eb2ce52773233a0a">
  <xsd:schema xmlns:xsd="http://www.w3.org/2001/XMLSchema" xmlns:xs="http://www.w3.org/2001/XMLSchema" xmlns:p="http://schemas.microsoft.com/office/2006/metadata/properties" xmlns:ns2="3ab60a15-fb7d-489d-9e0d-4f2626c05be0" xmlns:ns3="05dc0aba-4466-4464-ae54-e30ec1d1960e" targetNamespace="http://schemas.microsoft.com/office/2006/metadata/properties" ma:root="true" ma:fieldsID="19c39bb3469a366f9905408a925319f0" ns2:_="" ns3:_="">
    <xsd:import namespace="3ab60a15-fb7d-489d-9e0d-4f2626c05be0"/>
    <xsd:import namespace="05dc0aba-4466-4464-ae54-e30ec1d19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60a15-fb7d-489d-9e0d-4f2626c05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0aba-4466-4464-ae54-e30ec1d19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276286-86e1-408e-aafb-3d2652486757}" ma:internalName="TaxCatchAll" ma:showField="CatchAllData" ma:web="05dc0aba-4466-4464-ae54-e30ec1d19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92212-F3B5-4029-A938-C4EA9EF8FAAE}">
  <ds:schemaRefs>
    <ds:schemaRef ds:uri="05dc0aba-4466-4464-ae54-e30ec1d1960e"/>
    <ds:schemaRef ds:uri="3ab60a15-fb7d-489d-9e0d-4f2626c05b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DB640A-2F1B-4996-A426-5EBBD323E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26D07-BFC8-4086-891D-5364B7BD1654}">
  <ds:schemaRefs>
    <ds:schemaRef ds:uri="05dc0aba-4466-4464-ae54-e30ec1d1960e"/>
    <ds:schemaRef ds:uri="3ab60a15-fb7d-489d-9e0d-4f2626c05b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Déroulement de la présentation</vt:lpstr>
      <vt:lpstr>À quoi ça sert</vt:lpstr>
      <vt:lpstr>Déroulement de la présentation</vt:lpstr>
      <vt:lpstr>Comment choisir son logiciel ?</vt:lpstr>
      <vt:lpstr>Comment choisir son logiciel ?</vt:lpstr>
      <vt:lpstr>Déroulement de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Caisse</dc:creator>
  <cp:revision>1</cp:revision>
  <dcterms:created xsi:type="dcterms:W3CDTF">2024-06-25T23:20:03Z</dcterms:created>
  <dcterms:modified xsi:type="dcterms:W3CDTF">2024-09-18T23:42:05Z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0x010100873BCB8DB02F314E9B33D47D2328BEE3</vt:lpwstr>
  </property>
  <property fmtid="{D5CDD505-2E9C-101B-9397-08002B2CF9AE}" pid="3" name="Order">
    <vt:r8>4781600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  <property fmtid="{D5CDD505-2E9C-101B-9397-08002B2CF9AE}" pid="8" name="_SharedFileIndex">
    <vt:lpwstr/>
  </property>
  <property fmtid="{D5CDD505-2E9C-101B-9397-08002B2CF9AE}" pid="9" name="_SourceUrl">
    <vt:lpwstr/>
  </property>
</Properties>
</file>