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99" r:id="rId4"/>
  </p:sldMasterIdLst>
  <p:notesMasterIdLst>
    <p:notesMasterId r:id="rId20"/>
  </p:notesMasterIdLst>
  <p:handoutMasterIdLst>
    <p:handoutMasterId r:id="rId21"/>
  </p:handoutMasterIdLst>
  <p:sldIdLst>
    <p:sldId id="256" r:id="rId5"/>
    <p:sldId id="261" r:id="rId6"/>
    <p:sldId id="273" r:id="rId7"/>
    <p:sldId id="274" r:id="rId8"/>
    <p:sldId id="280" r:id="rId9"/>
    <p:sldId id="275" r:id="rId10"/>
    <p:sldId id="281" r:id="rId11"/>
    <p:sldId id="279" r:id="rId12"/>
    <p:sldId id="282" r:id="rId13"/>
    <p:sldId id="276" r:id="rId14"/>
    <p:sldId id="283" r:id="rId15"/>
    <p:sldId id="277" r:id="rId16"/>
    <p:sldId id="284" r:id="rId17"/>
    <p:sldId id="278" r:id="rId18"/>
    <p:sldId id="28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9F199375-70F8-4A22-91D5-3520715C6D32}">
          <p14:sldIdLst>
            <p14:sldId id="256"/>
            <p14:sldId id="261"/>
          </p14:sldIdLst>
        </p14:section>
        <p14:section name="SECTION 1" id="{7A37C132-B6A0-4B99-BF16-D318D3F1CA80}">
          <p14:sldIdLst>
            <p14:sldId id="273"/>
          </p14:sldIdLst>
        </p14:section>
        <p14:section name="SECTION 2" id="{E10EC373-6E99-40DD-A6D2-C8108FD0FC09}">
          <p14:sldIdLst>
            <p14:sldId id="274"/>
            <p14:sldId id="280"/>
          </p14:sldIdLst>
        </p14:section>
        <p14:section name="SECTION 3" id="{972A0899-52C7-4C9D-B0C7-398A0BC400E3}">
          <p14:sldIdLst>
            <p14:sldId id="275"/>
            <p14:sldId id="281"/>
          </p14:sldIdLst>
        </p14:section>
        <p14:section name="SECTION 4" id="{894E6599-B9B8-4353-8786-79D2843CB87F}">
          <p14:sldIdLst>
            <p14:sldId id="279"/>
            <p14:sldId id="282"/>
          </p14:sldIdLst>
        </p14:section>
        <p14:section name="SECTION 5" id="{910B209C-EA1B-4010-85F2-AB53DB12C498}">
          <p14:sldIdLst>
            <p14:sldId id="276"/>
            <p14:sldId id="283"/>
          </p14:sldIdLst>
        </p14:section>
        <p14:section name="PÉRIODE DE QUESTION" id="{83747EB3-A83B-4E35-8D33-9A46674E6AE1}">
          <p14:sldIdLst>
            <p14:sldId id="277"/>
            <p14:sldId id="284"/>
          </p14:sldIdLst>
        </p14:section>
        <p14:section name="À VOTRE TOUR!" id="{F0D774B6-1C62-4EBE-978F-228A63749D19}">
          <p14:sldIdLst>
            <p14:sldId id="278"/>
            <p14:sldId id="28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B3F2"/>
    <a:srgbClr val="FF6161"/>
    <a:srgbClr val="D2DA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7D0B11-A574-44D3-A71E-EF97792A96B5}" v="195" dt="2024-09-09T17:06:12.879"/>
    <p1510:client id="{71A76D65-512D-7B66-EB17-BF4692F56F4A}" v="310" dt="2024-09-09T17:29:08.461"/>
    <p1510:client id="{F4605E51-9EEF-E1B9-3464-B24373580065}" v="10" dt="2024-09-09T17:01:54.43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50" d="100"/>
          <a:sy n="150" d="100"/>
        </p:scale>
        <p:origin x="-936" y="-121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8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riam Caisse" userId="S::caim2204@usherbrooke.ca::cbafa607-adb9-4d0b-a513-8ff6ab15e851" providerId="AD" clId="Web-{71A76D65-512D-7B66-EB17-BF4692F56F4A}"/>
    <pc:docChg chg="addSld delSld modSld sldOrd addSection modSection">
      <pc:chgData name="Miriam Caisse" userId="S::caim2204@usherbrooke.ca::cbafa607-adb9-4d0b-a513-8ff6ab15e851" providerId="AD" clId="Web-{71A76D65-512D-7B66-EB17-BF4692F56F4A}" dt="2024-09-09T17:29:08.461" v="186" actId="14100"/>
      <pc:docMkLst>
        <pc:docMk/>
      </pc:docMkLst>
      <pc:sldChg chg="addSp modSp">
        <pc:chgData name="Miriam Caisse" userId="S::caim2204@usherbrooke.ca::cbafa607-adb9-4d0b-a513-8ff6ab15e851" providerId="AD" clId="Web-{71A76D65-512D-7B66-EB17-BF4692F56F4A}" dt="2024-09-09T17:29:08.461" v="186" actId="14100"/>
        <pc:sldMkLst>
          <pc:docMk/>
          <pc:sldMk cId="1509417614" sldId="256"/>
        </pc:sldMkLst>
        <pc:spChg chg="mod">
          <ac:chgData name="Miriam Caisse" userId="S::caim2204@usherbrooke.ca::cbafa607-adb9-4d0b-a513-8ff6ab15e851" providerId="AD" clId="Web-{71A76D65-512D-7B66-EB17-BF4692F56F4A}" dt="2024-09-09T17:27:44.272" v="179" actId="14100"/>
          <ac:spMkLst>
            <pc:docMk/>
            <pc:sldMk cId="1509417614" sldId="256"/>
            <ac:spMk id="14" creationId="{F47B539A-662B-3FC4-40C8-09238E0629AE}"/>
          </ac:spMkLst>
        </pc:spChg>
        <pc:picChg chg="add mod modCrop">
          <ac:chgData name="Miriam Caisse" userId="S::caim2204@usherbrooke.ca::cbafa607-adb9-4d0b-a513-8ff6ab15e851" providerId="AD" clId="Web-{71A76D65-512D-7B66-EB17-BF4692F56F4A}" dt="2024-09-09T17:29:08.461" v="186" actId="14100"/>
          <ac:picMkLst>
            <pc:docMk/>
            <pc:sldMk cId="1509417614" sldId="256"/>
            <ac:picMk id="3" creationId="{C01DE84B-DB63-FE2E-2BA7-EE0382B22B20}"/>
          </ac:picMkLst>
        </pc:picChg>
      </pc:sldChg>
      <pc:sldChg chg="addSp modSp">
        <pc:chgData name="Miriam Caisse" userId="S::caim2204@usherbrooke.ca::cbafa607-adb9-4d0b-a513-8ff6ab15e851" providerId="AD" clId="Web-{71A76D65-512D-7B66-EB17-BF4692F56F4A}" dt="2024-09-09T17:23:32.063" v="94" actId="20577"/>
        <pc:sldMkLst>
          <pc:docMk/>
          <pc:sldMk cId="679916461" sldId="261"/>
        </pc:sldMkLst>
        <pc:spChg chg="mod">
          <ac:chgData name="Miriam Caisse" userId="S::caim2204@usherbrooke.ca::cbafa607-adb9-4d0b-a513-8ff6ab15e851" providerId="AD" clId="Web-{71A76D65-512D-7B66-EB17-BF4692F56F4A}" dt="2024-09-09T17:21:14.591" v="12" actId="20577"/>
          <ac:spMkLst>
            <pc:docMk/>
            <pc:sldMk cId="679916461" sldId="261"/>
            <ac:spMk id="5" creationId="{1934310A-7510-68BF-D847-2935C07D0F8A}"/>
          </ac:spMkLst>
        </pc:spChg>
        <pc:spChg chg="mod">
          <ac:chgData name="Miriam Caisse" userId="S::caim2204@usherbrooke.ca::cbafa607-adb9-4d0b-a513-8ff6ab15e851" providerId="AD" clId="Web-{71A76D65-512D-7B66-EB17-BF4692F56F4A}" dt="2024-09-09T17:21:02.372" v="2" actId="20577"/>
          <ac:spMkLst>
            <pc:docMk/>
            <pc:sldMk cId="679916461" sldId="261"/>
            <ac:spMk id="9" creationId="{E079D4FE-9D85-6C4E-E5DD-A0291AEA4297}"/>
          </ac:spMkLst>
        </pc:spChg>
        <pc:spChg chg="mod">
          <ac:chgData name="Miriam Caisse" userId="S::caim2204@usherbrooke.ca::cbafa607-adb9-4d0b-a513-8ff6ab15e851" providerId="AD" clId="Web-{71A76D65-512D-7B66-EB17-BF4692F56F4A}" dt="2024-09-09T17:21:10.310" v="6" actId="20577"/>
          <ac:spMkLst>
            <pc:docMk/>
            <pc:sldMk cId="679916461" sldId="261"/>
            <ac:spMk id="16" creationId="{3669FA49-4CCB-9FBA-2B86-B155FB6EC656}"/>
          </ac:spMkLst>
        </pc:spChg>
        <pc:spChg chg="mod">
          <ac:chgData name="Miriam Caisse" userId="S::caim2204@usherbrooke.ca::cbafa607-adb9-4d0b-a513-8ff6ab15e851" providerId="AD" clId="Web-{71A76D65-512D-7B66-EB17-BF4692F56F4A}" dt="2024-09-09T17:23:12.610" v="84" actId="20577"/>
          <ac:spMkLst>
            <pc:docMk/>
            <pc:sldMk cId="679916461" sldId="261"/>
            <ac:spMk id="24" creationId="{7600ACA5-5552-A4ED-D3AE-CB850DE64961}"/>
          </ac:spMkLst>
        </pc:spChg>
        <pc:spChg chg="mod">
          <ac:chgData name="Miriam Caisse" userId="S::caim2204@usherbrooke.ca::cbafa607-adb9-4d0b-a513-8ff6ab15e851" providerId="AD" clId="Web-{71A76D65-512D-7B66-EB17-BF4692F56F4A}" dt="2024-09-09T17:23:10.578" v="83" actId="20577"/>
          <ac:spMkLst>
            <pc:docMk/>
            <pc:sldMk cId="679916461" sldId="261"/>
            <ac:spMk id="30" creationId="{A8BE34AD-F47E-5DE1-6A28-9A4BFA8D22B2}"/>
          </ac:spMkLst>
        </pc:spChg>
        <pc:spChg chg="mod">
          <ac:chgData name="Miriam Caisse" userId="S::caim2204@usherbrooke.ca::cbafa607-adb9-4d0b-a513-8ff6ab15e851" providerId="AD" clId="Web-{71A76D65-512D-7B66-EB17-BF4692F56F4A}" dt="2024-09-09T17:23:32.063" v="94" actId="20577"/>
          <ac:spMkLst>
            <pc:docMk/>
            <pc:sldMk cId="679916461" sldId="261"/>
            <ac:spMk id="44" creationId="{1FD0F854-E8B9-68B8-8CE3-653071960C20}"/>
          </ac:spMkLst>
        </pc:spChg>
        <pc:spChg chg="mod">
          <ac:chgData name="Miriam Caisse" userId="S::caim2204@usherbrooke.ca::cbafa607-adb9-4d0b-a513-8ff6ab15e851" providerId="AD" clId="Web-{71A76D65-512D-7B66-EB17-BF4692F56F4A}" dt="2024-09-09T17:23:05.188" v="80" actId="1076"/>
          <ac:spMkLst>
            <pc:docMk/>
            <pc:sldMk cId="679916461" sldId="261"/>
            <ac:spMk id="58" creationId="{81EB1023-5A5C-CE50-CC25-29964274314F}"/>
          </ac:spMkLst>
        </pc:spChg>
        <pc:grpChg chg="add mod">
          <ac:chgData name="Miriam Caisse" userId="S::caim2204@usherbrooke.ca::cbafa607-adb9-4d0b-a513-8ff6ab15e851" providerId="AD" clId="Web-{71A76D65-512D-7B66-EB17-BF4692F56F4A}" dt="2024-09-09T17:23:00.437" v="79" actId="1076"/>
          <ac:grpSpMkLst>
            <pc:docMk/>
            <pc:sldMk cId="679916461" sldId="261"/>
            <ac:grpSpMk id="21" creationId="{9D2B0EFE-89EA-00FE-EFE0-80BDB5D89FEE}"/>
          </ac:grpSpMkLst>
        </pc:grpChg>
        <pc:grpChg chg="mod">
          <ac:chgData name="Miriam Caisse" userId="S::caim2204@usherbrooke.ca::cbafa607-adb9-4d0b-a513-8ff6ab15e851" providerId="AD" clId="Web-{71A76D65-512D-7B66-EB17-BF4692F56F4A}" dt="2024-09-09T17:23:00.359" v="76" actId="1076"/>
          <ac:grpSpMkLst>
            <pc:docMk/>
            <pc:sldMk cId="679916461" sldId="261"/>
            <ac:grpSpMk id="28" creationId="{4C3F2394-80BC-6D58-97E8-58CD1EF433B6}"/>
          </ac:grpSpMkLst>
        </pc:grpChg>
        <pc:grpChg chg="mod">
          <ac:chgData name="Miriam Caisse" userId="S::caim2204@usherbrooke.ca::cbafa607-adb9-4d0b-a513-8ff6ab15e851" providerId="AD" clId="Web-{71A76D65-512D-7B66-EB17-BF4692F56F4A}" dt="2024-09-09T17:23:00.391" v="77" actId="1076"/>
          <ac:grpSpMkLst>
            <pc:docMk/>
            <pc:sldMk cId="679916461" sldId="261"/>
            <ac:grpSpMk id="42" creationId="{F7A464C9-2041-9938-DF62-7FC7E0AAA494}"/>
          </ac:grpSpMkLst>
        </pc:grpChg>
        <pc:grpChg chg="mod">
          <ac:chgData name="Miriam Caisse" userId="S::caim2204@usherbrooke.ca::cbafa607-adb9-4d0b-a513-8ff6ab15e851" providerId="AD" clId="Web-{71A76D65-512D-7B66-EB17-BF4692F56F4A}" dt="2024-09-09T17:23:00.422" v="78" actId="1076"/>
          <ac:grpSpMkLst>
            <pc:docMk/>
            <pc:sldMk cId="679916461" sldId="261"/>
            <ac:grpSpMk id="56" creationId="{6C17ACFF-60F7-771A-FB74-F23E8FA11DB3}"/>
          </ac:grpSpMkLst>
        </pc:grpChg>
      </pc:sldChg>
      <pc:sldChg chg="del">
        <pc:chgData name="Miriam Caisse" userId="S::caim2204@usherbrooke.ca::cbafa607-adb9-4d0b-a513-8ff6ab15e851" providerId="AD" clId="Web-{71A76D65-512D-7B66-EB17-BF4692F56F4A}" dt="2024-09-09T17:23:42.407" v="99"/>
        <pc:sldMkLst>
          <pc:docMk/>
          <pc:sldMk cId="837795972" sldId="268"/>
        </pc:sldMkLst>
      </pc:sldChg>
      <pc:sldChg chg="del">
        <pc:chgData name="Miriam Caisse" userId="S::caim2204@usherbrooke.ca::cbafa607-adb9-4d0b-a513-8ff6ab15e851" providerId="AD" clId="Web-{71A76D65-512D-7B66-EB17-BF4692F56F4A}" dt="2024-09-09T17:23:42.407" v="98"/>
        <pc:sldMkLst>
          <pc:docMk/>
          <pc:sldMk cId="3787479371" sldId="269"/>
        </pc:sldMkLst>
      </pc:sldChg>
      <pc:sldChg chg="del">
        <pc:chgData name="Miriam Caisse" userId="S::caim2204@usherbrooke.ca::cbafa607-adb9-4d0b-a513-8ff6ab15e851" providerId="AD" clId="Web-{71A76D65-512D-7B66-EB17-BF4692F56F4A}" dt="2024-09-09T17:23:42.407" v="97"/>
        <pc:sldMkLst>
          <pc:docMk/>
          <pc:sldMk cId="3719928833" sldId="270"/>
        </pc:sldMkLst>
      </pc:sldChg>
      <pc:sldChg chg="del">
        <pc:chgData name="Miriam Caisse" userId="S::caim2204@usherbrooke.ca::cbafa607-adb9-4d0b-a513-8ff6ab15e851" providerId="AD" clId="Web-{71A76D65-512D-7B66-EB17-BF4692F56F4A}" dt="2024-09-09T17:23:42.407" v="96"/>
        <pc:sldMkLst>
          <pc:docMk/>
          <pc:sldMk cId="1770114814" sldId="271"/>
        </pc:sldMkLst>
      </pc:sldChg>
      <pc:sldChg chg="del">
        <pc:chgData name="Miriam Caisse" userId="S::caim2204@usherbrooke.ca::cbafa607-adb9-4d0b-a513-8ff6ab15e851" providerId="AD" clId="Web-{71A76D65-512D-7B66-EB17-BF4692F56F4A}" dt="2024-09-09T17:23:42.407" v="95"/>
        <pc:sldMkLst>
          <pc:docMk/>
          <pc:sldMk cId="1180797214" sldId="272"/>
        </pc:sldMkLst>
      </pc:sldChg>
      <pc:sldChg chg="modSp add ord replId">
        <pc:chgData name="Miriam Caisse" userId="S::caim2204@usherbrooke.ca::cbafa607-adb9-4d0b-a513-8ff6ab15e851" providerId="AD" clId="Web-{71A76D65-512D-7B66-EB17-BF4692F56F4A}" dt="2024-09-09T17:25:46.582" v="128" actId="20577"/>
        <pc:sldMkLst>
          <pc:docMk/>
          <pc:sldMk cId="193486183" sldId="274"/>
        </pc:sldMkLst>
        <pc:spChg chg="mod">
          <ac:chgData name="Miriam Caisse" userId="S::caim2204@usherbrooke.ca::cbafa607-adb9-4d0b-a513-8ff6ab15e851" providerId="AD" clId="Web-{71A76D65-512D-7B66-EB17-BF4692F56F4A}" dt="2024-09-09T17:25:40.207" v="126" actId="20577"/>
          <ac:spMkLst>
            <pc:docMk/>
            <pc:sldMk cId="193486183" sldId="274"/>
            <ac:spMk id="9" creationId="{E079D4FE-9D85-6C4E-E5DD-A0291AEA4297}"/>
          </ac:spMkLst>
        </pc:spChg>
        <pc:spChg chg="mod">
          <ac:chgData name="Miriam Caisse" userId="S::caim2204@usherbrooke.ca::cbafa607-adb9-4d0b-a513-8ff6ab15e851" providerId="AD" clId="Web-{71A76D65-512D-7B66-EB17-BF4692F56F4A}" dt="2024-09-09T17:25:46.582" v="128" actId="20577"/>
          <ac:spMkLst>
            <pc:docMk/>
            <pc:sldMk cId="193486183" sldId="274"/>
            <ac:spMk id="16" creationId="{3669FA49-4CCB-9FBA-2B86-B155FB6EC656}"/>
          </ac:spMkLst>
        </pc:spChg>
      </pc:sldChg>
      <pc:sldChg chg="modSp add ord replId">
        <pc:chgData name="Miriam Caisse" userId="S::caim2204@usherbrooke.ca::cbafa607-adb9-4d0b-a513-8ff6ab15e851" providerId="AD" clId="Web-{71A76D65-512D-7B66-EB17-BF4692F56F4A}" dt="2024-09-09T17:26:06.629" v="133" actId="20577"/>
        <pc:sldMkLst>
          <pc:docMk/>
          <pc:sldMk cId="353344385" sldId="275"/>
        </pc:sldMkLst>
        <pc:spChg chg="mod">
          <ac:chgData name="Miriam Caisse" userId="S::caim2204@usherbrooke.ca::cbafa607-adb9-4d0b-a513-8ff6ab15e851" providerId="AD" clId="Web-{71A76D65-512D-7B66-EB17-BF4692F56F4A}" dt="2024-09-09T17:26:06.629" v="133" actId="20577"/>
          <ac:spMkLst>
            <pc:docMk/>
            <pc:sldMk cId="353344385" sldId="275"/>
            <ac:spMk id="5" creationId="{1934310A-7510-68BF-D847-2935C07D0F8A}"/>
          </ac:spMkLst>
        </pc:spChg>
        <pc:spChg chg="mod">
          <ac:chgData name="Miriam Caisse" userId="S::caim2204@usherbrooke.ca::cbafa607-adb9-4d0b-a513-8ff6ab15e851" providerId="AD" clId="Web-{71A76D65-512D-7B66-EB17-BF4692F56F4A}" dt="2024-09-09T17:25:57.145" v="130" actId="20577"/>
          <ac:spMkLst>
            <pc:docMk/>
            <pc:sldMk cId="353344385" sldId="275"/>
            <ac:spMk id="9" creationId="{E079D4FE-9D85-6C4E-E5DD-A0291AEA4297}"/>
          </ac:spMkLst>
        </pc:spChg>
      </pc:sldChg>
      <pc:sldChg chg="modSp add ord replId">
        <pc:chgData name="Miriam Caisse" userId="S::caim2204@usherbrooke.ca::cbafa607-adb9-4d0b-a513-8ff6ab15e851" providerId="AD" clId="Web-{71A76D65-512D-7B66-EB17-BF4692F56F4A}" dt="2024-09-09T17:26:56.177" v="151" actId="20577"/>
        <pc:sldMkLst>
          <pc:docMk/>
          <pc:sldMk cId="2523798356" sldId="276"/>
        </pc:sldMkLst>
        <pc:spChg chg="mod">
          <ac:chgData name="Miriam Caisse" userId="S::caim2204@usherbrooke.ca::cbafa607-adb9-4d0b-a513-8ff6ab15e851" providerId="AD" clId="Web-{71A76D65-512D-7B66-EB17-BF4692F56F4A}" dt="2024-09-09T17:26:51.380" v="149" actId="20577"/>
          <ac:spMkLst>
            <pc:docMk/>
            <pc:sldMk cId="2523798356" sldId="276"/>
            <ac:spMk id="9" creationId="{E079D4FE-9D85-6C4E-E5DD-A0291AEA4297}"/>
          </ac:spMkLst>
        </pc:spChg>
        <pc:spChg chg="mod">
          <ac:chgData name="Miriam Caisse" userId="S::caim2204@usherbrooke.ca::cbafa607-adb9-4d0b-a513-8ff6ab15e851" providerId="AD" clId="Web-{71A76D65-512D-7B66-EB17-BF4692F56F4A}" dt="2024-09-09T17:26:56.177" v="151" actId="20577"/>
          <ac:spMkLst>
            <pc:docMk/>
            <pc:sldMk cId="2523798356" sldId="276"/>
            <ac:spMk id="44" creationId="{1FD0F854-E8B9-68B8-8CE3-653071960C20}"/>
          </ac:spMkLst>
        </pc:spChg>
      </pc:sldChg>
      <pc:sldChg chg="modSp add ord replId">
        <pc:chgData name="Miriam Caisse" userId="S::caim2204@usherbrooke.ca::cbafa607-adb9-4d0b-a513-8ff6ab15e851" providerId="AD" clId="Web-{71A76D65-512D-7B66-EB17-BF4692F56F4A}" dt="2024-09-09T17:27:08.068" v="156" actId="20577"/>
        <pc:sldMkLst>
          <pc:docMk/>
          <pc:sldMk cId="3621339512" sldId="277"/>
        </pc:sldMkLst>
        <pc:spChg chg="mod">
          <ac:chgData name="Miriam Caisse" userId="S::caim2204@usherbrooke.ca::cbafa607-adb9-4d0b-a513-8ff6ab15e851" providerId="AD" clId="Web-{71A76D65-512D-7B66-EB17-BF4692F56F4A}" dt="2024-09-09T17:27:02.568" v="154" actId="20577"/>
          <ac:spMkLst>
            <pc:docMk/>
            <pc:sldMk cId="3621339512" sldId="277"/>
            <ac:spMk id="9" creationId="{E079D4FE-9D85-6C4E-E5DD-A0291AEA4297}"/>
          </ac:spMkLst>
        </pc:spChg>
        <pc:spChg chg="mod">
          <ac:chgData name="Miriam Caisse" userId="S::caim2204@usherbrooke.ca::cbafa607-adb9-4d0b-a513-8ff6ab15e851" providerId="AD" clId="Web-{71A76D65-512D-7B66-EB17-BF4692F56F4A}" dt="2024-09-09T17:27:08.068" v="156" actId="20577"/>
          <ac:spMkLst>
            <pc:docMk/>
            <pc:sldMk cId="3621339512" sldId="277"/>
            <ac:spMk id="30" creationId="{A8BE34AD-F47E-5DE1-6A28-9A4BFA8D22B2}"/>
          </ac:spMkLst>
        </pc:spChg>
      </pc:sldChg>
      <pc:sldChg chg="modSp add ord replId">
        <pc:chgData name="Miriam Caisse" userId="S::caim2204@usherbrooke.ca::cbafa607-adb9-4d0b-a513-8ff6ab15e851" providerId="AD" clId="Web-{71A76D65-512D-7B66-EB17-BF4692F56F4A}" dt="2024-09-09T17:27:20.131" v="163" actId="20577"/>
        <pc:sldMkLst>
          <pc:docMk/>
          <pc:sldMk cId="68813569" sldId="278"/>
        </pc:sldMkLst>
        <pc:spChg chg="mod">
          <ac:chgData name="Miriam Caisse" userId="S::caim2204@usherbrooke.ca::cbafa607-adb9-4d0b-a513-8ff6ab15e851" providerId="AD" clId="Web-{71A76D65-512D-7B66-EB17-BF4692F56F4A}" dt="2024-09-09T17:27:13.443" v="158" actId="20577"/>
          <ac:spMkLst>
            <pc:docMk/>
            <pc:sldMk cId="68813569" sldId="278"/>
            <ac:spMk id="9" creationId="{E079D4FE-9D85-6C4E-E5DD-A0291AEA4297}"/>
          </ac:spMkLst>
        </pc:spChg>
        <pc:spChg chg="mod">
          <ac:chgData name="Miriam Caisse" userId="S::caim2204@usherbrooke.ca::cbafa607-adb9-4d0b-a513-8ff6ab15e851" providerId="AD" clId="Web-{71A76D65-512D-7B66-EB17-BF4692F56F4A}" dt="2024-09-09T17:27:20.131" v="163" actId="20577"/>
          <ac:spMkLst>
            <pc:docMk/>
            <pc:sldMk cId="68813569" sldId="278"/>
            <ac:spMk id="23" creationId="{B21B3E7D-2B1B-B9B0-AFC0-8A8289B388C7}"/>
          </ac:spMkLst>
        </pc:spChg>
      </pc:sldChg>
      <pc:sldChg chg="modSp add ord replId">
        <pc:chgData name="Miriam Caisse" userId="S::caim2204@usherbrooke.ca::cbafa607-adb9-4d0b-a513-8ff6ab15e851" providerId="AD" clId="Web-{71A76D65-512D-7B66-EB17-BF4692F56F4A}" dt="2024-09-09T17:26:43.896" v="147" actId="1076"/>
        <pc:sldMkLst>
          <pc:docMk/>
          <pc:sldMk cId="47405879" sldId="279"/>
        </pc:sldMkLst>
        <pc:spChg chg="mod">
          <ac:chgData name="Miriam Caisse" userId="S::caim2204@usherbrooke.ca::cbafa607-adb9-4d0b-a513-8ff6ab15e851" providerId="AD" clId="Web-{71A76D65-512D-7B66-EB17-BF4692F56F4A}" dt="2024-09-09T17:26:14.957" v="135" actId="20577"/>
          <ac:spMkLst>
            <pc:docMk/>
            <pc:sldMk cId="47405879" sldId="279"/>
            <ac:spMk id="9" creationId="{E079D4FE-9D85-6C4E-E5DD-A0291AEA4297}"/>
          </ac:spMkLst>
        </pc:spChg>
        <pc:spChg chg="mod">
          <ac:chgData name="Miriam Caisse" userId="S::caim2204@usherbrooke.ca::cbafa607-adb9-4d0b-a513-8ff6ab15e851" providerId="AD" clId="Web-{71A76D65-512D-7B66-EB17-BF4692F56F4A}" dt="2024-09-09T17:26:43.896" v="147" actId="1076"/>
          <ac:spMkLst>
            <pc:docMk/>
            <pc:sldMk cId="47405879" sldId="279"/>
            <ac:spMk id="58" creationId="{81EB1023-5A5C-CE50-CC25-29964274314F}"/>
          </ac:spMkLst>
        </pc:spChg>
      </pc:sldChg>
      <pc:sldChg chg="add del replId">
        <pc:chgData name="Miriam Caisse" userId="S::caim2204@usherbrooke.ca::cbafa607-adb9-4d0b-a513-8ff6ab15e851" providerId="AD" clId="Web-{71A76D65-512D-7B66-EB17-BF4692F56F4A}" dt="2024-09-09T17:24:45.440" v="115"/>
        <pc:sldMkLst>
          <pc:docMk/>
          <pc:sldMk cId="693099901" sldId="280"/>
        </pc:sldMkLst>
      </pc:sldChg>
      <pc:sldChg chg="add replId">
        <pc:chgData name="Miriam Caisse" userId="S::caim2204@usherbrooke.ca::cbafa607-adb9-4d0b-a513-8ff6ab15e851" providerId="AD" clId="Web-{71A76D65-512D-7B66-EB17-BF4692F56F4A}" dt="2024-09-09T17:25:12.909" v="120"/>
        <pc:sldMkLst>
          <pc:docMk/>
          <pc:sldMk cId="1211268849" sldId="280"/>
        </pc:sldMkLst>
      </pc:sldChg>
      <pc:sldChg chg="add del replId">
        <pc:chgData name="Miriam Caisse" userId="S::caim2204@usherbrooke.ca::cbafa607-adb9-4d0b-a513-8ff6ab15e851" providerId="AD" clId="Web-{71A76D65-512D-7B66-EB17-BF4692F56F4A}" dt="2024-09-09T17:24:45.424" v="114"/>
        <pc:sldMkLst>
          <pc:docMk/>
          <pc:sldMk cId="3063401522" sldId="281"/>
        </pc:sldMkLst>
      </pc:sldChg>
      <pc:sldChg chg="add replId">
        <pc:chgData name="Miriam Caisse" userId="S::caim2204@usherbrooke.ca::cbafa607-adb9-4d0b-a513-8ff6ab15e851" providerId="AD" clId="Web-{71A76D65-512D-7B66-EB17-BF4692F56F4A}" dt="2024-09-09T17:25:17.191" v="121"/>
        <pc:sldMkLst>
          <pc:docMk/>
          <pc:sldMk cId="3267308407" sldId="281"/>
        </pc:sldMkLst>
      </pc:sldChg>
      <pc:sldChg chg="add replId">
        <pc:chgData name="Miriam Caisse" userId="S::caim2204@usherbrooke.ca::cbafa607-adb9-4d0b-a513-8ff6ab15e851" providerId="AD" clId="Web-{71A76D65-512D-7B66-EB17-BF4692F56F4A}" dt="2024-09-09T17:25:18.675" v="122"/>
        <pc:sldMkLst>
          <pc:docMk/>
          <pc:sldMk cId="2293998597" sldId="282"/>
        </pc:sldMkLst>
      </pc:sldChg>
      <pc:sldChg chg="add replId">
        <pc:chgData name="Miriam Caisse" userId="S::caim2204@usherbrooke.ca::cbafa607-adb9-4d0b-a513-8ff6ab15e851" providerId="AD" clId="Web-{71A76D65-512D-7B66-EB17-BF4692F56F4A}" dt="2024-09-09T17:25:20.909" v="123"/>
        <pc:sldMkLst>
          <pc:docMk/>
          <pc:sldMk cId="62623620" sldId="283"/>
        </pc:sldMkLst>
      </pc:sldChg>
      <pc:sldChg chg="add replId">
        <pc:chgData name="Miriam Caisse" userId="S::caim2204@usherbrooke.ca::cbafa607-adb9-4d0b-a513-8ff6ab15e851" providerId="AD" clId="Web-{71A76D65-512D-7B66-EB17-BF4692F56F4A}" dt="2024-09-09T17:25:22.722" v="124"/>
        <pc:sldMkLst>
          <pc:docMk/>
          <pc:sldMk cId="2313623152" sldId="284"/>
        </pc:sldMkLst>
      </pc:sldChg>
      <pc:sldChg chg="add replId">
        <pc:chgData name="Miriam Caisse" userId="S::caim2204@usherbrooke.ca::cbafa607-adb9-4d0b-a513-8ff6ab15e851" providerId="AD" clId="Web-{71A76D65-512D-7B66-EB17-BF4692F56F4A}" dt="2024-09-09T17:25:24.675" v="125"/>
        <pc:sldMkLst>
          <pc:docMk/>
          <pc:sldMk cId="3896468538" sldId="285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BDE85E5-FC4B-9ACB-96EB-BBA1E50A13E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A67979-9E1B-C404-AF09-81D80DCEE1D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2969F3-F764-474D-AAB9-E42E8C1913FC}" type="datetimeFigureOut">
              <a:rPr lang="fr-CA" smtClean="0"/>
              <a:t>2024-09-09</a:t>
            </a:fld>
            <a:endParaRPr lang="fr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C9B599-B9BB-304D-E9CD-76D5A0720FF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A82668-6614-3E8E-5957-8E31BABC38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6B1A73-B83F-4DE4-87DE-EB28A953DC1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307497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C11376-7A79-4B35-A1E4-2EDD717BC2F7}" type="datetimeFigureOut">
              <a:rPr lang="fr-CA" smtClean="0"/>
              <a:t>2024-09-09</a:t>
            </a:fld>
            <a:endParaRPr lang="fr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787B54-6420-4631-AB07-97EBBD03853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47280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6/25/2024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054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6/25/2024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233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6/25/2024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756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6/25/2024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9173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6/25/2024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556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6/25/2024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228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6/25/2024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632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6/25/2024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403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6/25/2024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16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6/25/2024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799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6/25/2024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587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CA"/>
              <a:t>6/25/2024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8E28480-1C08-4458-AD97-0283E6FFD09D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270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os plan de la carte de circuit imprimé">
            <a:extLst>
              <a:ext uri="{FF2B5EF4-FFF2-40B4-BE49-F238E27FC236}">
                <a16:creationId xmlns:a16="http://schemas.microsoft.com/office/drawing/2014/main" id="{1F8249C7-42C5-A0B9-F7E1-986BE45D38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992" t="-1" r="2040" b="3092"/>
          <a:stretch/>
        </p:blipFill>
        <p:spPr>
          <a:xfrm>
            <a:off x="5410200" y="9"/>
            <a:ext cx="6781800" cy="6857981"/>
          </a:xfrm>
          <a:prstGeom prst="rect">
            <a:avLst/>
          </a:prstGeom>
        </p:spPr>
      </p:pic>
      <p:grpSp>
        <p:nvGrpSpPr>
          <p:cNvPr id="2" name="Groupe 1">
            <a:extLst>
              <a:ext uri="{FF2B5EF4-FFF2-40B4-BE49-F238E27FC236}">
                <a16:creationId xmlns:a16="http://schemas.microsoft.com/office/drawing/2014/main" id="{97780C34-A5E0-B807-0E8D-63BA7BD08221}"/>
              </a:ext>
            </a:extLst>
          </p:cNvPr>
          <p:cNvGrpSpPr/>
          <p:nvPr/>
        </p:nvGrpSpPr>
        <p:grpSpPr>
          <a:xfrm>
            <a:off x="0" y="0"/>
            <a:ext cx="5410200" cy="6857990"/>
            <a:chOff x="0" y="0"/>
            <a:chExt cx="5410200" cy="685799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DC656AF-2DD9-07AB-A821-C0ABE464E113}"/>
                </a:ext>
              </a:extLst>
            </p:cNvPr>
            <p:cNvSpPr/>
            <p:nvPr/>
          </p:nvSpPr>
          <p:spPr>
            <a:xfrm>
              <a:off x="0" y="0"/>
              <a:ext cx="5410200" cy="685799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84A1CA0-2D3B-C45E-52D0-7CB93456C408}"/>
                </a:ext>
              </a:extLst>
            </p:cNvPr>
            <p:cNvSpPr/>
            <p:nvPr/>
          </p:nvSpPr>
          <p:spPr>
            <a:xfrm>
              <a:off x="786384" y="704088"/>
              <a:ext cx="3849624" cy="54498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sp>
        <p:nvSpPr>
          <p:cNvPr id="14" name="Title 1">
            <a:extLst>
              <a:ext uri="{FF2B5EF4-FFF2-40B4-BE49-F238E27FC236}">
                <a16:creationId xmlns:a16="http://schemas.microsoft.com/office/drawing/2014/main" id="{F47B539A-662B-3FC4-40C8-09238E0629AE}"/>
              </a:ext>
            </a:extLst>
          </p:cNvPr>
          <p:cNvSpPr txBox="1">
            <a:spLocks/>
          </p:cNvSpPr>
          <p:nvPr/>
        </p:nvSpPr>
        <p:spPr>
          <a:xfrm>
            <a:off x="912876" y="954746"/>
            <a:ext cx="3584449" cy="26054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A" sz="3200" dirty="0">
                <a:latin typeface="Amasis MT Pro Black"/>
              </a:rPr>
              <a:t>Utilisation du logiciel de conception électronique </a:t>
            </a:r>
            <a:r>
              <a:rPr lang="fr-CA" sz="3200" dirty="0" err="1">
                <a:latin typeface="Amasis MT Pro Black"/>
              </a:rPr>
              <a:t>EasyEDA</a:t>
            </a:r>
            <a:endParaRPr lang="fr-CA" sz="3200" dirty="0" err="1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BB302015-C5F6-B736-710A-854166B7148A}"/>
              </a:ext>
            </a:extLst>
          </p:cNvPr>
          <p:cNvSpPr txBox="1">
            <a:spLocks/>
          </p:cNvSpPr>
          <p:nvPr/>
        </p:nvSpPr>
        <p:spPr>
          <a:xfrm>
            <a:off x="777091" y="4863862"/>
            <a:ext cx="3849624" cy="816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A" sz="2000" dirty="0">
                <a:latin typeface="Amasis MT Pro" panose="02040504050005020304" pitchFamily="18" charset="0"/>
              </a:rPr>
              <a:t>Présentation par : Miriam Caisse</a:t>
            </a:r>
          </a:p>
          <a:p>
            <a:r>
              <a:rPr lang="fr-CA" sz="2000" dirty="0">
                <a:latin typeface="Amasis MT Pro" panose="02040504050005020304" pitchFamily="18" charset="0"/>
              </a:rPr>
              <a:t>Groupe technique CCI</a:t>
            </a:r>
          </a:p>
        </p:txBody>
      </p:sp>
      <p:pic>
        <p:nvPicPr>
          <p:cNvPr id="3" name="Image 2" descr="EasyEDA Reviews 2024: Details, Pricing, &amp; Features | G2">
            <a:extLst>
              <a:ext uri="{FF2B5EF4-FFF2-40B4-BE49-F238E27FC236}">
                <a16:creationId xmlns:a16="http://schemas.microsoft.com/office/drawing/2014/main" id="{C01DE84B-DB63-FE2E-2BA7-EE0382B22B2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3822" r="23688" b="-136"/>
          <a:stretch/>
        </p:blipFill>
        <p:spPr>
          <a:xfrm>
            <a:off x="5412408" y="0"/>
            <a:ext cx="6849322" cy="6932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417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5CB72-B496-E5A4-5B08-3B8F1C18F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241" y="204855"/>
            <a:ext cx="10515600" cy="877507"/>
          </a:xfrm>
        </p:spPr>
        <p:txBody>
          <a:bodyPr/>
          <a:lstStyle/>
          <a:p>
            <a:r>
              <a:rPr lang="fr-CA" dirty="0">
                <a:solidFill>
                  <a:schemeClr val="bg1">
                    <a:lumMod val="95000"/>
                  </a:schemeClr>
                </a:solidFill>
              </a:rPr>
              <a:t>Déroulement de la présentation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27C15E7-69A0-09A9-FF34-87F562B23A43}"/>
              </a:ext>
            </a:extLst>
          </p:cNvPr>
          <p:cNvGrpSpPr/>
          <p:nvPr/>
        </p:nvGrpSpPr>
        <p:grpSpPr>
          <a:xfrm>
            <a:off x="2322199" y="1866045"/>
            <a:ext cx="2042651" cy="1601569"/>
            <a:chOff x="1527482" y="2063170"/>
            <a:chExt cx="2042651" cy="1601569"/>
          </a:xfrm>
        </p:grpSpPr>
        <p:grpSp>
          <p:nvGrpSpPr>
            <p:cNvPr id="8" name="Google Shape;290;p16">
              <a:extLst>
                <a:ext uri="{FF2B5EF4-FFF2-40B4-BE49-F238E27FC236}">
                  <a16:creationId xmlns:a16="http://schemas.microsoft.com/office/drawing/2014/main" id="{234825FD-F165-0655-5FE7-FE94D78ACEA9}"/>
                </a:ext>
              </a:extLst>
            </p:cNvPr>
            <p:cNvGrpSpPr/>
            <p:nvPr/>
          </p:nvGrpSpPr>
          <p:grpSpPr>
            <a:xfrm>
              <a:off x="1527483" y="2064539"/>
              <a:ext cx="2042650" cy="1600200"/>
              <a:chOff x="0" y="0"/>
              <a:chExt cx="1200970" cy="812800"/>
            </a:xfrm>
          </p:grpSpPr>
          <p:sp>
            <p:nvSpPr>
              <p:cNvPr id="12" name="Google Shape;291;p16">
                <a:extLst>
                  <a:ext uri="{FF2B5EF4-FFF2-40B4-BE49-F238E27FC236}">
                    <a16:creationId xmlns:a16="http://schemas.microsoft.com/office/drawing/2014/main" id="{DE7B217A-6B82-9C71-2814-597DD968925F}"/>
                  </a:ext>
                </a:extLst>
              </p:cNvPr>
              <p:cNvSpPr/>
              <p:nvPr/>
            </p:nvSpPr>
            <p:spPr>
              <a:xfrm>
                <a:off x="0" y="0"/>
                <a:ext cx="1200970" cy="774530"/>
              </a:xfrm>
              <a:custGeom>
                <a:avLst/>
                <a:gdLst/>
                <a:ahLst/>
                <a:cxnLst/>
                <a:rect l="l" t="t" r="r" b="b"/>
                <a:pathLst>
                  <a:path w="1200970" h="774530" extrusionOk="0">
                    <a:moveTo>
                      <a:pt x="0" y="0"/>
                    </a:moveTo>
                    <a:lnTo>
                      <a:pt x="1200970" y="0"/>
                    </a:lnTo>
                    <a:lnTo>
                      <a:pt x="1200970" y="774530"/>
                    </a:lnTo>
                    <a:lnTo>
                      <a:pt x="0" y="77453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/>
              <a:lstStyle/>
              <a:p>
                <a:endParaRPr lang="fr-CA" sz="1200"/>
              </a:p>
            </p:txBody>
          </p:sp>
          <p:sp>
            <p:nvSpPr>
              <p:cNvPr id="13" name="Google Shape;292;p16">
                <a:extLst>
                  <a:ext uri="{FF2B5EF4-FFF2-40B4-BE49-F238E27FC236}">
                    <a16:creationId xmlns:a16="http://schemas.microsoft.com/office/drawing/2014/main" id="{EA5ADF23-FE2C-8FC3-244F-50FD1B3AE5EA}"/>
                  </a:ext>
                </a:extLst>
              </p:cNvPr>
              <p:cNvSpPr txBox="1"/>
              <p:nvPr/>
            </p:nvSpPr>
            <p:spPr>
              <a:xfrm>
                <a:off x="0" y="0"/>
                <a:ext cx="812800" cy="81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3867" tIns="33867" rIns="33867" bIns="33867" anchor="ctr" anchorCtr="0">
                <a:noAutofit/>
              </a:bodyPr>
              <a:lstStyle/>
              <a:p>
                <a:pPr algn="ctr">
                  <a:lnSpc>
                    <a:spcPct val="97111"/>
                  </a:lnSpc>
                </a:pPr>
                <a:endParaRPr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" name="Google Shape;296;p16">
              <a:extLst>
                <a:ext uri="{FF2B5EF4-FFF2-40B4-BE49-F238E27FC236}">
                  <a16:creationId xmlns:a16="http://schemas.microsoft.com/office/drawing/2014/main" id="{E079D4FE-9D85-6C4E-E5DD-A0291AEA4297}"/>
                </a:ext>
              </a:extLst>
            </p:cNvPr>
            <p:cNvSpPr txBox="1"/>
            <p:nvPr/>
          </p:nvSpPr>
          <p:spPr>
            <a:xfrm>
              <a:off x="1527482" y="2693995"/>
              <a:ext cx="2033641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algn="ctr"/>
              <a:r>
                <a:rPr lang="fr-CA" sz="1650" dirty="0">
                  <a:solidFill>
                    <a:srgbClr val="000000"/>
                  </a:solidFill>
                  <a:latin typeface="Amasis MT Pro Light"/>
                  <a:ea typeface="Open Sans"/>
                  <a:cs typeface="Open Sans"/>
                  <a:sym typeface="Open Sans"/>
                </a:rPr>
                <a:t>Navigation</a:t>
              </a:r>
              <a:endParaRPr lang="fr-CA" sz="1650" dirty="0">
                <a:solidFill>
                  <a:srgbClr val="000000"/>
                </a:solidFill>
                <a:latin typeface="Amasis MT Pro Light"/>
                <a:ea typeface="Open Sans"/>
                <a:cs typeface="Open Sans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926D5E4-F9EC-D5C3-D287-E48078D5857A}"/>
                </a:ext>
              </a:extLst>
            </p:cNvPr>
            <p:cNvSpPr/>
            <p:nvPr/>
          </p:nvSpPr>
          <p:spPr>
            <a:xfrm>
              <a:off x="1749366" y="2063170"/>
              <a:ext cx="431321" cy="52651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/>
                <a:t>1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E617AD9-3888-B671-AA63-B184548E3A95}"/>
              </a:ext>
            </a:extLst>
          </p:cNvPr>
          <p:cNvGrpSpPr/>
          <p:nvPr/>
        </p:nvGrpSpPr>
        <p:grpSpPr>
          <a:xfrm>
            <a:off x="4779679" y="1865221"/>
            <a:ext cx="2052301" cy="1601025"/>
            <a:chOff x="3790246" y="2063714"/>
            <a:chExt cx="2052301" cy="1601025"/>
          </a:xfrm>
        </p:grpSpPr>
        <p:grpSp>
          <p:nvGrpSpPr>
            <p:cNvPr id="15" name="Google Shape;290;p16">
              <a:extLst>
                <a:ext uri="{FF2B5EF4-FFF2-40B4-BE49-F238E27FC236}">
                  <a16:creationId xmlns:a16="http://schemas.microsoft.com/office/drawing/2014/main" id="{DDD829BD-AD0C-8444-B3C4-2B08C0C99B6A}"/>
                </a:ext>
              </a:extLst>
            </p:cNvPr>
            <p:cNvGrpSpPr/>
            <p:nvPr/>
          </p:nvGrpSpPr>
          <p:grpSpPr>
            <a:xfrm>
              <a:off x="3799897" y="2064538"/>
              <a:ext cx="2042650" cy="1600201"/>
              <a:chOff x="0" y="0"/>
              <a:chExt cx="1200970" cy="812800"/>
            </a:xfrm>
          </p:grpSpPr>
          <p:sp>
            <p:nvSpPr>
              <p:cNvPr id="19" name="Google Shape;291;p16">
                <a:extLst>
                  <a:ext uri="{FF2B5EF4-FFF2-40B4-BE49-F238E27FC236}">
                    <a16:creationId xmlns:a16="http://schemas.microsoft.com/office/drawing/2014/main" id="{DA48EA67-5293-D41A-C6B3-12CDECFE7E0B}"/>
                  </a:ext>
                </a:extLst>
              </p:cNvPr>
              <p:cNvSpPr/>
              <p:nvPr/>
            </p:nvSpPr>
            <p:spPr>
              <a:xfrm>
                <a:off x="0" y="0"/>
                <a:ext cx="1200970" cy="774530"/>
              </a:xfrm>
              <a:custGeom>
                <a:avLst/>
                <a:gdLst/>
                <a:ahLst/>
                <a:cxnLst/>
                <a:rect l="l" t="t" r="r" b="b"/>
                <a:pathLst>
                  <a:path w="1200970" h="774530" extrusionOk="0">
                    <a:moveTo>
                      <a:pt x="0" y="0"/>
                    </a:moveTo>
                    <a:lnTo>
                      <a:pt x="1200970" y="0"/>
                    </a:lnTo>
                    <a:lnTo>
                      <a:pt x="1200970" y="774530"/>
                    </a:lnTo>
                    <a:lnTo>
                      <a:pt x="0" y="77453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/>
              <a:lstStyle/>
              <a:p>
                <a:endParaRPr lang="fr-CA" sz="1200"/>
              </a:p>
            </p:txBody>
          </p:sp>
          <p:sp>
            <p:nvSpPr>
              <p:cNvPr id="20" name="Google Shape;292;p16">
                <a:extLst>
                  <a:ext uri="{FF2B5EF4-FFF2-40B4-BE49-F238E27FC236}">
                    <a16:creationId xmlns:a16="http://schemas.microsoft.com/office/drawing/2014/main" id="{402F08AA-E205-1926-42E9-B8B3E627F733}"/>
                  </a:ext>
                </a:extLst>
              </p:cNvPr>
              <p:cNvSpPr txBox="1"/>
              <p:nvPr/>
            </p:nvSpPr>
            <p:spPr>
              <a:xfrm>
                <a:off x="0" y="0"/>
                <a:ext cx="812800" cy="81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3867" tIns="33867" rIns="33867" bIns="33867" anchor="ctr" anchorCtr="0">
                <a:noAutofit/>
              </a:bodyPr>
              <a:lstStyle/>
              <a:p>
                <a:pPr algn="ctr">
                  <a:lnSpc>
                    <a:spcPct val="97111"/>
                  </a:lnSpc>
                </a:pPr>
                <a:endParaRPr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6" name="Google Shape;296;p16">
              <a:extLst>
                <a:ext uri="{FF2B5EF4-FFF2-40B4-BE49-F238E27FC236}">
                  <a16:creationId xmlns:a16="http://schemas.microsoft.com/office/drawing/2014/main" id="{3669FA49-4CCB-9FBA-2B86-B155FB6EC656}"/>
                </a:ext>
              </a:extLst>
            </p:cNvPr>
            <p:cNvSpPr txBox="1"/>
            <p:nvPr/>
          </p:nvSpPr>
          <p:spPr>
            <a:xfrm>
              <a:off x="3790246" y="2703553"/>
              <a:ext cx="2042650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algn="ctr"/>
              <a:r>
                <a:rPr lang="fr-CA" sz="1650" dirty="0">
                  <a:solidFill>
                    <a:srgbClr val="000000"/>
                  </a:solidFill>
                  <a:latin typeface="Amasis MT Pro Light"/>
                  <a:ea typeface="Open Sans"/>
                  <a:cs typeface="Open Sans"/>
                  <a:sym typeface="Open Sans"/>
                </a:rPr>
                <a:t>Schéma électrique</a:t>
              </a:r>
              <a:endParaRPr lang="fr-FR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BD7BC2B-DFFC-CA2D-87D4-CC5360A3A6B8}"/>
                </a:ext>
              </a:extLst>
            </p:cNvPr>
            <p:cNvSpPr/>
            <p:nvPr/>
          </p:nvSpPr>
          <p:spPr>
            <a:xfrm>
              <a:off x="4021780" y="2063714"/>
              <a:ext cx="431321" cy="52651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/>
                <a:t>2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C3F2394-80BC-6D58-97E8-58CD1EF433B6}"/>
              </a:ext>
            </a:extLst>
          </p:cNvPr>
          <p:cNvGrpSpPr/>
          <p:nvPr/>
        </p:nvGrpSpPr>
        <p:grpSpPr>
          <a:xfrm>
            <a:off x="6034384" y="3703880"/>
            <a:ext cx="2050276" cy="1600200"/>
            <a:chOff x="1518532" y="3847055"/>
            <a:chExt cx="2050276" cy="1600200"/>
          </a:xfrm>
        </p:grpSpPr>
        <p:grpSp>
          <p:nvGrpSpPr>
            <p:cNvPr id="29" name="Google Shape;290;p16">
              <a:extLst>
                <a:ext uri="{FF2B5EF4-FFF2-40B4-BE49-F238E27FC236}">
                  <a16:creationId xmlns:a16="http://schemas.microsoft.com/office/drawing/2014/main" id="{72AAF401-C346-B4B1-0EF7-84D503A78212}"/>
                </a:ext>
              </a:extLst>
            </p:cNvPr>
            <p:cNvGrpSpPr/>
            <p:nvPr/>
          </p:nvGrpSpPr>
          <p:grpSpPr>
            <a:xfrm>
              <a:off x="1526158" y="3847055"/>
              <a:ext cx="2042650" cy="1600200"/>
              <a:chOff x="0" y="0"/>
              <a:chExt cx="1200970" cy="812800"/>
            </a:xfrm>
          </p:grpSpPr>
          <p:sp>
            <p:nvSpPr>
              <p:cNvPr id="33" name="Google Shape;291;p16">
                <a:extLst>
                  <a:ext uri="{FF2B5EF4-FFF2-40B4-BE49-F238E27FC236}">
                    <a16:creationId xmlns:a16="http://schemas.microsoft.com/office/drawing/2014/main" id="{82D8BA3E-EF7C-F1D2-E32B-6E1A81884D52}"/>
                  </a:ext>
                </a:extLst>
              </p:cNvPr>
              <p:cNvSpPr/>
              <p:nvPr/>
            </p:nvSpPr>
            <p:spPr>
              <a:xfrm>
                <a:off x="0" y="0"/>
                <a:ext cx="1200970" cy="774530"/>
              </a:xfrm>
              <a:custGeom>
                <a:avLst/>
                <a:gdLst/>
                <a:ahLst/>
                <a:cxnLst/>
                <a:rect l="l" t="t" r="r" b="b"/>
                <a:pathLst>
                  <a:path w="1200970" h="774530" extrusionOk="0">
                    <a:moveTo>
                      <a:pt x="0" y="0"/>
                    </a:moveTo>
                    <a:lnTo>
                      <a:pt x="1200970" y="0"/>
                    </a:lnTo>
                    <a:lnTo>
                      <a:pt x="1200970" y="774530"/>
                    </a:lnTo>
                    <a:lnTo>
                      <a:pt x="0" y="77453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/>
              <a:lstStyle/>
              <a:p>
                <a:endParaRPr lang="fr-CA" sz="1200"/>
              </a:p>
            </p:txBody>
          </p:sp>
          <p:sp>
            <p:nvSpPr>
              <p:cNvPr id="34" name="Google Shape;292;p16">
                <a:extLst>
                  <a:ext uri="{FF2B5EF4-FFF2-40B4-BE49-F238E27FC236}">
                    <a16:creationId xmlns:a16="http://schemas.microsoft.com/office/drawing/2014/main" id="{A153FAAF-8E89-699E-C384-7B080F4B1A41}"/>
                  </a:ext>
                </a:extLst>
              </p:cNvPr>
              <p:cNvSpPr txBox="1"/>
              <p:nvPr/>
            </p:nvSpPr>
            <p:spPr>
              <a:xfrm>
                <a:off x="0" y="0"/>
                <a:ext cx="812800" cy="81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3867" tIns="33867" rIns="33867" bIns="33867" anchor="ctr" anchorCtr="0">
                <a:noAutofit/>
              </a:bodyPr>
              <a:lstStyle/>
              <a:p>
                <a:pPr algn="ctr">
                  <a:lnSpc>
                    <a:spcPct val="97111"/>
                  </a:lnSpc>
                </a:pPr>
                <a:endParaRPr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" name="Google Shape;296;p16">
              <a:extLst>
                <a:ext uri="{FF2B5EF4-FFF2-40B4-BE49-F238E27FC236}">
                  <a16:creationId xmlns:a16="http://schemas.microsoft.com/office/drawing/2014/main" id="{A8BE34AD-F47E-5DE1-6A28-9A4BFA8D22B2}"/>
                </a:ext>
              </a:extLst>
            </p:cNvPr>
            <p:cNvSpPr txBox="1"/>
            <p:nvPr/>
          </p:nvSpPr>
          <p:spPr>
            <a:xfrm>
              <a:off x="1518532" y="4531640"/>
              <a:ext cx="2042650" cy="5155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algn="ctr"/>
              <a:r>
                <a:rPr lang="fr-CA" sz="1700" dirty="0">
                  <a:solidFill>
                    <a:srgbClr val="000000"/>
                  </a:solidFill>
                  <a:latin typeface="Amasis MT Pro Light"/>
                  <a:ea typeface="Open Sans"/>
                  <a:cs typeface="Open Sans"/>
                  <a:sym typeface="Open Sans"/>
                </a:rPr>
                <a:t>Période de questions</a:t>
              </a:r>
            </a:p>
            <a:p>
              <a:pPr algn="ctr"/>
              <a:endParaRPr lang="fr-CA" sz="1650" dirty="0">
                <a:latin typeface="Amasis MT Pro Light"/>
                <a:ea typeface="Open Sans"/>
                <a:cs typeface="Open Sans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3672E31-71B2-DF95-40A4-D6B073326430}"/>
                </a:ext>
              </a:extLst>
            </p:cNvPr>
            <p:cNvSpPr/>
            <p:nvPr/>
          </p:nvSpPr>
          <p:spPr>
            <a:xfrm>
              <a:off x="1748041" y="3848067"/>
              <a:ext cx="431321" cy="52651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/>
                <a:t>6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7A464C9-2041-9938-DF62-7FC7E0AAA494}"/>
              </a:ext>
            </a:extLst>
          </p:cNvPr>
          <p:cNvGrpSpPr/>
          <p:nvPr/>
        </p:nvGrpSpPr>
        <p:grpSpPr>
          <a:xfrm>
            <a:off x="3570769" y="3711278"/>
            <a:ext cx="2046760" cy="1600200"/>
            <a:chOff x="8340615" y="2060939"/>
            <a:chExt cx="2046760" cy="1600200"/>
          </a:xfrm>
        </p:grpSpPr>
        <p:grpSp>
          <p:nvGrpSpPr>
            <p:cNvPr id="43" name="Google Shape;290;p16">
              <a:extLst>
                <a:ext uri="{FF2B5EF4-FFF2-40B4-BE49-F238E27FC236}">
                  <a16:creationId xmlns:a16="http://schemas.microsoft.com/office/drawing/2014/main" id="{45791F5C-A052-331F-791D-329E63B032B5}"/>
                </a:ext>
              </a:extLst>
            </p:cNvPr>
            <p:cNvGrpSpPr/>
            <p:nvPr/>
          </p:nvGrpSpPr>
          <p:grpSpPr>
            <a:xfrm>
              <a:off x="8344725" y="2060939"/>
              <a:ext cx="2042650" cy="1600200"/>
              <a:chOff x="0" y="0"/>
              <a:chExt cx="1200970" cy="812800"/>
            </a:xfrm>
          </p:grpSpPr>
          <p:sp>
            <p:nvSpPr>
              <p:cNvPr id="47" name="Google Shape;291;p16">
                <a:extLst>
                  <a:ext uri="{FF2B5EF4-FFF2-40B4-BE49-F238E27FC236}">
                    <a16:creationId xmlns:a16="http://schemas.microsoft.com/office/drawing/2014/main" id="{77CF78C8-C22A-F924-37EE-AAA8E1C1F894}"/>
                  </a:ext>
                </a:extLst>
              </p:cNvPr>
              <p:cNvSpPr/>
              <p:nvPr/>
            </p:nvSpPr>
            <p:spPr>
              <a:xfrm>
                <a:off x="0" y="0"/>
                <a:ext cx="1200970" cy="774530"/>
              </a:xfrm>
              <a:custGeom>
                <a:avLst/>
                <a:gdLst/>
                <a:ahLst/>
                <a:cxnLst/>
                <a:rect l="l" t="t" r="r" b="b"/>
                <a:pathLst>
                  <a:path w="1200970" h="774530" extrusionOk="0">
                    <a:moveTo>
                      <a:pt x="0" y="0"/>
                    </a:moveTo>
                    <a:lnTo>
                      <a:pt x="1200970" y="0"/>
                    </a:lnTo>
                    <a:lnTo>
                      <a:pt x="1200970" y="774530"/>
                    </a:lnTo>
                    <a:lnTo>
                      <a:pt x="0" y="77453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/>
              <a:lstStyle/>
              <a:p>
                <a:endParaRPr lang="fr-CA" sz="1200"/>
              </a:p>
            </p:txBody>
          </p:sp>
          <p:sp>
            <p:nvSpPr>
              <p:cNvPr id="48" name="Google Shape;292;p16">
                <a:extLst>
                  <a:ext uri="{FF2B5EF4-FFF2-40B4-BE49-F238E27FC236}">
                    <a16:creationId xmlns:a16="http://schemas.microsoft.com/office/drawing/2014/main" id="{9BC62A25-2301-22AC-6AF8-0D644A842D40}"/>
                  </a:ext>
                </a:extLst>
              </p:cNvPr>
              <p:cNvSpPr txBox="1"/>
              <p:nvPr/>
            </p:nvSpPr>
            <p:spPr>
              <a:xfrm>
                <a:off x="0" y="0"/>
                <a:ext cx="812800" cy="81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3867" tIns="33867" rIns="33867" bIns="33867" anchor="ctr" anchorCtr="0">
                <a:noAutofit/>
              </a:bodyPr>
              <a:lstStyle/>
              <a:p>
                <a:pPr algn="ctr">
                  <a:lnSpc>
                    <a:spcPct val="97111"/>
                  </a:lnSpc>
                </a:pPr>
                <a:endParaRPr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4" name="Google Shape;296;p16">
              <a:extLst>
                <a:ext uri="{FF2B5EF4-FFF2-40B4-BE49-F238E27FC236}">
                  <a16:creationId xmlns:a16="http://schemas.microsoft.com/office/drawing/2014/main" id="{1FD0F854-E8B9-68B8-8CE3-653071960C20}"/>
                </a:ext>
              </a:extLst>
            </p:cNvPr>
            <p:cNvSpPr txBox="1"/>
            <p:nvPr/>
          </p:nvSpPr>
          <p:spPr>
            <a:xfrm>
              <a:off x="8340615" y="2704749"/>
              <a:ext cx="2042650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algn="ctr"/>
              <a:r>
                <a:rPr lang="fr-CA" sz="1700" b="1" dirty="0">
                  <a:solidFill>
                    <a:srgbClr val="000000"/>
                  </a:solidFill>
                  <a:latin typeface="Amasis MT Pro Medium"/>
                  <a:ea typeface="Open Sans"/>
                  <a:cs typeface="Open Sans"/>
                  <a:sym typeface="Open Sans"/>
                </a:rPr>
                <a:t>Exportation</a:t>
              </a:r>
              <a:br>
                <a:rPr lang="fr-CA" sz="1700" b="1" dirty="0">
                  <a:latin typeface="Amasis MT Pro Medium"/>
                  <a:ea typeface="Open Sans"/>
                  <a:cs typeface="Open Sans"/>
                </a:rPr>
              </a:br>
              <a:r>
                <a:rPr lang="fr-CA" sz="1700" b="1" dirty="0">
                  <a:solidFill>
                    <a:srgbClr val="000000"/>
                  </a:solidFill>
                  <a:latin typeface="Amasis MT Pro Medium"/>
                  <a:ea typeface="Open Sans"/>
                  <a:cs typeface="Open Sans"/>
                  <a:sym typeface="Open Sans"/>
                </a:rPr>
                <a:t>Gerber et PDF</a:t>
              </a:r>
              <a:endParaRPr lang="fr-FR" b="1">
                <a:latin typeface="Amasis MT Pro Medium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AE8A7EEE-054F-A2EB-3101-5539A4A78861}"/>
                </a:ext>
              </a:extLst>
            </p:cNvPr>
            <p:cNvSpPr/>
            <p:nvPr/>
          </p:nvSpPr>
          <p:spPr>
            <a:xfrm>
              <a:off x="8566608" y="2062778"/>
              <a:ext cx="431321" cy="52651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/>
                <a:t>5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6C17ACFF-60F7-771A-FB74-F23E8FA11DB3}"/>
              </a:ext>
            </a:extLst>
          </p:cNvPr>
          <p:cNvGrpSpPr/>
          <p:nvPr/>
        </p:nvGrpSpPr>
        <p:grpSpPr>
          <a:xfrm>
            <a:off x="1089789" y="3703881"/>
            <a:ext cx="2046760" cy="1600199"/>
            <a:chOff x="6068201" y="2064540"/>
            <a:chExt cx="2046760" cy="1600199"/>
          </a:xfrm>
        </p:grpSpPr>
        <p:grpSp>
          <p:nvGrpSpPr>
            <p:cNvPr id="57" name="Google Shape;290;p16">
              <a:extLst>
                <a:ext uri="{FF2B5EF4-FFF2-40B4-BE49-F238E27FC236}">
                  <a16:creationId xmlns:a16="http://schemas.microsoft.com/office/drawing/2014/main" id="{F1755489-7CD0-AD3E-0C66-02162081F6BD}"/>
                </a:ext>
              </a:extLst>
            </p:cNvPr>
            <p:cNvGrpSpPr/>
            <p:nvPr/>
          </p:nvGrpSpPr>
          <p:grpSpPr>
            <a:xfrm>
              <a:off x="6072311" y="2064540"/>
              <a:ext cx="2042650" cy="1600199"/>
              <a:chOff x="0" y="0"/>
              <a:chExt cx="1200970" cy="812800"/>
            </a:xfrm>
          </p:grpSpPr>
          <p:sp>
            <p:nvSpPr>
              <p:cNvPr id="61" name="Google Shape;291;p16">
                <a:extLst>
                  <a:ext uri="{FF2B5EF4-FFF2-40B4-BE49-F238E27FC236}">
                    <a16:creationId xmlns:a16="http://schemas.microsoft.com/office/drawing/2014/main" id="{A8BAC3D9-08AB-9F7E-0E10-A88A841AFEF5}"/>
                  </a:ext>
                </a:extLst>
              </p:cNvPr>
              <p:cNvSpPr/>
              <p:nvPr/>
            </p:nvSpPr>
            <p:spPr>
              <a:xfrm>
                <a:off x="0" y="0"/>
                <a:ext cx="1200970" cy="774530"/>
              </a:xfrm>
              <a:custGeom>
                <a:avLst/>
                <a:gdLst/>
                <a:ahLst/>
                <a:cxnLst/>
                <a:rect l="l" t="t" r="r" b="b"/>
                <a:pathLst>
                  <a:path w="1200970" h="774530" extrusionOk="0">
                    <a:moveTo>
                      <a:pt x="0" y="0"/>
                    </a:moveTo>
                    <a:lnTo>
                      <a:pt x="1200970" y="0"/>
                    </a:lnTo>
                    <a:lnTo>
                      <a:pt x="1200970" y="774530"/>
                    </a:lnTo>
                    <a:lnTo>
                      <a:pt x="0" y="77453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/>
              <a:lstStyle/>
              <a:p>
                <a:endParaRPr lang="fr-CA" sz="1200"/>
              </a:p>
            </p:txBody>
          </p:sp>
          <p:sp>
            <p:nvSpPr>
              <p:cNvPr id="62" name="Google Shape;292;p16">
                <a:extLst>
                  <a:ext uri="{FF2B5EF4-FFF2-40B4-BE49-F238E27FC236}">
                    <a16:creationId xmlns:a16="http://schemas.microsoft.com/office/drawing/2014/main" id="{17BD7621-0C2A-6C38-C20D-3AC2047CE3CA}"/>
                  </a:ext>
                </a:extLst>
              </p:cNvPr>
              <p:cNvSpPr txBox="1"/>
              <p:nvPr/>
            </p:nvSpPr>
            <p:spPr>
              <a:xfrm>
                <a:off x="0" y="0"/>
                <a:ext cx="812800" cy="81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3867" tIns="33867" rIns="33867" bIns="33867" anchor="ctr" anchorCtr="0">
                <a:noAutofit/>
              </a:bodyPr>
              <a:lstStyle/>
              <a:p>
                <a:pPr algn="ctr">
                  <a:lnSpc>
                    <a:spcPct val="97111"/>
                  </a:lnSpc>
                </a:pPr>
                <a:endParaRPr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8" name="Google Shape;296;p16">
              <a:extLst>
                <a:ext uri="{FF2B5EF4-FFF2-40B4-BE49-F238E27FC236}">
                  <a16:creationId xmlns:a16="http://schemas.microsoft.com/office/drawing/2014/main" id="{81EB1023-5A5C-CE50-CC25-29964274314F}"/>
                </a:ext>
              </a:extLst>
            </p:cNvPr>
            <p:cNvSpPr txBox="1"/>
            <p:nvPr/>
          </p:nvSpPr>
          <p:spPr>
            <a:xfrm>
              <a:off x="6068201" y="2576820"/>
              <a:ext cx="2039134" cy="10156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algn="ctr"/>
              <a:r>
                <a:rPr lang="fr-CA" sz="1650" dirty="0">
                  <a:latin typeface="Amasis MT Pro Light"/>
                  <a:ea typeface="Open Sans"/>
                  <a:cs typeface="Open Sans"/>
                </a:rPr>
                <a:t>Ajout de librairies</a:t>
              </a:r>
              <a:endParaRPr lang="fr-FR" dirty="0"/>
            </a:p>
            <a:p>
              <a:pPr algn="ctr"/>
              <a:r>
                <a:rPr lang="fr-CA" sz="1650" dirty="0">
                  <a:latin typeface="Amasis MT Pro Light"/>
                  <a:ea typeface="Open Sans"/>
                  <a:cs typeface="Open Sans"/>
                </a:rPr>
                <a:t>et création de composants (symboles et </a:t>
              </a:r>
              <a:r>
                <a:rPr lang="fr-CA" sz="1650" dirty="0" err="1">
                  <a:latin typeface="Amasis MT Pro Light"/>
                  <a:ea typeface="Open Sans"/>
                  <a:cs typeface="Open Sans"/>
                </a:rPr>
                <a:t>footprints</a:t>
              </a:r>
              <a:r>
                <a:rPr lang="fr-CA" sz="1650" dirty="0">
                  <a:latin typeface="Amasis MT Pro Light"/>
                  <a:ea typeface="Open Sans"/>
                  <a:cs typeface="Open Sans"/>
                </a:rPr>
                <a:t>)</a:t>
              </a:r>
              <a:endParaRPr lang="fr-CA" dirty="0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B88D8244-8C4E-6F96-89B2-D4F3E57CAAE2}"/>
                </a:ext>
              </a:extLst>
            </p:cNvPr>
            <p:cNvSpPr/>
            <p:nvPr/>
          </p:nvSpPr>
          <p:spPr>
            <a:xfrm>
              <a:off x="6294194" y="2066899"/>
              <a:ext cx="431321" cy="52651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/>
                <a:t>4</a:t>
              </a:r>
            </a:p>
          </p:txBody>
        </p:sp>
      </p:grpSp>
      <p:sp>
        <p:nvSpPr>
          <p:cNvPr id="63" name="Date Placeholder 62">
            <a:extLst>
              <a:ext uri="{FF2B5EF4-FFF2-40B4-BE49-F238E27FC236}">
                <a16:creationId xmlns:a16="http://schemas.microsoft.com/office/drawing/2014/main" id="{88E60981-E841-2A2C-F66C-D2D2DF510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6/25/2024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4" name="Footer Placeholder 63">
            <a:extLst>
              <a:ext uri="{FF2B5EF4-FFF2-40B4-BE49-F238E27FC236}">
                <a16:creationId xmlns:a16="http://schemas.microsoft.com/office/drawing/2014/main" id="{638F492F-8EFA-4651-2331-DF670B39D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CCI – Miriam Caisse</a:t>
            </a:r>
          </a:p>
        </p:txBody>
      </p:sp>
      <p:sp>
        <p:nvSpPr>
          <p:cNvPr id="65" name="Slide Number Placeholder 64">
            <a:extLst>
              <a:ext uri="{FF2B5EF4-FFF2-40B4-BE49-F238E27FC236}">
                <a16:creationId xmlns:a16="http://schemas.microsoft.com/office/drawing/2014/main" id="{27BD5C19-4519-1CF0-F0C4-DA97FE3A7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>
                <a:solidFill>
                  <a:schemeClr val="bg1">
                    <a:lumMod val="95000"/>
                  </a:schemeClr>
                </a:solidFill>
              </a:rPr>
              <a:t>10</a:t>
            </a:fld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C82D4D8-5779-3CEA-0B4A-3C837309D824}"/>
              </a:ext>
            </a:extLst>
          </p:cNvPr>
          <p:cNvGrpSpPr/>
          <p:nvPr/>
        </p:nvGrpSpPr>
        <p:grpSpPr>
          <a:xfrm>
            <a:off x="7277937" y="1865221"/>
            <a:ext cx="2046760" cy="1600199"/>
            <a:chOff x="6068201" y="2064540"/>
            <a:chExt cx="2046760" cy="1600199"/>
          </a:xfrm>
        </p:grpSpPr>
        <p:grpSp>
          <p:nvGrpSpPr>
            <p:cNvPr id="4" name="Google Shape;290;p16">
              <a:extLst>
                <a:ext uri="{FF2B5EF4-FFF2-40B4-BE49-F238E27FC236}">
                  <a16:creationId xmlns:a16="http://schemas.microsoft.com/office/drawing/2014/main" id="{B721F23C-AB2D-0CE7-FA9A-43745C6809D0}"/>
                </a:ext>
              </a:extLst>
            </p:cNvPr>
            <p:cNvGrpSpPr/>
            <p:nvPr/>
          </p:nvGrpSpPr>
          <p:grpSpPr>
            <a:xfrm>
              <a:off x="6072311" y="2064540"/>
              <a:ext cx="2042650" cy="1600199"/>
              <a:chOff x="0" y="0"/>
              <a:chExt cx="1200970" cy="812800"/>
            </a:xfrm>
          </p:grpSpPr>
          <p:sp>
            <p:nvSpPr>
              <p:cNvPr id="11" name="Google Shape;291;p16">
                <a:extLst>
                  <a:ext uri="{FF2B5EF4-FFF2-40B4-BE49-F238E27FC236}">
                    <a16:creationId xmlns:a16="http://schemas.microsoft.com/office/drawing/2014/main" id="{ADEC24A6-7579-D0C5-EEE0-5B8DCAD992B7}"/>
                  </a:ext>
                </a:extLst>
              </p:cNvPr>
              <p:cNvSpPr/>
              <p:nvPr/>
            </p:nvSpPr>
            <p:spPr>
              <a:xfrm>
                <a:off x="0" y="0"/>
                <a:ext cx="1200970" cy="774530"/>
              </a:xfrm>
              <a:custGeom>
                <a:avLst/>
                <a:gdLst/>
                <a:ahLst/>
                <a:cxnLst/>
                <a:rect l="l" t="t" r="r" b="b"/>
                <a:pathLst>
                  <a:path w="1200970" h="774530" extrusionOk="0">
                    <a:moveTo>
                      <a:pt x="0" y="0"/>
                    </a:moveTo>
                    <a:lnTo>
                      <a:pt x="1200970" y="0"/>
                    </a:lnTo>
                    <a:lnTo>
                      <a:pt x="1200970" y="774530"/>
                    </a:lnTo>
                    <a:lnTo>
                      <a:pt x="0" y="77453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/>
              <a:lstStyle/>
              <a:p>
                <a:endParaRPr lang="fr-CA" sz="1200"/>
              </a:p>
            </p:txBody>
          </p:sp>
          <p:sp>
            <p:nvSpPr>
              <p:cNvPr id="18" name="Google Shape;292;p16">
                <a:extLst>
                  <a:ext uri="{FF2B5EF4-FFF2-40B4-BE49-F238E27FC236}">
                    <a16:creationId xmlns:a16="http://schemas.microsoft.com/office/drawing/2014/main" id="{FBFC15D9-30D3-4ADB-EF47-97FCD60F99C8}"/>
                  </a:ext>
                </a:extLst>
              </p:cNvPr>
              <p:cNvSpPr txBox="1"/>
              <p:nvPr/>
            </p:nvSpPr>
            <p:spPr>
              <a:xfrm>
                <a:off x="0" y="0"/>
                <a:ext cx="812800" cy="81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3867" tIns="33867" rIns="33867" bIns="33867" anchor="ctr" anchorCtr="0">
                <a:noAutofit/>
              </a:bodyPr>
              <a:lstStyle/>
              <a:p>
                <a:pPr algn="ctr">
                  <a:lnSpc>
                    <a:spcPct val="97111"/>
                  </a:lnSpc>
                </a:pPr>
                <a:endParaRPr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" name="Google Shape;296;p16">
              <a:extLst>
                <a:ext uri="{FF2B5EF4-FFF2-40B4-BE49-F238E27FC236}">
                  <a16:creationId xmlns:a16="http://schemas.microsoft.com/office/drawing/2014/main" id="{1934310A-7510-68BF-D847-2935C07D0F8A}"/>
                </a:ext>
              </a:extLst>
            </p:cNvPr>
            <p:cNvSpPr txBox="1"/>
            <p:nvPr/>
          </p:nvSpPr>
          <p:spPr>
            <a:xfrm>
              <a:off x="6068201" y="2706918"/>
              <a:ext cx="2039134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algn="ctr"/>
              <a:r>
                <a:rPr lang="fr-CA" sz="1650" dirty="0">
                  <a:solidFill>
                    <a:srgbClr val="000000"/>
                  </a:solidFill>
                  <a:latin typeface="Amasis MT Pro Light"/>
                  <a:ea typeface="Open Sans"/>
                  <a:cs typeface="Open Sans"/>
                  <a:sym typeface="Open Sans"/>
                </a:rPr>
                <a:t>Design PCB</a:t>
              </a:r>
              <a:endParaRPr lang="fr-FR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734931F-E3C3-51D4-C2B1-8B65A15D9F58}"/>
                </a:ext>
              </a:extLst>
            </p:cNvPr>
            <p:cNvSpPr/>
            <p:nvPr/>
          </p:nvSpPr>
          <p:spPr>
            <a:xfrm>
              <a:off x="6294194" y="2066899"/>
              <a:ext cx="431321" cy="52651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/>
                <a:t>3</a:t>
              </a:r>
            </a:p>
          </p:txBody>
        </p:sp>
      </p:grpSp>
      <p:grpSp>
        <p:nvGrpSpPr>
          <p:cNvPr id="21" name="Group 27">
            <a:extLst>
              <a:ext uri="{FF2B5EF4-FFF2-40B4-BE49-F238E27FC236}">
                <a16:creationId xmlns:a16="http://schemas.microsoft.com/office/drawing/2014/main" id="{9D2B0EFE-89EA-00FE-EFE0-80BDB5D89FEE}"/>
              </a:ext>
            </a:extLst>
          </p:cNvPr>
          <p:cNvGrpSpPr/>
          <p:nvPr/>
        </p:nvGrpSpPr>
        <p:grpSpPr>
          <a:xfrm>
            <a:off x="8496945" y="3703880"/>
            <a:ext cx="2050276" cy="1600200"/>
            <a:chOff x="1518532" y="3847055"/>
            <a:chExt cx="2050276" cy="1600200"/>
          </a:xfrm>
        </p:grpSpPr>
        <p:grpSp>
          <p:nvGrpSpPr>
            <p:cNvPr id="22" name="Google Shape;290;p16">
              <a:extLst>
                <a:ext uri="{FF2B5EF4-FFF2-40B4-BE49-F238E27FC236}">
                  <a16:creationId xmlns:a16="http://schemas.microsoft.com/office/drawing/2014/main" id="{25626B4A-44EF-A3CA-62C5-71CB2CF825C2}"/>
                </a:ext>
              </a:extLst>
            </p:cNvPr>
            <p:cNvGrpSpPr/>
            <p:nvPr/>
          </p:nvGrpSpPr>
          <p:grpSpPr>
            <a:xfrm>
              <a:off x="1526158" y="3847055"/>
              <a:ext cx="2042650" cy="1600200"/>
              <a:chOff x="0" y="0"/>
              <a:chExt cx="1200970" cy="812800"/>
            </a:xfrm>
          </p:grpSpPr>
          <p:sp>
            <p:nvSpPr>
              <p:cNvPr id="25" name="Google Shape;291;p16">
                <a:extLst>
                  <a:ext uri="{FF2B5EF4-FFF2-40B4-BE49-F238E27FC236}">
                    <a16:creationId xmlns:a16="http://schemas.microsoft.com/office/drawing/2014/main" id="{9F68AA55-19B8-ACDE-DA26-488A438CFE1D}"/>
                  </a:ext>
                </a:extLst>
              </p:cNvPr>
              <p:cNvSpPr/>
              <p:nvPr/>
            </p:nvSpPr>
            <p:spPr>
              <a:xfrm>
                <a:off x="0" y="0"/>
                <a:ext cx="1200970" cy="774530"/>
              </a:xfrm>
              <a:custGeom>
                <a:avLst/>
                <a:gdLst/>
                <a:ahLst/>
                <a:cxnLst/>
                <a:rect l="l" t="t" r="r" b="b"/>
                <a:pathLst>
                  <a:path w="1200970" h="774530" extrusionOk="0">
                    <a:moveTo>
                      <a:pt x="0" y="0"/>
                    </a:moveTo>
                    <a:lnTo>
                      <a:pt x="1200970" y="0"/>
                    </a:lnTo>
                    <a:lnTo>
                      <a:pt x="1200970" y="774530"/>
                    </a:lnTo>
                    <a:lnTo>
                      <a:pt x="0" y="77453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/>
              <a:lstStyle/>
              <a:p>
                <a:endParaRPr lang="fr-CA" sz="1200"/>
              </a:p>
            </p:txBody>
          </p:sp>
          <p:sp>
            <p:nvSpPr>
              <p:cNvPr id="26" name="Google Shape;292;p16">
                <a:extLst>
                  <a:ext uri="{FF2B5EF4-FFF2-40B4-BE49-F238E27FC236}">
                    <a16:creationId xmlns:a16="http://schemas.microsoft.com/office/drawing/2014/main" id="{CED2D618-9315-E581-CA3F-E5901A4B1687}"/>
                  </a:ext>
                </a:extLst>
              </p:cNvPr>
              <p:cNvSpPr txBox="1"/>
              <p:nvPr/>
            </p:nvSpPr>
            <p:spPr>
              <a:xfrm>
                <a:off x="0" y="0"/>
                <a:ext cx="812800" cy="81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3867" tIns="33867" rIns="33867" bIns="33867" anchor="ctr" anchorCtr="0">
                <a:noAutofit/>
              </a:bodyPr>
              <a:lstStyle/>
              <a:p>
                <a:pPr algn="ctr">
                  <a:lnSpc>
                    <a:spcPct val="97111"/>
                  </a:lnSpc>
                </a:pPr>
                <a:endParaRPr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3" name="Google Shape;296;p16">
              <a:extLst>
                <a:ext uri="{FF2B5EF4-FFF2-40B4-BE49-F238E27FC236}">
                  <a16:creationId xmlns:a16="http://schemas.microsoft.com/office/drawing/2014/main" id="{B21B3E7D-2B1B-B9B0-AFC0-8A8289B388C7}"/>
                </a:ext>
              </a:extLst>
            </p:cNvPr>
            <p:cNvSpPr txBox="1"/>
            <p:nvPr/>
          </p:nvSpPr>
          <p:spPr>
            <a:xfrm>
              <a:off x="1518532" y="4531640"/>
              <a:ext cx="2042650" cy="2563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algn="ctr"/>
              <a:r>
                <a:rPr lang="fr-CA" sz="1650" dirty="0">
                  <a:solidFill>
                    <a:srgbClr val="000000"/>
                  </a:solidFill>
                  <a:latin typeface="Amasis MT Pro Light"/>
                  <a:ea typeface="Open Sans"/>
                  <a:cs typeface="Open Sans"/>
                  <a:sym typeface="Open Sans"/>
                </a:rPr>
                <a:t>À votre tour!</a:t>
              </a:r>
              <a:endParaRPr lang="fr-FR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600ACA5-5552-A4ED-D3AE-CB850DE64961}"/>
                </a:ext>
              </a:extLst>
            </p:cNvPr>
            <p:cNvSpPr/>
            <p:nvPr/>
          </p:nvSpPr>
          <p:spPr>
            <a:xfrm>
              <a:off x="1748041" y="3848067"/>
              <a:ext cx="431321" cy="52651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fr-CA" dirty="0"/>
                <a:t>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237983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F57A3-EDB6-F956-2AF3-2B765946E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E453D-31E4-AADA-6482-4A66ECA091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9544"/>
            <a:ext cx="10515600" cy="491680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Texte</a:t>
            </a:r>
            <a:endParaRPr lang="fr-FR" dirty="0"/>
          </a:p>
          <a:p>
            <a:r>
              <a:rPr lang="en-US" dirty="0"/>
              <a:t>Texte</a:t>
            </a:r>
          </a:p>
          <a:p>
            <a:endParaRPr lang="fr-CA" dirty="0"/>
          </a:p>
        </p:txBody>
      </p:sp>
      <p:sp>
        <p:nvSpPr>
          <p:cNvPr id="7" name="Date Placeholder 62">
            <a:extLst>
              <a:ext uri="{FF2B5EF4-FFF2-40B4-BE49-F238E27FC236}">
                <a16:creationId xmlns:a16="http://schemas.microsoft.com/office/drawing/2014/main" id="{76A75332-1CDB-BB65-FAB4-D98656BE92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CA" dirty="0">
                <a:solidFill>
                  <a:schemeClr val="tx1"/>
                </a:solidFill>
              </a:rPr>
              <a:t>6/25/2024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ooter Placeholder 63">
            <a:extLst>
              <a:ext uri="{FF2B5EF4-FFF2-40B4-BE49-F238E27FC236}">
                <a16:creationId xmlns:a16="http://schemas.microsoft.com/office/drawing/2014/main" id="{288609CC-2C2F-21F0-8FE9-172951648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CCI – Miriam Caisse</a:t>
            </a:r>
          </a:p>
        </p:txBody>
      </p:sp>
      <p:sp>
        <p:nvSpPr>
          <p:cNvPr id="9" name="Slide Number Placeholder 64">
            <a:extLst>
              <a:ext uri="{FF2B5EF4-FFF2-40B4-BE49-F238E27FC236}">
                <a16:creationId xmlns:a16="http://schemas.microsoft.com/office/drawing/2014/main" id="{5ED6BBCF-A110-20A4-713E-30D07F2EF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8E28480-1C08-4458-AD97-0283E6FFD09D}" type="slidenum">
              <a:rPr lang="en-US" smtClean="0">
                <a:solidFill>
                  <a:schemeClr val="tx1"/>
                </a:solidFill>
              </a:rPr>
              <a:t>11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6236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5CB72-B496-E5A4-5B08-3B8F1C18F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241" y="204855"/>
            <a:ext cx="10515600" cy="877507"/>
          </a:xfrm>
        </p:spPr>
        <p:txBody>
          <a:bodyPr/>
          <a:lstStyle/>
          <a:p>
            <a:r>
              <a:rPr lang="fr-CA" dirty="0">
                <a:solidFill>
                  <a:schemeClr val="bg1">
                    <a:lumMod val="95000"/>
                  </a:schemeClr>
                </a:solidFill>
              </a:rPr>
              <a:t>Déroulement de la présentation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27C15E7-69A0-09A9-FF34-87F562B23A43}"/>
              </a:ext>
            </a:extLst>
          </p:cNvPr>
          <p:cNvGrpSpPr/>
          <p:nvPr/>
        </p:nvGrpSpPr>
        <p:grpSpPr>
          <a:xfrm>
            <a:off x="2322199" y="1866045"/>
            <a:ext cx="2042651" cy="1601569"/>
            <a:chOff x="1527482" y="2063170"/>
            <a:chExt cx="2042651" cy="1601569"/>
          </a:xfrm>
        </p:grpSpPr>
        <p:grpSp>
          <p:nvGrpSpPr>
            <p:cNvPr id="8" name="Google Shape;290;p16">
              <a:extLst>
                <a:ext uri="{FF2B5EF4-FFF2-40B4-BE49-F238E27FC236}">
                  <a16:creationId xmlns:a16="http://schemas.microsoft.com/office/drawing/2014/main" id="{234825FD-F165-0655-5FE7-FE94D78ACEA9}"/>
                </a:ext>
              </a:extLst>
            </p:cNvPr>
            <p:cNvGrpSpPr/>
            <p:nvPr/>
          </p:nvGrpSpPr>
          <p:grpSpPr>
            <a:xfrm>
              <a:off x="1527483" y="2064539"/>
              <a:ext cx="2042650" cy="1600200"/>
              <a:chOff x="0" y="0"/>
              <a:chExt cx="1200970" cy="812800"/>
            </a:xfrm>
          </p:grpSpPr>
          <p:sp>
            <p:nvSpPr>
              <p:cNvPr id="12" name="Google Shape;291;p16">
                <a:extLst>
                  <a:ext uri="{FF2B5EF4-FFF2-40B4-BE49-F238E27FC236}">
                    <a16:creationId xmlns:a16="http://schemas.microsoft.com/office/drawing/2014/main" id="{DE7B217A-6B82-9C71-2814-597DD968925F}"/>
                  </a:ext>
                </a:extLst>
              </p:cNvPr>
              <p:cNvSpPr/>
              <p:nvPr/>
            </p:nvSpPr>
            <p:spPr>
              <a:xfrm>
                <a:off x="0" y="0"/>
                <a:ext cx="1200970" cy="774530"/>
              </a:xfrm>
              <a:custGeom>
                <a:avLst/>
                <a:gdLst/>
                <a:ahLst/>
                <a:cxnLst/>
                <a:rect l="l" t="t" r="r" b="b"/>
                <a:pathLst>
                  <a:path w="1200970" h="774530" extrusionOk="0">
                    <a:moveTo>
                      <a:pt x="0" y="0"/>
                    </a:moveTo>
                    <a:lnTo>
                      <a:pt x="1200970" y="0"/>
                    </a:lnTo>
                    <a:lnTo>
                      <a:pt x="1200970" y="774530"/>
                    </a:lnTo>
                    <a:lnTo>
                      <a:pt x="0" y="77453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/>
              <a:lstStyle/>
              <a:p>
                <a:endParaRPr lang="fr-CA" sz="1200"/>
              </a:p>
            </p:txBody>
          </p:sp>
          <p:sp>
            <p:nvSpPr>
              <p:cNvPr id="13" name="Google Shape;292;p16">
                <a:extLst>
                  <a:ext uri="{FF2B5EF4-FFF2-40B4-BE49-F238E27FC236}">
                    <a16:creationId xmlns:a16="http://schemas.microsoft.com/office/drawing/2014/main" id="{EA5ADF23-FE2C-8FC3-244F-50FD1B3AE5EA}"/>
                  </a:ext>
                </a:extLst>
              </p:cNvPr>
              <p:cNvSpPr txBox="1"/>
              <p:nvPr/>
            </p:nvSpPr>
            <p:spPr>
              <a:xfrm>
                <a:off x="0" y="0"/>
                <a:ext cx="812800" cy="81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3867" tIns="33867" rIns="33867" bIns="33867" anchor="ctr" anchorCtr="0">
                <a:noAutofit/>
              </a:bodyPr>
              <a:lstStyle/>
              <a:p>
                <a:pPr algn="ctr">
                  <a:lnSpc>
                    <a:spcPct val="97111"/>
                  </a:lnSpc>
                </a:pPr>
                <a:endParaRPr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" name="Google Shape;296;p16">
              <a:extLst>
                <a:ext uri="{FF2B5EF4-FFF2-40B4-BE49-F238E27FC236}">
                  <a16:creationId xmlns:a16="http://schemas.microsoft.com/office/drawing/2014/main" id="{E079D4FE-9D85-6C4E-E5DD-A0291AEA4297}"/>
                </a:ext>
              </a:extLst>
            </p:cNvPr>
            <p:cNvSpPr txBox="1"/>
            <p:nvPr/>
          </p:nvSpPr>
          <p:spPr>
            <a:xfrm>
              <a:off x="1527482" y="2693995"/>
              <a:ext cx="2033641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algn="ctr"/>
              <a:r>
                <a:rPr lang="fr-CA" sz="1650" dirty="0">
                  <a:solidFill>
                    <a:srgbClr val="000000"/>
                  </a:solidFill>
                  <a:latin typeface="Amasis MT Pro Light"/>
                  <a:ea typeface="Open Sans"/>
                  <a:cs typeface="Open Sans"/>
                  <a:sym typeface="Open Sans"/>
                </a:rPr>
                <a:t>Navigation</a:t>
              </a:r>
              <a:endParaRPr lang="fr-CA" sz="1650">
                <a:solidFill>
                  <a:srgbClr val="000000"/>
                </a:solidFill>
                <a:latin typeface="Amasis MT Pro Light"/>
                <a:ea typeface="Open Sans"/>
                <a:cs typeface="Open Sans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926D5E4-F9EC-D5C3-D287-E48078D5857A}"/>
                </a:ext>
              </a:extLst>
            </p:cNvPr>
            <p:cNvSpPr/>
            <p:nvPr/>
          </p:nvSpPr>
          <p:spPr>
            <a:xfrm>
              <a:off x="1749366" y="2063170"/>
              <a:ext cx="431321" cy="52651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/>
                <a:t>1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E617AD9-3888-B671-AA63-B184548E3A95}"/>
              </a:ext>
            </a:extLst>
          </p:cNvPr>
          <p:cNvGrpSpPr/>
          <p:nvPr/>
        </p:nvGrpSpPr>
        <p:grpSpPr>
          <a:xfrm>
            <a:off x="4779679" y="1865221"/>
            <a:ext cx="2052301" cy="1601025"/>
            <a:chOff x="3790246" y="2063714"/>
            <a:chExt cx="2052301" cy="1601025"/>
          </a:xfrm>
        </p:grpSpPr>
        <p:grpSp>
          <p:nvGrpSpPr>
            <p:cNvPr id="15" name="Google Shape;290;p16">
              <a:extLst>
                <a:ext uri="{FF2B5EF4-FFF2-40B4-BE49-F238E27FC236}">
                  <a16:creationId xmlns:a16="http://schemas.microsoft.com/office/drawing/2014/main" id="{DDD829BD-AD0C-8444-B3C4-2B08C0C99B6A}"/>
                </a:ext>
              </a:extLst>
            </p:cNvPr>
            <p:cNvGrpSpPr/>
            <p:nvPr/>
          </p:nvGrpSpPr>
          <p:grpSpPr>
            <a:xfrm>
              <a:off x="3799897" y="2064538"/>
              <a:ext cx="2042650" cy="1600201"/>
              <a:chOff x="0" y="0"/>
              <a:chExt cx="1200970" cy="812800"/>
            </a:xfrm>
          </p:grpSpPr>
          <p:sp>
            <p:nvSpPr>
              <p:cNvPr id="19" name="Google Shape;291;p16">
                <a:extLst>
                  <a:ext uri="{FF2B5EF4-FFF2-40B4-BE49-F238E27FC236}">
                    <a16:creationId xmlns:a16="http://schemas.microsoft.com/office/drawing/2014/main" id="{DA48EA67-5293-D41A-C6B3-12CDECFE7E0B}"/>
                  </a:ext>
                </a:extLst>
              </p:cNvPr>
              <p:cNvSpPr/>
              <p:nvPr/>
            </p:nvSpPr>
            <p:spPr>
              <a:xfrm>
                <a:off x="0" y="0"/>
                <a:ext cx="1200970" cy="774530"/>
              </a:xfrm>
              <a:custGeom>
                <a:avLst/>
                <a:gdLst/>
                <a:ahLst/>
                <a:cxnLst/>
                <a:rect l="l" t="t" r="r" b="b"/>
                <a:pathLst>
                  <a:path w="1200970" h="774530" extrusionOk="0">
                    <a:moveTo>
                      <a:pt x="0" y="0"/>
                    </a:moveTo>
                    <a:lnTo>
                      <a:pt x="1200970" y="0"/>
                    </a:lnTo>
                    <a:lnTo>
                      <a:pt x="1200970" y="774530"/>
                    </a:lnTo>
                    <a:lnTo>
                      <a:pt x="0" y="77453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/>
              <a:lstStyle/>
              <a:p>
                <a:endParaRPr lang="fr-CA" sz="1200"/>
              </a:p>
            </p:txBody>
          </p:sp>
          <p:sp>
            <p:nvSpPr>
              <p:cNvPr id="20" name="Google Shape;292;p16">
                <a:extLst>
                  <a:ext uri="{FF2B5EF4-FFF2-40B4-BE49-F238E27FC236}">
                    <a16:creationId xmlns:a16="http://schemas.microsoft.com/office/drawing/2014/main" id="{402F08AA-E205-1926-42E9-B8B3E627F733}"/>
                  </a:ext>
                </a:extLst>
              </p:cNvPr>
              <p:cNvSpPr txBox="1"/>
              <p:nvPr/>
            </p:nvSpPr>
            <p:spPr>
              <a:xfrm>
                <a:off x="0" y="0"/>
                <a:ext cx="812800" cy="81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3867" tIns="33867" rIns="33867" bIns="33867" anchor="ctr" anchorCtr="0">
                <a:noAutofit/>
              </a:bodyPr>
              <a:lstStyle/>
              <a:p>
                <a:pPr algn="ctr">
                  <a:lnSpc>
                    <a:spcPct val="97111"/>
                  </a:lnSpc>
                </a:pPr>
                <a:endParaRPr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6" name="Google Shape;296;p16">
              <a:extLst>
                <a:ext uri="{FF2B5EF4-FFF2-40B4-BE49-F238E27FC236}">
                  <a16:creationId xmlns:a16="http://schemas.microsoft.com/office/drawing/2014/main" id="{3669FA49-4CCB-9FBA-2B86-B155FB6EC656}"/>
                </a:ext>
              </a:extLst>
            </p:cNvPr>
            <p:cNvSpPr txBox="1"/>
            <p:nvPr/>
          </p:nvSpPr>
          <p:spPr>
            <a:xfrm>
              <a:off x="3790246" y="2703553"/>
              <a:ext cx="2042650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algn="ctr"/>
              <a:r>
                <a:rPr lang="fr-CA" sz="1650" dirty="0">
                  <a:solidFill>
                    <a:srgbClr val="000000"/>
                  </a:solidFill>
                  <a:latin typeface="Amasis MT Pro Light"/>
                  <a:ea typeface="Open Sans"/>
                  <a:cs typeface="Open Sans"/>
                  <a:sym typeface="Open Sans"/>
                </a:rPr>
                <a:t>Schéma électrique</a:t>
              </a:r>
              <a:endParaRPr lang="fr-FR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BD7BC2B-DFFC-CA2D-87D4-CC5360A3A6B8}"/>
                </a:ext>
              </a:extLst>
            </p:cNvPr>
            <p:cNvSpPr/>
            <p:nvPr/>
          </p:nvSpPr>
          <p:spPr>
            <a:xfrm>
              <a:off x="4021780" y="2063714"/>
              <a:ext cx="431321" cy="52651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/>
                <a:t>2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C3F2394-80BC-6D58-97E8-58CD1EF433B6}"/>
              </a:ext>
            </a:extLst>
          </p:cNvPr>
          <p:cNvGrpSpPr/>
          <p:nvPr/>
        </p:nvGrpSpPr>
        <p:grpSpPr>
          <a:xfrm>
            <a:off x="6034384" y="3703880"/>
            <a:ext cx="2050276" cy="1600200"/>
            <a:chOff x="1518532" y="3847055"/>
            <a:chExt cx="2050276" cy="1600200"/>
          </a:xfrm>
        </p:grpSpPr>
        <p:grpSp>
          <p:nvGrpSpPr>
            <p:cNvPr id="29" name="Google Shape;290;p16">
              <a:extLst>
                <a:ext uri="{FF2B5EF4-FFF2-40B4-BE49-F238E27FC236}">
                  <a16:creationId xmlns:a16="http://schemas.microsoft.com/office/drawing/2014/main" id="{72AAF401-C346-B4B1-0EF7-84D503A78212}"/>
                </a:ext>
              </a:extLst>
            </p:cNvPr>
            <p:cNvGrpSpPr/>
            <p:nvPr/>
          </p:nvGrpSpPr>
          <p:grpSpPr>
            <a:xfrm>
              <a:off x="1526158" y="3847055"/>
              <a:ext cx="2042650" cy="1600200"/>
              <a:chOff x="0" y="0"/>
              <a:chExt cx="1200970" cy="812800"/>
            </a:xfrm>
          </p:grpSpPr>
          <p:sp>
            <p:nvSpPr>
              <p:cNvPr id="33" name="Google Shape;291;p16">
                <a:extLst>
                  <a:ext uri="{FF2B5EF4-FFF2-40B4-BE49-F238E27FC236}">
                    <a16:creationId xmlns:a16="http://schemas.microsoft.com/office/drawing/2014/main" id="{82D8BA3E-EF7C-F1D2-E32B-6E1A81884D52}"/>
                  </a:ext>
                </a:extLst>
              </p:cNvPr>
              <p:cNvSpPr/>
              <p:nvPr/>
            </p:nvSpPr>
            <p:spPr>
              <a:xfrm>
                <a:off x="0" y="0"/>
                <a:ext cx="1200970" cy="774530"/>
              </a:xfrm>
              <a:custGeom>
                <a:avLst/>
                <a:gdLst/>
                <a:ahLst/>
                <a:cxnLst/>
                <a:rect l="l" t="t" r="r" b="b"/>
                <a:pathLst>
                  <a:path w="1200970" h="774530" extrusionOk="0">
                    <a:moveTo>
                      <a:pt x="0" y="0"/>
                    </a:moveTo>
                    <a:lnTo>
                      <a:pt x="1200970" y="0"/>
                    </a:lnTo>
                    <a:lnTo>
                      <a:pt x="1200970" y="774530"/>
                    </a:lnTo>
                    <a:lnTo>
                      <a:pt x="0" y="77453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/>
              <a:lstStyle/>
              <a:p>
                <a:endParaRPr lang="fr-CA" sz="1200"/>
              </a:p>
            </p:txBody>
          </p:sp>
          <p:sp>
            <p:nvSpPr>
              <p:cNvPr id="34" name="Google Shape;292;p16">
                <a:extLst>
                  <a:ext uri="{FF2B5EF4-FFF2-40B4-BE49-F238E27FC236}">
                    <a16:creationId xmlns:a16="http://schemas.microsoft.com/office/drawing/2014/main" id="{A153FAAF-8E89-699E-C384-7B080F4B1A41}"/>
                  </a:ext>
                </a:extLst>
              </p:cNvPr>
              <p:cNvSpPr txBox="1"/>
              <p:nvPr/>
            </p:nvSpPr>
            <p:spPr>
              <a:xfrm>
                <a:off x="0" y="0"/>
                <a:ext cx="812800" cy="81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3867" tIns="33867" rIns="33867" bIns="33867" anchor="ctr" anchorCtr="0">
                <a:noAutofit/>
              </a:bodyPr>
              <a:lstStyle/>
              <a:p>
                <a:pPr algn="ctr">
                  <a:lnSpc>
                    <a:spcPct val="97111"/>
                  </a:lnSpc>
                </a:pPr>
                <a:endParaRPr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" name="Google Shape;296;p16">
              <a:extLst>
                <a:ext uri="{FF2B5EF4-FFF2-40B4-BE49-F238E27FC236}">
                  <a16:creationId xmlns:a16="http://schemas.microsoft.com/office/drawing/2014/main" id="{A8BE34AD-F47E-5DE1-6A28-9A4BFA8D22B2}"/>
                </a:ext>
              </a:extLst>
            </p:cNvPr>
            <p:cNvSpPr txBox="1"/>
            <p:nvPr/>
          </p:nvSpPr>
          <p:spPr>
            <a:xfrm>
              <a:off x="1518532" y="4531640"/>
              <a:ext cx="2042650" cy="5155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algn="ctr"/>
              <a:r>
                <a:rPr lang="fr-CA" sz="1700" b="1" dirty="0">
                  <a:solidFill>
                    <a:srgbClr val="000000"/>
                  </a:solidFill>
                  <a:latin typeface="Amasis MT Pro Medium"/>
                  <a:ea typeface="Open Sans"/>
                  <a:cs typeface="Open Sans"/>
                  <a:sym typeface="Open Sans"/>
                </a:rPr>
                <a:t>Période de questions</a:t>
              </a:r>
              <a:endParaRPr lang="fr-CA" sz="1700" b="1">
                <a:solidFill>
                  <a:srgbClr val="000000"/>
                </a:solidFill>
                <a:latin typeface="Amasis MT Pro Medium"/>
                <a:ea typeface="Open Sans"/>
                <a:cs typeface="Open Sans"/>
              </a:endParaRPr>
            </a:p>
            <a:p>
              <a:pPr algn="ctr"/>
              <a:endParaRPr lang="fr-CA" sz="1650" b="1" dirty="0">
                <a:latin typeface="Amasis MT Pro Medium"/>
                <a:ea typeface="Open Sans"/>
                <a:cs typeface="Open Sans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3672E31-71B2-DF95-40A4-D6B073326430}"/>
                </a:ext>
              </a:extLst>
            </p:cNvPr>
            <p:cNvSpPr/>
            <p:nvPr/>
          </p:nvSpPr>
          <p:spPr>
            <a:xfrm>
              <a:off x="1748041" y="3848067"/>
              <a:ext cx="431321" cy="52651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/>
                <a:t>6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7A464C9-2041-9938-DF62-7FC7E0AAA494}"/>
              </a:ext>
            </a:extLst>
          </p:cNvPr>
          <p:cNvGrpSpPr/>
          <p:nvPr/>
        </p:nvGrpSpPr>
        <p:grpSpPr>
          <a:xfrm>
            <a:off x="3570769" y="3711278"/>
            <a:ext cx="2046760" cy="1600200"/>
            <a:chOff x="8340615" y="2060939"/>
            <a:chExt cx="2046760" cy="1600200"/>
          </a:xfrm>
        </p:grpSpPr>
        <p:grpSp>
          <p:nvGrpSpPr>
            <p:cNvPr id="43" name="Google Shape;290;p16">
              <a:extLst>
                <a:ext uri="{FF2B5EF4-FFF2-40B4-BE49-F238E27FC236}">
                  <a16:creationId xmlns:a16="http://schemas.microsoft.com/office/drawing/2014/main" id="{45791F5C-A052-331F-791D-329E63B032B5}"/>
                </a:ext>
              </a:extLst>
            </p:cNvPr>
            <p:cNvGrpSpPr/>
            <p:nvPr/>
          </p:nvGrpSpPr>
          <p:grpSpPr>
            <a:xfrm>
              <a:off x="8344725" y="2060939"/>
              <a:ext cx="2042650" cy="1600200"/>
              <a:chOff x="0" y="0"/>
              <a:chExt cx="1200970" cy="812800"/>
            </a:xfrm>
          </p:grpSpPr>
          <p:sp>
            <p:nvSpPr>
              <p:cNvPr id="47" name="Google Shape;291;p16">
                <a:extLst>
                  <a:ext uri="{FF2B5EF4-FFF2-40B4-BE49-F238E27FC236}">
                    <a16:creationId xmlns:a16="http://schemas.microsoft.com/office/drawing/2014/main" id="{77CF78C8-C22A-F924-37EE-AAA8E1C1F894}"/>
                  </a:ext>
                </a:extLst>
              </p:cNvPr>
              <p:cNvSpPr/>
              <p:nvPr/>
            </p:nvSpPr>
            <p:spPr>
              <a:xfrm>
                <a:off x="0" y="0"/>
                <a:ext cx="1200970" cy="774530"/>
              </a:xfrm>
              <a:custGeom>
                <a:avLst/>
                <a:gdLst/>
                <a:ahLst/>
                <a:cxnLst/>
                <a:rect l="l" t="t" r="r" b="b"/>
                <a:pathLst>
                  <a:path w="1200970" h="774530" extrusionOk="0">
                    <a:moveTo>
                      <a:pt x="0" y="0"/>
                    </a:moveTo>
                    <a:lnTo>
                      <a:pt x="1200970" y="0"/>
                    </a:lnTo>
                    <a:lnTo>
                      <a:pt x="1200970" y="774530"/>
                    </a:lnTo>
                    <a:lnTo>
                      <a:pt x="0" y="77453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/>
              <a:lstStyle/>
              <a:p>
                <a:endParaRPr lang="fr-CA" sz="1200"/>
              </a:p>
            </p:txBody>
          </p:sp>
          <p:sp>
            <p:nvSpPr>
              <p:cNvPr id="48" name="Google Shape;292;p16">
                <a:extLst>
                  <a:ext uri="{FF2B5EF4-FFF2-40B4-BE49-F238E27FC236}">
                    <a16:creationId xmlns:a16="http://schemas.microsoft.com/office/drawing/2014/main" id="{9BC62A25-2301-22AC-6AF8-0D644A842D40}"/>
                  </a:ext>
                </a:extLst>
              </p:cNvPr>
              <p:cNvSpPr txBox="1"/>
              <p:nvPr/>
            </p:nvSpPr>
            <p:spPr>
              <a:xfrm>
                <a:off x="0" y="0"/>
                <a:ext cx="812800" cy="81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3867" tIns="33867" rIns="33867" bIns="33867" anchor="ctr" anchorCtr="0">
                <a:noAutofit/>
              </a:bodyPr>
              <a:lstStyle/>
              <a:p>
                <a:pPr algn="ctr">
                  <a:lnSpc>
                    <a:spcPct val="97111"/>
                  </a:lnSpc>
                </a:pPr>
                <a:endParaRPr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4" name="Google Shape;296;p16">
              <a:extLst>
                <a:ext uri="{FF2B5EF4-FFF2-40B4-BE49-F238E27FC236}">
                  <a16:creationId xmlns:a16="http://schemas.microsoft.com/office/drawing/2014/main" id="{1FD0F854-E8B9-68B8-8CE3-653071960C20}"/>
                </a:ext>
              </a:extLst>
            </p:cNvPr>
            <p:cNvSpPr txBox="1"/>
            <p:nvPr/>
          </p:nvSpPr>
          <p:spPr>
            <a:xfrm>
              <a:off x="8340615" y="2704749"/>
              <a:ext cx="2042650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algn="ctr"/>
              <a:r>
                <a:rPr lang="fr-CA" sz="1700" dirty="0">
                  <a:solidFill>
                    <a:srgbClr val="000000"/>
                  </a:solidFill>
                  <a:latin typeface="Amasis MT Pro Light"/>
                  <a:ea typeface="Open Sans"/>
                  <a:cs typeface="Open Sans"/>
                  <a:sym typeface="Open Sans"/>
                </a:rPr>
                <a:t>Exportation</a:t>
              </a:r>
              <a:br>
                <a:rPr lang="fr-CA" sz="1700" dirty="0">
                  <a:solidFill>
                    <a:srgbClr val="000000"/>
                  </a:solidFill>
                  <a:latin typeface="Amasis MT Pro Light"/>
                  <a:ea typeface="Open Sans"/>
                  <a:cs typeface="Open Sans"/>
                </a:rPr>
              </a:br>
              <a:r>
                <a:rPr lang="fr-CA" sz="1700" dirty="0">
                  <a:solidFill>
                    <a:srgbClr val="000000"/>
                  </a:solidFill>
                  <a:latin typeface="Amasis MT Pro Light"/>
                  <a:ea typeface="Open Sans"/>
                  <a:cs typeface="Open Sans"/>
                  <a:sym typeface="Open Sans"/>
                </a:rPr>
                <a:t>Gerber et PDF</a:t>
              </a:r>
              <a:endParaRPr lang="fr-FR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AE8A7EEE-054F-A2EB-3101-5539A4A78861}"/>
                </a:ext>
              </a:extLst>
            </p:cNvPr>
            <p:cNvSpPr/>
            <p:nvPr/>
          </p:nvSpPr>
          <p:spPr>
            <a:xfrm>
              <a:off x="8566608" y="2062778"/>
              <a:ext cx="431321" cy="52651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/>
                <a:t>5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6C17ACFF-60F7-771A-FB74-F23E8FA11DB3}"/>
              </a:ext>
            </a:extLst>
          </p:cNvPr>
          <p:cNvGrpSpPr/>
          <p:nvPr/>
        </p:nvGrpSpPr>
        <p:grpSpPr>
          <a:xfrm>
            <a:off x="1089789" y="3703881"/>
            <a:ext cx="2046760" cy="1600199"/>
            <a:chOff x="6068201" y="2064540"/>
            <a:chExt cx="2046760" cy="1600199"/>
          </a:xfrm>
        </p:grpSpPr>
        <p:grpSp>
          <p:nvGrpSpPr>
            <p:cNvPr id="57" name="Google Shape;290;p16">
              <a:extLst>
                <a:ext uri="{FF2B5EF4-FFF2-40B4-BE49-F238E27FC236}">
                  <a16:creationId xmlns:a16="http://schemas.microsoft.com/office/drawing/2014/main" id="{F1755489-7CD0-AD3E-0C66-02162081F6BD}"/>
                </a:ext>
              </a:extLst>
            </p:cNvPr>
            <p:cNvGrpSpPr/>
            <p:nvPr/>
          </p:nvGrpSpPr>
          <p:grpSpPr>
            <a:xfrm>
              <a:off x="6072311" y="2064540"/>
              <a:ext cx="2042650" cy="1600199"/>
              <a:chOff x="0" y="0"/>
              <a:chExt cx="1200970" cy="812800"/>
            </a:xfrm>
          </p:grpSpPr>
          <p:sp>
            <p:nvSpPr>
              <p:cNvPr id="61" name="Google Shape;291;p16">
                <a:extLst>
                  <a:ext uri="{FF2B5EF4-FFF2-40B4-BE49-F238E27FC236}">
                    <a16:creationId xmlns:a16="http://schemas.microsoft.com/office/drawing/2014/main" id="{A8BAC3D9-08AB-9F7E-0E10-A88A841AFEF5}"/>
                  </a:ext>
                </a:extLst>
              </p:cNvPr>
              <p:cNvSpPr/>
              <p:nvPr/>
            </p:nvSpPr>
            <p:spPr>
              <a:xfrm>
                <a:off x="0" y="0"/>
                <a:ext cx="1200970" cy="774530"/>
              </a:xfrm>
              <a:custGeom>
                <a:avLst/>
                <a:gdLst/>
                <a:ahLst/>
                <a:cxnLst/>
                <a:rect l="l" t="t" r="r" b="b"/>
                <a:pathLst>
                  <a:path w="1200970" h="774530" extrusionOk="0">
                    <a:moveTo>
                      <a:pt x="0" y="0"/>
                    </a:moveTo>
                    <a:lnTo>
                      <a:pt x="1200970" y="0"/>
                    </a:lnTo>
                    <a:lnTo>
                      <a:pt x="1200970" y="774530"/>
                    </a:lnTo>
                    <a:lnTo>
                      <a:pt x="0" y="77453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/>
              <a:lstStyle/>
              <a:p>
                <a:endParaRPr lang="fr-CA" sz="1200"/>
              </a:p>
            </p:txBody>
          </p:sp>
          <p:sp>
            <p:nvSpPr>
              <p:cNvPr id="62" name="Google Shape;292;p16">
                <a:extLst>
                  <a:ext uri="{FF2B5EF4-FFF2-40B4-BE49-F238E27FC236}">
                    <a16:creationId xmlns:a16="http://schemas.microsoft.com/office/drawing/2014/main" id="{17BD7621-0C2A-6C38-C20D-3AC2047CE3CA}"/>
                  </a:ext>
                </a:extLst>
              </p:cNvPr>
              <p:cNvSpPr txBox="1"/>
              <p:nvPr/>
            </p:nvSpPr>
            <p:spPr>
              <a:xfrm>
                <a:off x="0" y="0"/>
                <a:ext cx="812800" cy="81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3867" tIns="33867" rIns="33867" bIns="33867" anchor="ctr" anchorCtr="0">
                <a:noAutofit/>
              </a:bodyPr>
              <a:lstStyle/>
              <a:p>
                <a:pPr algn="ctr">
                  <a:lnSpc>
                    <a:spcPct val="97111"/>
                  </a:lnSpc>
                </a:pPr>
                <a:endParaRPr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8" name="Google Shape;296;p16">
              <a:extLst>
                <a:ext uri="{FF2B5EF4-FFF2-40B4-BE49-F238E27FC236}">
                  <a16:creationId xmlns:a16="http://schemas.microsoft.com/office/drawing/2014/main" id="{81EB1023-5A5C-CE50-CC25-29964274314F}"/>
                </a:ext>
              </a:extLst>
            </p:cNvPr>
            <p:cNvSpPr txBox="1"/>
            <p:nvPr/>
          </p:nvSpPr>
          <p:spPr>
            <a:xfrm>
              <a:off x="6068201" y="2576820"/>
              <a:ext cx="2039134" cy="10156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algn="ctr"/>
              <a:r>
                <a:rPr lang="fr-CA" sz="1650" dirty="0">
                  <a:latin typeface="Amasis MT Pro Light"/>
                  <a:ea typeface="Open Sans"/>
                  <a:cs typeface="Open Sans"/>
                </a:rPr>
                <a:t>Ajout de librairies</a:t>
              </a:r>
              <a:endParaRPr lang="fr-FR" dirty="0"/>
            </a:p>
            <a:p>
              <a:pPr algn="ctr"/>
              <a:r>
                <a:rPr lang="fr-CA" sz="1650" dirty="0">
                  <a:latin typeface="Amasis MT Pro Light"/>
                  <a:ea typeface="Open Sans"/>
                  <a:cs typeface="Open Sans"/>
                </a:rPr>
                <a:t>et création de composants (symboles et </a:t>
              </a:r>
              <a:r>
                <a:rPr lang="fr-CA" sz="1650" dirty="0" err="1">
                  <a:latin typeface="Amasis MT Pro Light"/>
                  <a:ea typeface="Open Sans"/>
                  <a:cs typeface="Open Sans"/>
                </a:rPr>
                <a:t>footprints</a:t>
              </a:r>
              <a:r>
                <a:rPr lang="fr-CA" sz="1650" dirty="0">
                  <a:latin typeface="Amasis MT Pro Light"/>
                  <a:ea typeface="Open Sans"/>
                  <a:cs typeface="Open Sans"/>
                </a:rPr>
                <a:t>)</a:t>
              </a:r>
              <a:endParaRPr lang="fr-CA" dirty="0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B88D8244-8C4E-6F96-89B2-D4F3E57CAAE2}"/>
                </a:ext>
              </a:extLst>
            </p:cNvPr>
            <p:cNvSpPr/>
            <p:nvPr/>
          </p:nvSpPr>
          <p:spPr>
            <a:xfrm>
              <a:off x="6294194" y="2066899"/>
              <a:ext cx="431321" cy="52651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/>
                <a:t>4</a:t>
              </a:r>
            </a:p>
          </p:txBody>
        </p:sp>
      </p:grpSp>
      <p:sp>
        <p:nvSpPr>
          <p:cNvPr id="63" name="Date Placeholder 62">
            <a:extLst>
              <a:ext uri="{FF2B5EF4-FFF2-40B4-BE49-F238E27FC236}">
                <a16:creationId xmlns:a16="http://schemas.microsoft.com/office/drawing/2014/main" id="{88E60981-E841-2A2C-F66C-D2D2DF510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6/25/2024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4" name="Footer Placeholder 63">
            <a:extLst>
              <a:ext uri="{FF2B5EF4-FFF2-40B4-BE49-F238E27FC236}">
                <a16:creationId xmlns:a16="http://schemas.microsoft.com/office/drawing/2014/main" id="{638F492F-8EFA-4651-2331-DF670B39D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CCI – Miriam Caisse</a:t>
            </a:r>
          </a:p>
        </p:txBody>
      </p:sp>
      <p:sp>
        <p:nvSpPr>
          <p:cNvPr id="65" name="Slide Number Placeholder 64">
            <a:extLst>
              <a:ext uri="{FF2B5EF4-FFF2-40B4-BE49-F238E27FC236}">
                <a16:creationId xmlns:a16="http://schemas.microsoft.com/office/drawing/2014/main" id="{27BD5C19-4519-1CF0-F0C4-DA97FE3A7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>
                <a:solidFill>
                  <a:schemeClr val="bg1">
                    <a:lumMod val="95000"/>
                  </a:schemeClr>
                </a:solidFill>
              </a:rPr>
              <a:t>12</a:t>
            </a:fld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C82D4D8-5779-3CEA-0B4A-3C837309D824}"/>
              </a:ext>
            </a:extLst>
          </p:cNvPr>
          <p:cNvGrpSpPr/>
          <p:nvPr/>
        </p:nvGrpSpPr>
        <p:grpSpPr>
          <a:xfrm>
            <a:off x="7277937" y="1865221"/>
            <a:ext cx="2046760" cy="1600199"/>
            <a:chOff x="6068201" y="2064540"/>
            <a:chExt cx="2046760" cy="1600199"/>
          </a:xfrm>
        </p:grpSpPr>
        <p:grpSp>
          <p:nvGrpSpPr>
            <p:cNvPr id="4" name="Google Shape;290;p16">
              <a:extLst>
                <a:ext uri="{FF2B5EF4-FFF2-40B4-BE49-F238E27FC236}">
                  <a16:creationId xmlns:a16="http://schemas.microsoft.com/office/drawing/2014/main" id="{B721F23C-AB2D-0CE7-FA9A-43745C6809D0}"/>
                </a:ext>
              </a:extLst>
            </p:cNvPr>
            <p:cNvGrpSpPr/>
            <p:nvPr/>
          </p:nvGrpSpPr>
          <p:grpSpPr>
            <a:xfrm>
              <a:off x="6072311" y="2064540"/>
              <a:ext cx="2042650" cy="1600199"/>
              <a:chOff x="0" y="0"/>
              <a:chExt cx="1200970" cy="812800"/>
            </a:xfrm>
          </p:grpSpPr>
          <p:sp>
            <p:nvSpPr>
              <p:cNvPr id="11" name="Google Shape;291;p16">
                <a:extLst>
                  <a:ext uri="{FF2B5EF4-FFF2-40B4-BE49-F238E27FC236}">
                    <a16:creationId xmlns:a16="http://schemas.microsoft.com/office/drawing/2014/main" id="{ADEC24A6-7579-D0C5-EEE0-5B8DCAD992B7}"/>
                  </a:ext>
                </a:extLst>
              </p:cNvPr>
              <p:cNvSpPr/>
              <p:nvPr/>
            </p:nvSpPr>
            <p:spPr>
              <a:xfrm>
                <a:off x="0" y="0"/>
                <a:ext cx="1200970" cy="774530"/>
              </a:xfrm>
              <a:custGeom>
                <a:avLst/>
                <a:gdLst/>
                <a:ahLst/>
                <a:cxnLst/>
                <a:rect l="l" t="t" r="r" b="b"/>
                <a:pathLst>
                  <a:path w="1200970" h="774530" extrusionOk="0">
                    <a:moveTo>
                      <a:pt x="0" y="0"/>
                    </a:moveTo>
                    <a:lnTo>
                      <a:pt x="1200970" y="0"/>
                    </a:lnTo>
                    <a:lnTo>
                      <a:pt x="1200970" y="774530"/>
                    </a:lnTo>
                    <a:lnTo>
                      <a:pt x="0" y="77453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/>
              <a:lstStyle/>
              <a:p>
                <a:endParaRPr lang="fr-CA" sz="1200"/>
              </a:p>
            </p:txBody>
          </p:sp>
          <p:sp>
            <p:nvSpPr>
              <p:cNvPr id="18" name="Google Shape;292;p16">
                <a:extLst>
                  <a:ext uri="{FF2B5EF4-FFF2-40B4-BE49-F238E27FC236}">
                    <a16:creationId xmlns:a16="http://schemas.microsoft.com/office/drawing/2014/main" id="{FBFC15D9-30D3-4ADB-EF47-97FCD60F99C8}"/>
                  </a:ext>
                </a:extLst>
              </p:cNvPr>
              <p:cNvSpPr txBox="1"/>
              <p:nvPr/>
            </p:nvSpPr>
            <p:spPr>
              <a:xfrm>
                <a:off x="0" y="0"/>
                <a:ext cx="812800" cy="81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3867" tIns="33867" rIns="33867" bIns="33867" anchor="ctr" anchorCtr="0">
                <a:noAutofit/>
              </a:bodyPr>
              <a:lstStyle/>
              <a:p>
                <a:pPr algn="ctr">
                  <a:lnSpc>
                    <a:spcPct val="97111"/>
                  </a:lnSpc>
                </a:pPr>
                <a:endParaRPr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" name="Google Shape;296;p16">
              <a:extLst>
                <a:ext uri="{FF2B5EF4-FFF2-40B4-BE49-F238E27FC236}">
                  <a16:creationId xmlns:a16="http://schemas.microsoft.com/office/drawing/2014/main" id="{1934310A-7510-68BF-D847-2935C07D0F8A}"/>
                </a:ext>
              </a:extLst>
            </p:cNvPr>
            <p:cNvSpPr txBox="1"/>
            <p:nvPr/>
          </p:nvSpPr>
          <p:spPr>
            <a:xfrm>
              <a:off x="6068201" y="2706918"/>
              <a:ext cx="2039134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algn="ctr"/>
              <a:r>
                <a:rPr lang="fr-CA" sz="1650" dirty="0">
                  <a:solidFill>
                    <a:srgbClr val="000000"/>
                  </a:solidFill>
                  <a:latin typeface="Amasis MT Pro Light"/>
                  <a:ea typeface="Open Sans"/>
                  <a:cs typeface="Open Sans"/>
                  <a:sym typeface="Open Sans"/>
                </a:rPr>
                <a:t>Design PCB</a:t>
              </a:r>
              <a:endParaRPr lang="fr-FR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734931F-E3C3-51D4-C2B1-8B65A15D9F58}"/>
                </a:ext>
              </a:extLst>
            </p:cNvPr>
            <p:cNvSpPr/>
            <p:nvPr/>
          </p:nvSpPr>
          <p:spPr>
            <a:xfrm>
              <a:off x="6294194" y="2066899"/>
              <a:ext cx="431321" cy="52651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/>
                <a:t>3</a:t>
              </a:r>
            </a:p>
          </p:txBody>
        </p:sp>
      </p:grpSp>
      <p:grpSp>
        <p:nvGrpSpPr>
          <p:cNvPr id="21" name="Group 27">
            <a:extLst>
              <a:ext uri="{FF2B5EF4-FFF2-40B4-BE49-F238E27FC236}">
                <a16:creationId xmlns:a16="http://schemas.microsoft.com/office/drawing/2014/main" id="{9D2B0EFE-89EA-00FE-EFE0-80BDB5D89FEE}"/>
              </a:ext>
            </a:extLst>
          </p:cNvPr>
          <p:cNvGrpSpPr/>
          <p:nvPr/>
        </p:nvGrpSpPr>
        <p:grpSpPr>
          <a:xfrm>
            <a:off x="8496945" y="3703880"/>
            <a:ext cx="2050276" cy="1600200"/>
            <a:chOff x="1518532" y="3847055"/>
            <a:chExt cx="2050276" cy="1600200"/>
          </a:xfrm>
        </p:grpSpPr>
        <p:grpSp>
          <p:nvGrpSpPr>
            <p:cNvPr id="22" name="Google Shape;290;p16">
              <a:extLst>
                <a:ext uri="{FF2B5EF4-FFF2-40B4-BE49-F238E27FC236}">
                  <a16:creationId xmlns:a16="http://schemas.microsoft.com/office/drawing/2014/main" id="{25626B4A-44EF-A3CA-62C5-71CB2CF825C2}"/>
                </a:ext>
              </a:extLst>
            </p:cNvPr>
            <p:cNvGrpSpPr/>
            <p:nvPr/>
          </p:nvGrpSpPr>
          <p:grpSpPr>
            <a:xfrm>
              <a:off x="1526158" y="3847055"/>
              <a:ext cx="2042650" cy="1600200"/>
              <a:chOff x="0" y="0"/>
              <a:chExt cx="1200970" cy="812800"/>
            </a:xfrm>
          </p:grpSpPr>
          <p:sp>
            <p:nvSpPr>
              <p:cNvPr id="25" name="Google Shape;291;p16">
                <a:extLst>
                  <a:ext uri="{FF2B5EF4-FFF2-40B4-BE49-F238E27FC236}">
                    <a16:creationId xmlns:a16="http://schemas.microsoft.com/office/drawing/2014/main" id="{9F68AA55-19B8-ACDE-DA26-488A438CFE1D}"/>
                  </a:ext>
                </a:extLst>
              </p:cNvPr>
              <p:cNvSpPr/>
              <p:nvPr/>
            </p:nvSpPr>
            <p:spPr>
              <a:xfrm>
                <a:off x="0" y="0"/>
                <a:ext cx="1200970" cy="774530"/>
              </a:xfrm>
              <a:custGeom>
                <a:avLst/>
                <a:gdLst/>
                <a:ahLst/>
                <a:cxnLst/>
                <a:rect l="l" t="t" r="r" b="b"/>
                <a:pathLst>
                  <a:path w="1200970" h="774530" extrusionOk="0">
                    <a:moveTo>
                      <a:pt x="0" y="0"/>
                    </a:moveTo>
                    <a:lnTo>
                      <a:pt x="1200970" y="0"/>
                    </a:lnTo>
                    <a:lnTo>
                      <a:pt x="1200970" y="774530"/>
                    </a:lnTo>
                    <a:lnTo>
                      <a:pt x="0" y="77453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/>
              <a:lstStyle/>
              <a:p>
                <a:endParaRPr lang="fr-CA" sz="1200"/>
              </a:p>
            </p:txBody>
          </p:sp>
          <p:sp>
            <p:nvSpPr>
              <p:cNvPr id="26" name="Google Shape;292;p16">
                <a:extLst>
                  <a:ext uri="{FF2B5EF4-FFF2-40B4-BE49-F238E27FC236}">
                    <a16:creationId xmlns:a16="http://schemas.microsoft.com/office/drawing/2014/main" id="{CED2D618-9315-E581-CA3F-E5901A4B1687}"/>
                  </a:ext>
                </a:extLst>
              </p:cNvPr>
              <p:cNvSpPr txBox="1"/>
              <p:nvPr/>
            </p:nvSpPr>
            <p:spPr>
              <a:xfrm>
                <a:off x="0" y="0"/>
                <a:ext cx="812800" cy="81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3867" tIns="33867" rIns="33867" bIns="33867" anchor="ctr" anchorCtr="0">
                <a:noAutofit/>
              </a:bodyPr>
              <a:lstStyle/>
              <a:p>
                <a:pPr algn="ctr">
                  <a:lnSpc>
                    <a:spcPct val="97111"/>
                  </a:lnSpc>
                </a:pPr>
                <a:endParaRPr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3" name="Google Shape;296;p16">
              <a:extLst>
                <a:ext uri="{FF2B5EF4-FFF2-40B4-BE49-F238E27FC236}">
                  <a16:creationId xmlns:a16="http://schemas.microsoft.com/office/drawing/2014/main" id="{B21B3E7D-2B1B-B9B0-AFC0-8A8289B388C7}"/>
                </a:ext>
              </a:extLst>
            </p:cNvPr>
            <p:cNvSpPr txBox="1"/>
            <p:nvPr/>
          </p:nvSpPr>
          <p:spPr>
            <a:xfrm>
              <a:off x="1518532" y="4531640"/>
              <a:ext cx="2042650" cy="2563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algn="ctr"/>
              <a:r>
                <a:rPr lang="fr-CA" sz="1650" dirty="0">
                  <a:solidFill>
                    <a:srgbClr val="000000"/>
                  </a:solidFill>
                  <a:latin typeface="Amasis MT Pro Light"/>
                  <a:ea typeface="Open Sans"/>
                  <a:cs typeface="Open Sans"/>
                  <a:sym typeface="Open Sans"/>
                </a:rPr>
                <a:t>À votre tour!</a:t>
              </a:r>
              <a:endParaRPr lang="fr-FR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600ACA5-5552-A4ED-D3AE-CB850DE64961}"/>
                </a:ext>
              </a:extLst>
            </p:cNvPr>
            <p:cNvSpPr/>
            <p:nvPr/>
          </p:nvSpPr>
          <p:spPr>
            <a:xfrm>
              <a:off x="1748041" y="3848067"/>
              <a:ext cx="431321" cy="52651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fr-CA" dirty="0"/>
                <a:t>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213395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F57A3-EDB6-F956-2AF3-2B765946E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E453D-31E4-AADA-6482-4A66ECA091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9544"/>
            <a:ext cx="10515600" cy="491680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Texte</a:t>
            </a:r>
            <a:endParaRPr lang="fr-FR" dirty="0"/>
          </a:p>
          <a:p>
            <a:r>
              <a:rPr lang="en-US" dirty="0"/>
              <a:t>Texte</a:t>
            </a:r>
          </a:p>
          <a:p>
            <a:endParaRPr lang="fr-CA" dirty="0"/>
          </a:p>
        </p:txBody>
      </p:sp>
      <p:sp>
        <p:nvSpPr>
          <p:cNvPr id="7" name="Date Placeholder 62">
            <a:extLst>
              <a:ext uri="{FF2B5EF4-FFF2-40B4-BE49-F238E27FC236}">
                <a16:creationId xmlns:a16="http://schemas.microsoft.com/office/drawing/2014/main" id="{76A75332-1CDB-BB65-FAB4-D98656BE92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CA" dirty="0">
                <a:solidFill>
                  <a:schemeClr val="tx1"/>
                </a:solidFill>
              </a:rPr>
              <a:t>6/25/2024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ooter Placeholder 63">
            <a:extLst>
              <a:ext uri="{FF2B5EF4-FFF2-40B4-BE49-F238E27FC236}">
                <a16:creationId xmlns:a16="http://schemas.microsoft.com/office/drawing/2014/main" id="{288609CC-2C2F-21F0-8FE9-172951648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CCI – Miriam Caisse</a:t>
            </a:r>
          </a:p>
        </p:txBody>
      </p:sp>
      <p:sp>
        <p:nvSpPr>
          <p:cNvPr id="9" name="Slide Number Placeholder 64">
            <a:extLst>
              <a:ext uri="{FF2B5EF4-FFF2-40B4-BE49-F238E27FC236}">
                <a16:creationId xmlns:a16="http://schemas.microsoft.com/office/drawing/2014/main" id="{5ED6BBCF-A110-20A4-713E-30D07F2EF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8E28480-1C08-4458-AD97-0283E6FFD09D}" type="slidenum">
              <a:rPr lang="en-US" smtClean="0">
                <a:solidFill>
                  <a:schemeClr val="tx1"/>
                </a:solidFill>
              </a:rPr>
              <a:t>13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36231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5CB72-B496-E5A4-5B08-3B8F1C18F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241" y="204855"/>
            <a:ext cx="10515600" cy="877507"/>
          </a:xfrm>
        </p:spPr>
        <p:txBody>
          <a:bodyPr/>
          <a:lstStyle/>
          <a:p>
            <a:r>
              <a:rPr lang="fr-CA" dirty="0">
                <a:solidFill>
                  <a:schemeClr val="bg1">
                    <a:lumMod val="95000"/>
                  </a:schemeClr>
                </a:solidFill>
              </a:rPr>
              <a:t>Déroulement de la présentation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27C15E7-69A0-09A9-FF34-87F562B23A43}"/>
              </a:ext>
            </a:extLst>
          </p:cNvPr>
          <p:cNvGrpSpPr/>
          <p:nvPr/>
        </p:nvGrpSpPr>
        <p:grpSpPr>
          <a:xfrm>
            <a:off x="2322199" y="1866045"/>
            <a:ext cx="2042651" cy="1601569"/>
            <a:chOff x="1527482" y="2063170"/>
            <a:chExt cx="2042651" cy="1601569"/>
          </a:xfrm>
        </p:grpSpPr>
        <p:grpSp>
          <p:nvGrpSpPr>
            <p:cNvPr id="8" name="Google Shape;290;p16">
              <a:extLst>
                <a:ext uri="{FF2B5EF4-FFF2-40B4-BE49-F238E27FC236}">
                  <a16:creationId xmlns:a16="http://schemas.microsoft.com/office/drawing/2014/main" id="{234825FD-F165-0655-5FE7-FE94D78ACEA9}"/>
                </a:ext>
              </a:extLst>
            </p:cNvPr>
            <p:cNvGrpSpPr/>
            <p:nvPr/>
          </p:nvGrpSpPr>
          <p:grpSpPr>
            <a:xfrm>
              <a:off x="1527483" y="2064539"/>
              <a:ext cx="2042650" cy="1600200"/>
              <a:chOff x="0" y="0"/>
              <a:chExt cx="1200970" cy="812800"/>
            </a:xfrm>
          </p:grpSpPr>
          <p:sp>
            <p:nvSpPr>
              <p:cNvPr id="12" name="Google Shape;291;p16">
                <a:extLst>
                  <a:ext uri="{FF2B5EF4-FFF2-40B4-BE49-F238E27FC236}">
                    <a16:creationId xmlns:a16="http://schemas.microsoft.com/office/drawing/2014/main" id="{DE7B217A-6B82-9C71-2814-597DD968925F}"/>
                  </a:ext>
                </a:extLst>
              </p:cNvPr>
              <p:cNvSpPr/>
              <p:nvPr/>
            </p:nvSpPr>
            <p:spPr>
              <a:xfrm>
                <a:off x="0" y="0"/>
                <a:ext cx="1200970" cy="774530"/>
              </a:xfrm>
              <a:custGeom>
                <a:avLst/>
                <a:gdLst/>
                <a:ahLst/>
                <a:cxnLst/>
                <a:rect l="l" t="t" r="r" b="b"/>
                <a:pathLst>
                  <a:path w="1200970" h="774530" extrusionOk="0">
                    <a:moveTo>
                      <a:pt x="0" y="0"/>
                    </a:moveTo>
                    <a:lnTo>
                      <a:pt x="1200970" y="0"/>
                    </a:lnTo>
                    <a:lnTo>
                      <a:pt x="1200970" y="774530"/>
                    </a:lnTo>
                    <a:lnTo>
                      <a:pt x="0" y="77453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/>
              <a:lstStyle/>
              <a:p>
                <a:endParaRPr lang="fr-CA" sz="1200"/>
              </a:p>
            </p:txBody>
          </p:sp>
          <p:sp>
            <p:nvSpPr>
              <p:cNvPr id="13" name="Google Shape;292;p16">
                <a:extLst>
                  <a:ext uri="{FF2B5EF4-FFF2-40B4-BE49-F238E27FC236}">
                    <a16:creationId xmlns:a16="http://schemas.microsoft.com/office/drawing/2014/main" id="{EA5ADF23-FE2C-8FC3-244F-50FD1B3AE5EA}"/>
                  </a:ext>
                </a:extLst>
              </p:cNvPr>
              <p:cNvSpPr txBox="1"/>
              <p:nvPr/>
            </p:nvSpPr>
            <p:spPr>
              <a:xfrm>
                <a:off x="0" y="0"/>
                <a:ext cx="812800" cy="81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3867" tIns="33867" rIns="33867" bIns="33867" anchor="ctr" anchorCtr="0">
                <a:noAutofit/>
              </a:bodyPr>
              <a:lstStyle/>
              <a:p>
                <a:pPr algn="ctr">
                  <a:lnSpc>
                    <a:spcPct val="97111"/>
                  </a:lnSpc>
                </a:pPr>
                <a:endParaRPr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" name="Google Shape;296;p16">
              <a:extLst>
                <a:ext uri="{FF2B5EF4-FFF2-40B4-BE49-F238E27FC236}">
                  <a16:creationId xmlns:a16="http://schemas.microsoft.com/office/drawing/2014/main" id="{E079D4FE-9D85-6C4E-E5DD-A0291AEA4297}"/>
                </a:ext>
              </a:extLst>
            </p:cNvPr>
            <p:cNvSpPr txBox="1"/>
            <p:nvPr/>
          </p:nvSpPr>
          <p:spPr>
            <a:xfrm>
              <a:off x="1527482" y="2693995"/>
              <a:ext cx="2033641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algn="ctr"/>
              <a:r>
                <a:rPr lang="fr-CA" sz="1650" dirty="0">
                  <a:solidFill>
                    <a:srgbClr val="000000"/>
                  </a:solidFill>
                  <a:latin typeface="Amasis MT Pro Light"/>
                  <a:ea typeface="Open Sans"/>
                  <a:cs typeface="Open Sans"/>
                  <a:sym typeface="Open Sans"/>
                </a:rPr>
                <a:t>Navigation</a:t>
              </a:r>
              <a:endParaRPr lang="fr-CA" sz="1650">
                <a:solidFill>
                  <a:srgbClr val="000000"/>
                </a:solidFill>
                <a:latin typeface="Amasis MT Pro Light"/>
                <a:ea typeface="Open Sans"/>
                <a:cs typeface="Open Sans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926D5E4-F9EC-D5C3-D287-E48078D5857A}"/>
                </a:ext>
              </a:extLst>
            </p:cNvPr>
            <p:cNvSpPr/>
            <p:nvPr/>
          </p:nvSpPr>
          <p:spPr>
            <a:xfrm>
              <a:off x="1749366" y="2063170"/>
              <a:ext cx="431321" cy="52651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/>
                <a:t>1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E617AD9-3888-B671-AA63-B184548E3A95}"/>
              </a:ext>
            </a:extLst>
          </p:cNvPr>
          <p:cNvGrpSpPr/>
          <p:nvPr/>
        </p:nvGrpSpPr>
        <p:grpSpPr>
          <a:xfrm>
            <a:off x="4779679" y="1865221"/>
            <a:ext cx="2052301" cy="1601025"/>
            <a:chOff x="3790246" y="2063714"/>
            <a:chExt cx="2052301" cy="1601025"/>
          </a:xfrm>
        </p:grpSpPr>
        <p:grpSp>
          <p:nvGrpSpPr>
            <p:cNvPr id="15" name="Google Shape;290;p16">
              <a:extLst>
                <a:ext uri="{FF2B5EF4-FFF2-40B4-BE49-F238E27FC236}">
                  <a16:creationId xmlns:a16="http://schemas.microsoft.com/office/drawing/2014/main" id="{DDD829BD-AD0C-8444-B3C4-2B08C0C99B6A}"/>
                </a:ext>
              </a:extLst>
            </p:cNvPr>
            <p:cNvGrpSpPr/>
            <p:nvPr/>
          </p:nvGrpSpPr>
          <p:grpSpPr>
            <a:xfrm>
              <a:off x="3799897" y="2064538"/>
              <a:ext cx="2042650" cy="1600201"/>
              <a:chOff x="0" y="0"/>
              <a:chExt cx="1200970" cy="812800"/>
            </a:xfrm>
          </p:grpSpPr>
          <p:sp>
            <p:nvSpPr>
              <p:cNvPr id="19" name="Google Shape;291;p16">
                <a:extLst>
                  <a:ext uri="{FF2B5EF4-FFF2-40B4-BE49-F238E27FC236}">
                    <a16:creationId xmlns:a16="http://schemas.microsoft.com/office/drawing/2014/main" id="{DA48EA67-5293-D41A-C6B3-12CDECFE7E0B}"/>
                  </a:ext>
                </a:extLst>
              </p:cNvPr>
              <p:cNvSpPr/>
              <p:nvPr/>
            </p:nvSpPr>
            <p:spPr>
              <a:xfrm>
                <a:off x="0" y="0"/>
                <a:ext cx="1200970" cy="774530"/>
              </a:xfrm>
              <a:custGeom>
                <a:avLst/>
                <a:gdLst/>
                <a:ahLst/>
                <a:cxnLst/>
                <a:rect l="l" t="t" r="r" b="b"/>
                <a:pathLst>
                  <a:path w="1200970" h="774530" extrusionOk="0">
                    <a:moveTo>
                      <a:pt x="0" y="0"/>
                    </a:moveTo>
                    <a:lnTo>
                      <a:pt x="1200970" y="0"/>
                    </a:lnTo>
                    <a:lnTo>
                      <a:pt x="1200970" y="774530"/>
                    </a:lnTo>
                    <a:lnTo>
                      <a:pt x="0" y="77453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/>
              <a:lstStyle/>
              <a:p>
                <a:endParaRPr lang="fr-CA" sz="1200"/>
              </a:p>
            </p:txBody>
          </p:sp>
          <p:sp>
            <p:nvSpPr>
              <p:cNvPr id="20" name="Google Shape;292;p16">
                <a:extLst>
                  <a:ext uri="{FF2B5EF4-FFF2-40B4-BE49-F238E27FC236}">
                    <a16:creationId xmlns:a16="http://schemas.microsoft.com/office/drawing/2014/main" id="{402F08AA-E205-1926-42E9-B8B3E627F733}"/>
                  </a:ext>
                </a:extLst>
              </p:cNvPr>
              <p:cNvSpPr txBox="1"/>
              <p:nvPr/>
            </p:nvSpPr>
            <p:spPr>
              <a:xfrm>
                <a:off x="0" y="0"/>
                <a:ext cx="812800" cy="81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3867" tIns="33867" rIns="33867" bIns="33867" anchor="ctr" anchorCtr="0">
                <a:noAutofit/>
              </a:bodyPr>
              <a:lstStyle/>
              <a:p>
                <a:pPr algn="ctr">
                  <a:lnSpc>
                    <a:spcPct val="97111"/>
                  </a:lnSpc>
                </a:pPr>
                <a:endParaRPr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6" name="Google Shape;296;p16">
              <a:extLst>
                <a:ext uri="{FF2B5EF4-FFF2-40B4-BE49-F238E27FC236}">
                  <a16:creationId xmlns:a16="http://schemas.microsoft.com/office/drawing/2014/main" id="{3669FA49-4CCB-9FBA-2B86-B155FB6EC656}"/>
                </a:ext>
              </a:extLst>
            </p:cNvPr>
            <p:cNvSpPr txBox="1"/>
            <p:nvPr/>
          </p:nvSpPr>
          <p:spPr>
            <a:xfrm>
              <a:off x="3790246" y="2703553"/>
              <a:ext cx="2042650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algn="ctr"/>
              <a:r>
                <a:rPr lang="fr-CA" sz="1650" dirty="0">
                  <a:solidFill>
                    <a:srgbClr val="000000"/>
                  </a:solidFill>
                  <a:latin typeface="Amasis MT Pro Light"/>
                  <a:ea typeface="Open Sans"/>
                  <a:cs typeface="Open Sans"/>
                  <a:sym typeface="Open Sans"/>
                </a:rPr>
                <a:t>Schéma électrique</a:t>
              </a:r>
              <a:endParaRPr lang="fr-FR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BD7BC2B-DFFC-CA2D-87D4-CC5360A3A6B8}"/>
                </a:ext>
              </a:extLst>
            </p:cNvPr>
            <p:cNvSpPr/>
            <p:nvPr/>
          </p:nvSpPr>
          <p:spPr>
            <a:xfrm>
              <a:off x="4021780" y="2063714"/>
              <a:ext cx="431321" cy="52651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/>
                <a:t>2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C3F2394-80BC-6D58-97E8-58CD1EF433B6}"/>
              </a:ext>
            </a:extLst>
          </p:cNvPr>
          <p:cNvGrpSpPr/>
          <p:nvPr/>
        </p:nvGrpSpPr>
        <p:grpSpPr>
          <a:xfrm>
            <a:off x="6034384" y="3703880"/>
            <a:ext cx="2050276" cy="1600200"/>
            <a:chOff x="1518532" y="3847055"/>
            <a:chExt cx="2050276" cy="1600200"/>
          </a:xfrm>
        </p:grpSpPr>
        <p:grpSp>
          <p:nvGrpSpPr>
            <p:cNvPr id="29" name="Google Shape;290;p16">
              <a:extLst>
                <a:ext uri="{FF2B5EF4-FFF2-40B4-BE49-F238E27FC236}">
                  <a16:creationId xmlns:a16="http://schemas.microsoft.com/office/drawing/2014/main" id="{72AAF401-C346-B4B1-0EF7-84D503A78212}"/>
                </a:ext>
              </a:extLst>
            </p:cNvPr>
            <p:cNvGrpSpPr/>
            <p:nvPr/>
          </p:nvGrpSpPr>
          <p:grpSpPr>
            <a:xfrm>
              <a:off x="1526158" y="3847055"/>
              <a:ext cx="2042650" cy="1600200"/>
              <a:chOff x="0" y="0"/>
              <a:chExt cx="1200970" cy="812800"/>
            </a:xfrm>
          </p:grpSpPr>
          <p:sp>
            <p:nvSpPr>
              <p:cNvPr id="33" name="Google Shape;291;p16">
                <a:extLst>
                  <a:ext uri="{FF2B5EF4-FFF2-40B4-BE49-F238E27FC236}">
                    <a16:creationId xmlns:a16="http://schemas.microsoft.com/office/drawing/2014/main" id="{82D8BA3E-EF7C-F1D2-E32B-6E1A81884D52}"/>
                  </a:ext>
                </a:extLst>
              </p:cNvPr>
              <p:cNvSpPr/>
              <p:nvPr/>
            </p:nvSpPr>
            <p:spPr>
              <a:xfrm>
                <a:off x="0" y="0"/>
                <a:ext cx="1200970" cy="774530"/>
              </a:xfrm>
              <a:custGeom>
                <a:avLst/>
                <a:gdLst/>
                <a:ahLst/>
                <a:cxnLst/>
                <a:rect l="l" t="t" r="r" b="b"/>
                <a:pathLst>
                  <a:path w="1200970" h="774530" extrusionOk="0">
                    <a:moveTo>
                      <a:pt x="0" y="0"/>
                    </a:moveTo>
                    <a:lnTo>
                      <a:pt x="1200970" y="0"/>
                    </a:lnTo>
                    <a:lnTo>
                      <a:pt x="1200970" y="774530"/>
                    </a:lnTo>
                    <a:lnTo>
                      <a:pt x="0" y="77453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/>
              <a:lstStyle/>
              <a:p>
                <a:endParaRPr lang="fr-CA" sz="1200"/>
              </a:p>
            </p:txBody>
          </p:sp>
          <p:sp>
            <p:nvSpPr>
              <p:cNvPr id="34" name="Google Shape;292;p16">
                <a:extLst>
                  <a:ext uri="{FF2B5EF4-FFF2-40B4-BE49-F238E27FC236}">
                    <a16:creationId xmlns:a16="http://schemas.microsoft.com/office/drawing/2014/main" id="{A153FAAF-8E89-699E-C384-7B080F4B1A41}"/>
                  </a:ext>
                </a:extLst>
              </p:cNvPr>
              <p:cNvSpPr txBox="1"/>
              <p:nvPr/>
            </p:nvSpPr>
            <p:spPr>
              <a:xfrm>
                <a:off x="0" y="0"/>
                <a:ext cx="812800" cy="81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3867" tIns="33867" rIns="33867" bIns="33867" anchor="ctr" anchorCtr="0">
                <a:noAutofit/>
              </a:bodyPr>
              <a:lstStyle/>
              <a:p>
                <a:pPr algn="ctr">
                  <a:lnSpc>
                    <a:spcPct val="97111"/>
                  </a:lnSpc>
                </a:pPr>
                <a:endParaRPr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" name="Google Shape;296;p16">
              <a:extLst>
                <a:ext uri="{FF2B5EF4-FFF2-40B4-BE49-F238E27FC236}">
                  <a16:creationId xmlns:a16="http://schemas.microsoft.com/office/drawing/2014/main" id="{A8BE34AD-F47E-5DE1-6A28-9A4BFA8D22B2}"/>
                </a:ext>
              </a:extLst>
            </p:cNvPr>
            <p:cNvSpPr txBox="1"/>
            <p:nvPr/>
          </p:nvSpPr>
          <p:spPr>
            <a:xfrm>
              <a:off x="1518532" y="4531640"/>
              <a:ext cx="2042650" cy="5155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algn="ctr"/>
              <a:r>
                <a:rPr lang="fr-CA" sz="1700" dirty="0">
                  <a:solidFill>
                    <a:srgbClr val="000000"/>
                  </a:solidFill>
                  <a:latin typeface="Amasis MT Pro Light"/>
                  <a:ea typeface="Open Sans"/>
                  <a:cs typeface="Open Sans"/>
                  <a:sym typeface="Open Sans"/>
                </a:rPr>
                <a:t>Période de questions</a:t>
              </a:r>
            </a:p>
            <a:p>
              <a:pPr algn="ctr"/>
              <a:endParaRPr lang="fr-CA" sz="1650" dirty="0">
                <a:latin typeface="Amasis MT Pro Light"/>
                <a:ea typeface="Open Sans"/>
                <a:cs typeface="Open Sans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3672E31-71B2-DF95-40A4-D6B073326430}"/>
                </a:ext>
              </a:extLst>
            </p:cNvPr>
            <p:cNvSpPr/>
            <p:nvPr/>
          </p:nvSpPr>
          <p:spPr>
            <a:xfrm>
              <a:off x="1748041" y="3848067"/>
              <a:ext cx="431321" cy="52651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/>
                <a:t>6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7A464C9-2041-9938-DF62-7FC7E0AAA494}"/>
              </a:ext>
            </a:extLst>
          </p:cNvPr>
          <p:cNvGrpSpPr/>
          <p:nvPr/>
        </p:nvGrpSpPr>
        <p:grpSpPr>
          <a:xfrm>
            <a:off x="3570769" y="3711278"/>
            <a:ext cx="2046760" cy="1600200"/>
            <a:chOff x="8340615" y="2060939"/>
            <a:chExt cx="2046760" cy="1600200"/>
          </a:xfrm>
        </p:grpSpPr>
        <p:grpSp>
          <p:nvGrpSpPr>
            <p:cNvPr id="43" name="Google Shape;290;p16">
              <a:extLst>
                <a:ext uri="{FF2B5EF4-FFF2-40B4-BE49-F238E27FC236}">
                  <a16:creationId xmlns:a16="http://schemas.microsoft.com/office/drawing/2014/main" id="{45791F5C-A052-331F-791D-329E63B032B5}"/>
                </a:ext>
              </a:extLst>
            </p:cNvPr>
            <p:cNvGrpSpPr/>
            <p:nvPr/>
          </p:nvGrpSpPr>
          <p:grpSpPr>
            <a:xfrm>
              <a:off x="8344725" y="2060939"/>
              <a:ext cx="2042650" cy="1600200"/>
              <a:chOff x="0" y="0"/>
              <a:chExt cx="1200970" cy="812800"/>
            </a:xfrm>
          </p:grpSpPr>
          <p:sp>
            <p:nvSpPr>
              <p:cNvPr id="47" name="Google Shape;291;p16">
                <a:extLst>
                  <a:ext uri="{FF2B5EF4-FFF2-40B4-BE49-F238E27FC236}">
                    <a16:creationId xmlns:a16="http://schemas.microsoft.com/office/drawing/2014/main" id="{77CF78C8-C22A-F924-37EE-AAA8E1C1F894}"/>
                  </a:ext>
                </a:extLst>
              </p:cNvPr>
              <p:cNvSpPr/>
              <p:nvPr/>
            </p:nvSpPr>
            <p:spPr>
              <a:xfrm>
                <a:off x="0" y="0"/>
                <a:ext cx="1200970" cy="774530"/>
              </a:xfrm>
              <a:custGeom>
                <a:avLst/>
                <a:gdLst/>
                <a:ahLst/>
                <a:cxnLst/>
                <a:rect l="l" t="t" r="r" b="b"/>
                <a:pathLst>
                  <a:path w="1200970" h="774530" extrusionOk="0">
                    <a:moveTo>
                      <a:pt x="0" y="0"/>
                    </a:moveTo>
                    <a:lnTo>
                      <a:pt x="1200970" y="0"/>
                    </a:lnTo>
                    <a:lnTo>
                      <a:pt x="1200970" y="774530"/>
                    </a:lnTo>
                    <a:lnTo>
                      <a:pt x="0" y="77453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/>
              <a:lstStyle/>
              <a:p>
                <a:endParaRPr lang="fr-CA" sz="1200"/>
              </a:p>
            </p:txBody>
          </p:sp>
          <p:sp>
            <p:nvSpPr>
              <p:cNvPr id="48" name="Google Shape;292;p16">
                <a:extLst>
                  <a:ext uri="{FF2B5EF4-FFF2-40B4-BE49-F238E27FC236}">
                    <a16:creationId xmlns:a16="http://schemas.microsoft.com/office/drawing/2014/main" id="{9BC62A25-2301-22AC-6AF8-0D644A842D40}"/>
                  </a:ext>
                </a:extLst>
              </p:cNvPr>
              <p:cNvSpPr txBox="1"/>
              <p:nvPr/>
            </p:nvSpPr>
            <p:spPr>
              <a:xfrm>
                <a:off x="0" y="0"/>
                <a:ext cx="812800" cy="81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3867" tIns="33867" rIns="33867" bIns="33867" anchor="ctr" anchorCtr="0">
                <a:noAutofit/>
              </a:bodyPr>
              <a:lstStyle/>
              <a:p>
                <a:pPr algn="ctr">
                  <a:lnSpc>
                    <a:spcPct val="97111"/>
                  </a:lnSpc>
                </a:pPr>
                <a:endParaRPr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4" name="Google Shape;296;p16">
              <a:extLst>
                <a:ext uri="{FF2B5EF4-FFF2-40B4-BE49-F238E27FC236}">
                  <a16:creationId xmlns:a16="http://schemas.microsoft.com/office/drawing/2014/main" id="{1FD0F854-E8B9-68B8-8CE3-653071960C20}"/>
                </a:ext>
              </a:extLst>
            </p:cNvPr>
            <p:cNvSpPr txBox="1"/>
            <p:nvPr/>
          </p:nvSpPr>
          <p:spPr>
            <a:xfrm>
              <a:off x="8340615" y="2704749"/>
              <a:ext cx="2042650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algn="ctr"/>
              <a:r>
                <a:rPr lang="fr-CA" sz="1700" dirty="0">
                  <a:solidFill>
                    <a:srgbClr val="000000"/>
                  </a:solidFill>
                  <a:latin typeface="Amasis MT Pro Light"/>
                  <a:ea typeface="Open Sans"/>
                  <a:cs typeface="Open Sans"/>
                  <a:sym typeface="Open Sans"/>
                </a:rPr>
                <a:t>Exportation</a:t>
              </a:r>
              <a:br>
                <a:rPr lang="fr-CA" sz="1700" dirty="0">
                  <a:solidFill>
                    <a:srgbClr val="000000"/>
                  </a:solidFill>
                  <a:latin typeface="Amasis MT Pro Light"/>
                  <a:ea typeface="Open Sans"/>
                  <a:cs typeface="Open Sans"/>
                </a:rPr>
              </a:br>
              <a:r>
                <a:rPr lang="fr-CA" sz="1700" dirty="0">
                  <a:solidFill>
                    <a:srgbClr val="000000"/>
                  </a:solidFill>
                  <a:latin typeface="Amasis MT Pro Light"/>
                  <a:ea typeface="Open Sans"/>
                  <a:cs typeface="Open Sans"/>
                  <a:sym typeface="Open Sans"/>
                </a:rPr>
                <a:t>Gerber et PDF</a:t>
              </a:r>
              <a:endParaRPr lang="fr-FR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AE8A7EEE-054F-A2EB-3101-5539A4A78861}"/>
                </a:ext>
              </a:extLst>
            </p:cNvPr>
            <p:cNvSpPr/>
            <p:nvPr/>
          </p:nvSpPr>
          <p:spPr>
            <a:xfrm>
              <a:off x="8566608" y="2062778"/>
              <a:ext cx="431321" cy="52651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/>
                <a:t>5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6C17ACFF-60F7-771A-FB74-F23E8FA11DB3}"/>
              </a:ext>
            </a:extLst>
          </p:cNvPr>
          <p:cNvGrpSpPr/>
          <p:nvPr/>
        </p:nvGrpSpPr>
        <p:grpSpPr>
          <a:xfrm>
            <a:off x="1089789" y="3703881"/>
            <a:ext cx="2046760" cy="1600199"/>
            <a:chOff x="6068201" y="2064540"/>
            <a:chExt cx="2046760" cy="1600199"/>
          </a:xfrm>
        </p:grpSpPr>
        <p:grpSp>
          <p:nvGrpSpPr>
            <p:cNvPr id="57" name="Google Shape;290;p16">
              <a:extLst>
                <a:ext uri="{FF2B5EF4-FFF2-40B4-BE49-F238E27FC236}">
                  <a16:creationId xmlns:a16="http://schemas.microsoft.com/office/drawing/2014/main" id="{F1755489-7CD0-AD3E-0C66-02162081F6BD}"/>
                </a:ext>
              </a:extLst>
            </p:cNvPr>
            <p:cNvGrpSpPr/>
            <p:nvPr/>
          </p:nvGrpSpPr>
          <p:grpSpPr>
            <a:xfrm>
              <a:off x="6072311" y="2064540"/>
              <a:ext cx="2042650" cy="1600199"/>
              <a:chOff x="0" y="0"/>
              <a:chExt cx="1200970" cy="812800"/>
            </a:xfrm>
          </p:grpSpPr>
          <p:sp>
            <p:nvSpPr>
              <p:cNvPr id="61" name="Google Shape;291;p16">
                <a:extLst>
                  <a:ext uri="{FF2B5EF4-FFF2-40B4-BE49-F238E27FC236}">
                    <a16:creationId xmlns:a16="http://schemas.microsoft.com/office/drawing/2014/main" id="{A8BAC3D9-08AB-9F7E-0E10-A88A841AFEF5}"/>
                  </a:ext>
                </a:extLst>
              </p:cNvPr>
              <p:cNvSpPr/>
              <p:nvPr/>
            </p:nvSpPr>
            <p:spPr>
              <a:xfrm>
                <a:off x="0" y="0"/>
                <a:ext cx="1200970" cy="774530"/>
              </a:xfrm>
              <a:custGeom>
                <a:avLst/>
                <a:gdLst/>
                <a:ahLst/>
                <a:cxnLst/>
                <a:rect l="l" t="t" r="r" b="b"/>
                <a:pathLst>
                  <a:path w="1200970" h="774530" extrusionOk="0">
                    <a:moveTo>
                      <a:pt x="0" y="0"/>
                    </a:moveTo>
                    <a:lnTo>
                      <a:pt x="1200970" y="0"/>
                    </a:lnTo>
                    <a:lnTo>
                      <a:pt x="1200970" y="774530"/>
                    </a:lnTo>
                    <a:lnTo>
                      <a:pt x="0" y="77453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/>
              <a:lstStyle/>
              <a:p>
                <a:endParaRPr lang="fr-CA" sz="1200"/>
              </a:p>
            </p:txBody>
          </p:sp>
          <p:sp>
            <p:nvSpPr>
              <p:cNvPr id="62" name="Google Shape;292;p16">
                <a:extLst>
                  <a:ext uri="{FF2B5EF4-FFF2-40B4-BE49-F238E27FC236}">
                    <a16:creationId xmlns:a16="http://schemas.microsoft.com/office/drawing/2014/main" id="{17BD7621-0C2A-6C38-C20D-3AC2047CE3CA}"/>
                  </a:ext>
                </a:extLst>
              </p:cNvPr>
              <p:cNvSpPr txBox="1"/>
              <p:nvPr/>
            </p:nvSpPr>
            <p:spPr>
              <a:xfrm>
                <a:off x="0" y="0"/>
                <a:ext cx="812800" cy="81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3867" tIns="33867" rIns="33867" bIns="33867" anchor="ctr" anchorCtr="0">
                <a:noAutofit/>
              </a:bodyPr>
              <a:lstStyle/>
              <a:p>
                <a:pPr algn="ctr">
                  <a:lnSpc>
                    <a:spcPct val="97111"/>
                  </a:lnSpc>
                </a:pPr>
                <a:endParaRPr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8" name="Google Shape;296;p16">
              <a:extLst>
                <a:ext uri="{FF2B5EF4-FFF2-40B4-BE49-F238E27FC236}">
                  <a16:creationId xmlns:a16="http://schemas.microsoft.com/office/drawing/2014/main" id="{81EB1023-5A5C-CE50-CC25-29964274314F}"/>
                </a:ext>
              </a:extLst>
            </p:cNvPr>
            <p:cNvSpPr txBox="1"/>
            <p:nvPr/>
          </p:nvSpPr>
          <p:spPr>
            <a:xfrm>
              <a:off x="6068201" y="2576820"/>
              <a:ext cx="2039134" cy="10156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algn="ctr"/>
              <a:r>
                <a:rPr lang="fr-CA" sz="1650" dirty="0">
                  <a:latin typeface="Amasis MT Pro Light"/>
                  <a:ea typeface="Open Sans"/>
                  <a:cs typeface="Open Sans"/>
                </a:rPr>
                <a:t>Ajout de librairies</a:t>
              </a:r>
              <a:endParaRPr lang="fr-FR" dirty="0"/>
            </a:p>
            <a:p>
              <a:pPr algn="ctr"/>
              <a:r>
                <a:rPr lang="fr-CA" sz="1650" dirty="0">
                  <a:latin typeface="Amasis MT Pro Light"/>
                  <a:ea typeface="Open Sans"/>
                  <a:cs typeface="Open Sans"/>
                </a:rPr>
                <a:t>et création de composants (symboles et </a:t>
              </a:r>
              <a:r>
                <a:rPr lang="fr-CA" sz="1650" dirty="0" err="1">
                  <a:latin typeface="Amasis MT Pro Light"/>
                  <a:ea typeface="Open Sans"/>
                  <a:cs typeface="Open Sans"/>
                </a:rPr>
                <a:t>footprints</a:t>
              </a:r>
              <a:r>
                <a:rPr lang="fr-CA" sz="1650" dirty="0">
                  <a:latin typeface="Amasis MT Pro Light"/>
                  <a:ea typeface="Open Sans"/>
                  <a:cs typeface="Open Sans"/>
                </a:rPr>
                <a:t>)</a:t>
              </a:r>
              <a:endParaRPr lang="fr-CA" dirty="0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B88D8244-8C4E-6F96-89B2-D4F3E57CAAE2}"/>
                </a:ext>
              </a:extLst>
            </p:cNvPr>
            <p:cNvSpPr/>
            <p:nvPr/>
          </p:nvSpPr>
          <p:spPr>
            <a:xfrm>
              <a:off x="6294194" y="2066899"/>
              <a:ext cx="431321" cy="52651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/>
                <a:t>4</a:t>
              </a:r>
            </a:p>
          </p:txBody>
        </p:sp>
      </p:grpSp>
      <p:sp>
        <p:nvSpPr>
          <p:cNvPr id="63" name="Date Placeholder 62">
            <a:extLst>
              <a:ext uri="{FF2B5EF4-FFF2-40B4-BE49-F238E27FC236}">
                <a16:creationId xmlns:a16="http://schemas.microsoft.com/office/drawing/2014/main" id="{88E60981-E841-2A2C-F66C-D2D2DF510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6/25/2024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4" name="Footer Placeholder 63">
            <a:extLst>
              <a:ext uri="{FF2B5EF4-FFF2-40B4-BE49-F238E27FC236}">
                <a16:creationId xmlns:a16="http://schemas.microsoft.com/office/drawing/2014/main" id="{638F492F-8EFA-4651-2331-DF670B39D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CCI – Miriam Caisse</a:t>
            </a:r>
          </a:p>
        </p:txBody>
      </p:sp>
      <p:sp>
        <p:nvSpPr>
          <p:cNvPr id="65" name="Slide Number Placeholder 64">
            <a:extLst>
              <a:ext uri="{FF2B5EF4-FFF2-40B4-BE49-F238E27FC236}">
                <a16:creationId xmlns:a16="http://schemas.microsoft.com/office/drawing/2014/main" id="{27BD5C19-4519-1CF0-F0C4-DA97FE3A7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>
                <a:solidFill>
                  <a:schemeClr val="bg1">
                    <a:lumMod val="95000"/>
                  </a:schemeClr>
                </a:solidFill>
              </a:rPr>
              <a:t>14</a:t>
            </a:fld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C82D4D8-5779-3CEA-0B4A-3C837309D824}"/>
              </a:ext>
            </a:extLst>
          </p:cNvPr>
          <p:cNvGrpSpPr/>
          <p:nvPr/>
        </p:nvGrpSpPr>
        <p:grpSpPr>
          <a:xfrm>
            <a:off x="7277937" y="1865221"/>
            <a:ext cx="2046760" cy="1600199"/>
            <a:chOff x="6068201" y="2064540"/>
            <a:chExt cx="2046760" cy="1600199"/>
          </a:xfrm>
        </p:grpSpPr>
        <p:grpSp>
          <p:nvGrpSpPr>
            <p:cNvPr id="4" name="Google Shape;290;p16">
              <a:extLst>
                <a:ext uri="{FF2B5EF4-FFF2-40B4-BE49-F238E27FC236}">
                  <a16:creationId xmlns:a16="http://schemas.microsoft.com/office/drawing/2014/main" id="{B721F23C-AB2D-0CE7-FA9A-43745C6809D0}"/>
                </a:ext>
              </a:extLst>
            </p:cNvPr>
            <p:cNvGrpSpPr/>
            <p:nvPr/>
          </p:nvGrpSpPr>
          <p:grpSpPr>
            <a:xfrm>
              <a:off x="6072311" y="2064540"/>
              <a:ext cx="2042650" cy="1600199"/>
              <a:chOff x="0" y="0"/>
              <a:chExt cx="1200970" cy="812800"/>
            </a:xfrm>
          </p:grpSpPr>
          <p:sp>
            <p:nvSpPr>
              <p:cNvPr id="11" name="Google Shape;291;p16">
                <a:extLst>
                  <a:ext uri="{FF2B5EF4-FFF2-40B4-BE49-F238E27FC236}">
                    <a16:creationId xmlns:a16="http://schemas.microsoft.com/office/drawing/2014/main" id="{ADEC24A6-7579-D0C5-EEE0-5B8DCAD992B7}"/>
                  </a:ext>
                </a:extLst>
              </p:cNvPr>
              <p:cNvSpPr/>
              <p:nvPr/>
            </p:nvSpPr>
            <p:spPr>
              <a:xfrm>
                <a:off x="0" y="0"/>
                <a:ext cx="1200970" cy="774530"/>
              </a:xfrm>
              <a:custGeom>
                <a:avLst/>
                <a:gdLst/>
                <a:ahLst/>
                <a:cxnLst/>
                <a:rect l="l" t="t" r="r" b="b"/>
                <a:pathLst>
                  <a:path w="1200970" h="774530" extrusionOk="0">
                    <a:moveTo>
                      <a:pt x="0" y="0"/>
                    </a:moveTo>
                    <a:lnTo>
                      <a:pt x="1200970" y="0"/>
                    </a:lnTo>
                    <a:lnTo>
                      <a:pt x="1200970" y="774530"/>
                    </a:lnTo>
                    <a:lnTo>
                      <a:pt x="0" y="77453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/>
              <a:lstStyle/>
              <a:p>
                <a:endParaRPr lang="fr-CA" sz="1200"/>
              </a:p>
            </p:txBody>
          </p:sp>
          <p:sp>
            <p:nvSpPr>
              <p:cNvPr id="18" name="Google Shape;292;p16">
                <a:extLst>
                  <a:ext uri="{FF2B5EF4-FFF2-40B4-BE49-F238E27FC236}">
                    <a16:creationId xmlns:a16="http://schemas.microsoft.com/office/drawing/2014/main" id="{FBFC15D9-30D3-4ADB-EF47-97FCD60F99C8}"/>
                  </a:ext>
                </a:extLst>
              </p:cNvPr>
              <p:cNvSpPr txBox="1"/>
              <p:nvPr/>
            </p:nvSpPr>
            <p:spPr>
              <a:xfrm>
                <a:off x="0" y="0"/>
                <a:ext cx="812800" cy="81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3867" tIns="33867" rIns="33867" bIns="33867" anchor="ctr" anchorCtr="0">
                <a:noAutofit/>
              </a:bodyPr>
              <a:lstStyle/>
              <a:p>
                <a:pPr algn="ctr">
                  <a:lnSpc>
                    <a:spcPct val="97111"/>
                  </a:lnSpc>
                </a:pPr>
                <a:endParaRPr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" name="Google Shape;296;p16">
              <a:extLst>
                <a:ext uri="{FF2B5EF4-FFF2-40B4-BE49-F238E27FC236}">
                  <a16:creationId xmlns:a16="http://schemas.microsoft.com/office/drawing/2014/main" id="{1934310A-7510-68BF-D847-2935C07D0F8A}"/>
                </a:ext>
              </a:extLst>
            </p:cNvPr>
            <p:cNvSpPr txBox="1"/>
            <p:nvPr/>
          </p:nvSpPr>
          <p:spPr>
            <a:xfrm>
              <a:off x="6068201" y="2706918"/>
              <a:ext cx="2039134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algn="ctr"/>
              <a:r>
                <a:rPr lang="fr-CA" sz="1650" dirty="0">
                  <a:solidFill>
                    <a:srgbClr val="000000"/>
                  </a:solidFill>
                  <a:latin typeface="Amasis MT Pro Light"/>
                  <a:ea typeface="Open Sans"/>
                  <a:cs typeface="Open Sans"/>
                  <a:sym typeface="Open Sans"/>
                </a:rPr>
                <a:t>Design PCB</a:t>
              </a:r>
              <a:endParaRPr lang="fr-FR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734931F-E3C3-51D4-C2B1-8B65A15D9F58}"/>
                </a:ext>
              </a:extLst>
            </p:cNvPr>
            <p:cNvSpPr/>
            <p:nvPr/>
          </p:nvSpPr>
          <p:spPr>
            <a:xfrm>
              <a:off x="6294194" y="2066899"/>
              <a:ext cx="431321" cy="52651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/>
                <a:t>3</a:t>
              </a:r>
            </a:p>
          </p:txBody>
        </p:sp>
      </p:grpSp>
      <p:grpSp>
        <p:nvGrpSpPr>
          <p:cNvPr id="21" name="Group 27">
            <a:extLst>
              <a:ext uri="{FF2B5EF4-FFF2-40B4-BE49-F238E27FC236}">
                <a16:creationId xmlns:a16="http://schemas.microsoft.com/office/drawing/2014/main" id="{9D2B0EFE-89EA-00FE-EFE0-80BDB5D89FEE}"/>
              </a:ext>
            </a:extLst>
          </p:cNvPr>
          <p:cNvGrpSpPr/>
          <p:nvPr/>
        </p:nvGrpSpPr>
        <p:grpSpPr>
          <a:xfrm>
            <a:off x="8496945" y="3703880"/>
            <a:ext cx="2050276" cy="1600200"/>
            <a:chOff x="1518532" y="3847055"/>
            <a:chExt cx="2050276" cy="1600200"/>
          </a:xfrm>
        </p:grpSpPr>
        <p:grpSp>
          <p:nvGrpSpPr>
            <p:cNvPr id="22" name="Google Shape;290;p16">
              <a:extLst>
                <a:ext uri="{FF2B5EF4-FFF2-40B4-BE49-F238E27FC236}">
                  <a16:creationId xmlns:a16="http://schemas.microsoft.com/office/drawing/2014/main" id="{25626B4A-44EF-A3CA-62C5-71CB2CF825C2}"/>
                </a:ext>
              </a:extLst>
            </p:cNvPr>
            <p:cNvGrpSpPr/>
            <p:nvPr/>
          </p:nvGrpSpPr>
          <p:grpSpPr>
            <a:xfrm>
              <a:off x="1526158" y="3847055"/>
              <a:ext cx="2042650" cy="1600200"/>
              <a:chOff x="0" y="0"/>
              <a:chExt cx="1200970" cy="812800"/>
            </a:xfrm>
          </p:grpSpPr>
          <p:sp>
            <p:nvSpPr>
              <p:cNvPr id="25" name="Google Shape;291;p16">
                <a:extLst>
                  <a:ext uri="{FF2B5EF4-FFF2-40B4-BE49-F238E27FC236}">
                    <a16:creationId xmlns:a16="http://schemas.microsoft.com/office/drawing/2014/main" id="{9F68AA55-19B8-ACDE-DA26-488A438CFE1D}"/>
                  </a:ext>
                </a:extLst>
              </p:cNvPr>
              <p:cNvSpPr/>
              <p:nvPr/>
            </p:nvSpPr>
            <p:spPr>
              <a:xfrm>
                <a:off x="0" y="0"/>
                <a:ext cx="1200970" cy="774530"/>
              </a:xfrm>
              <a:custGeom>
                <a:avLst/>
                <a:gdLst/>
                <a:ahLst/>
                <a:cxnLst/>
                <a:rect l="l" t="t" r="r" b="b"/>
                <a:pathLst>
                  <a:path w="1200970" h="774530" extrusionOk="0">
                    <a:moveTo>
                      <a:pt x="0" y="0"/>
                    </a:moveTo>
                    <a:lnTo>
                      <a:pt x="1200970" y="0"/>
                    </a:lnTo>
                    <a:lnTo>
                      <a:pt x="1200970" y="774530"/>
                    </a:lnTo>
                    <a:lnTo>
                      <a:pt x="0" y="77453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/>
              <a:lstStyle/>
              <a:p>
                <a:endParaRPr lang="fr-CA" sz="1200"/>
              </a:p>
            </p:txBody>
          </p:sp>
          <p:sp>
            <p:nvSpPr>
              <p:cNvPr id="26" name="Google Shape;292;p16">
                <a:extLst>
                  <a:ext uri="{FF2B5EF4-FFF2-40B4-BE49-F238E27FC236}">
                    <a16:creationId xmlns:a16="http://schemas.microsoft.com/office/drawing/2014/main" id="{CED2D618-9315-E581-CA3F-E5901A4B1687}"/>
                  </a:ext>
                </a:extLst>
              </p:cNvPr>
              <p:cNvSpPr txBox="1"/>
              <p:nvPr/>
            </p:nvSpPr>
            <p:spPr>
              <a:xfrm>
                <a:off x="0" y="0"/>
                <a:ext cx="812800" cy="81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3867" tIns="33867" rIns="33867" bIns="33867" anchor="ctr" anchorCtr="0">
                <a:noAutofit/>
              </a:bodyPr>
              <a:lstStyle/>
              <a:p>
                <a:pPr algn="ctr">
                  <a:lnSpc>
                    <a:spcPct val="97111"/>
                  </a:lnSpc>
                </a:pPr>
                <a:endParaRPr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3" name="Google Shape;296;p16">
              <a:extLst>
                <a:ext uri="{FF2B5EF4-FFF2-40B4-BE49-F238E27FC236}">
                  <a16:creationId xmlns:a16="http://schemas.microsoft.com/office/drawing/2014/main" id="{B21B3E7D-2B1B-B9B0-AFC0-8A8289B388C7}"/>
                </a:ext>
              </a:extLst>
            </p:cNvPr>
            <p:cNvSpPr txBox="1"/>
            <p:nvPr/>
          </p:nvSpPr>
          <p:spPr>
            <a:xfrm>
              <a:off x="1518532" y="4531640"/>
              <a:ext cx="2042650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algn="ctr"/>
              <a:r>
                <a:rPr lang="fr-CA" b="1" dirty="0">
                  <a:latin typeface="Amasis MT Pro Medium"/>
                  <a:ea typeface="Open Sans"/>
                  <a:cs typeface="Open Sans"/>
                  <a:sym typeface="Open Sans"/>
                </a:rPr>
                <a:t>À votre tour!</a:t>
              </a:r>
              <a:endParaRPr lang="fr-FR" b="1">
                <a:latin typeface="Amasis MT Pro Medium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600ACA5-5552-A4ED-D3AE-CB850DE64961}"/>
                </a:ext>
              </a:extLst>
            </p:cNvPr>
            <p:cNvSpPr/>
            <p:nvPr/>
          </p:nvSpPr>
          <p:spPr>
            <a:xfrm>
              <a:off x="1748041" y="3848067"/>
              <a:ext cx="431321" cy="52651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fr-CA" dirty="0"/>
                <a:t>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88135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F57A3-EDB6-F956-2AF3-2B765946E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E453D-31E4-AADA-6482-4A66ECA091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9544"/>
            <a:ext cx="10515600" cy="491680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Texte</a:t>
            </a:r>
            <a:endParaRPr lang="fr-FR" dirty="0"/>
          </a:p>
          <a:p>
            <a:r>
              <a:rPr lang="en-US" dirty="0"/>
              <a:t>Texte</a:t>
            </a:r>
          </a:p>
          <a:p>
            <a:endParaRPr lang="fr-CA" dirty="0"/>
          </a:p>
        </p:txBody>
      </p:sp>
      <p:sp>
        <p:nvSpPr>
          <p:cNvPr id="7" name="Date Placeholder 62">
            <a:extLst>
              <a:ext uri="{FF2B5EF4-FFF2-40B4-BE49-F238E27FC236}">
                <a16:creationId xmlns:a16="http://schemas.microsoft.com/office/drawing/2014/main" id="{76A75332-1CDB-BB65-FAB4-D98656BE92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CA" dirty="0">
                <a:solidFill>
                  <a:schemeClr val="tx1"/>
                </a:solidFill>
              </a:rPr>
              <a:t>6/25/2024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ooter Placeholder 63">
            <a:extLst>
              <a:ext uri="{FF2B5EF4-FFF2-40B4-BE49-F238E27FC236}">
                <a16:creationId xmlns:a16="http://schemas.microsoft.com/office/drawing/2014/main" id="{288609CC-2C2F-21F0-8FE9-172951648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CCI – Miriam Caisse</a:t>
            </a:r>
          </a:p>
        </p:txBody>
      </p:sp>
      <p:sp>
        <p:nvSpPr>
          <p:cNvPr id="9" name="Slide Number Placeholder 64">
            <a:extLst>
              <a:ext uri="{FF2B5EF4-FFF2-40B4-BE49-F238E27FC236}">
                <a16:creationId xmlns:a16="http://schemas.microsoft.com/office/drawing/2014/main" id="{5ED6BBCF-A110-20A4-713E-30D07F2EF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8E28480-1C08-4458-AD97-0283E6FFD09D}" type="slidenum">
              <a:rPr lang="en-US" smtClean="0">
                <a:solidFill>
                  <a:schemeClr val="tx1"/>
                </a:solidFill>
              </a:rPr>
              <a:t>15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6468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5CB72-B496-E5A4-5B08-3B8F1C18F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241" y="204855"/>
            <a:ext cx="10515600" cy="877507"/>
          </a:xfrm>
        </p:spPr>
        <p:txBody>
          <a:bodyPr/>
          <a:lstStyle/>
          <a:p>
            <a:r>
              <a:rPr lang="fr-CA" dirty="0">
                <a:solidFill>
                  <a:schemeClr val="bg1">
                    <a:lumMod val="95000"/>
                  </a:schemeClr>
                </a:solidFill>
              </a:rPr>
              <a:t>Déroulement de la présentation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27C15E7-69A0-09A9-FF34-87F562B23A43}"/>
              </a:ext>
            </a:extLst>
          </p:cNvPr>
          <p:cNvGrpSpPr/>
          <p:nvPr/>
        </p:nvGrpSpPr>
        <p:grpSpPr>
          <a:xfrm>
            <a:off x="2322199" y="1866045"/>
            <a:ext cx="2042651" cy="1601569"/>
            <a:chOff x="1527482" y="2063170"/>
            <a:chExt cx="2042651" cy="1601569"/>
          </a:xfrm>
        </p:grpSpPr>
        <p:grpSp>
          <p:nvGrpSpPr>
            <p:cNvPr id="8" name="Google Shape;290;p16">
              <a:extLst>
                <a:ext uri="{FF2B5EF4-FFF2-40B4-BE49-F238E27FC236}">
                  <a16:creationId xmlns:a16="http://schemas.microsoft.com/office/drawing/2014/main" id="{234825FD-F165-0655-5FE7-FE94D78ACEA9}"/>
                </a:ext>
              </a:extLst>
            </p:cNvPr>
            <p:cNvGrpSpPr/>
            <p:nvPr/>
          </p:nvGrpSpPr>
          <p:grpSpPr>
            <a:xfrm>
              <a:off x="1527483" y="2064539"/>
              <a:ext cx="2042650" cy="1600200"/>
              <a:chOff x="0" y="0"/>
              <a:chExt cx="1200970" cy="812800"/>
            </a:xfrm>
          </p:grpSpPr>
          <p:sp>
            <p:nvSpPr>
              <p:cNvPr id="12" name="Google Shape;291;p16">
                <a:extLst>
                  <a:ext uri="{FF2B5EF4-FFF2-40B4-BE49-F238E27FC236}">
                    <a16:creationId xmlns:a16="http://schemas.microsoft.com/office/drawing/2014/main" id="{DE7B217A-6B82-9C71-2814-597DD968925F}"/>
                  </a:ext>
                </a:extLst>
              </p:cNvPr>
              <p:cNvSpPr/>
              <p:nvPr/>
            </p:nvSpPr>
            <p:spPr>
              <a:xfrm>
                <a:off x="0" y="0"/>
                <a:ext cx="1200970" cy="774530"/>
              </a:xfrm>
              <a:custGeom>
                <a:avLst/>
                <a:gdLst/>
                <a:ahLst/>
                <a:cxnLst/>
                <a:rect l="l" t="t" r="r" b="b"/>
                <a:pathLst>
                  <a:path w="1200970" h="774530" extrusionOk="0">
                    <a:moveTo>
                      <a:pt x="0" y="0"/>
                    </a:moveTo>
                    <a:lnTo>
                      <a:pt x="1200970" y="0"/>
                    </a:lnTo>
                    <a:lnTo>
                      <a:pt x="1200970" y="774530"/>
                    </a:lnTo>
                    <a:lnTo>
                      <a:pt x="0" y="77453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/>
              <a:lstStyle/>
              <a:p>
                <a:endParaRPr lang="fr-CA" sz="1200"/>
              </a:p>
            </p:txBody>
          </p:sp>
          <p:sp>
            <p:nvSpPr>
              <p:cNvPr id="13" name="Google Shape;292;p16">
                <a:extLst>
                  <a:ext uri="{FF2B5EF4-FFF2-40B4-BE49-F238E27FC236}">
                    <a16:creationId xmlns:a16="http://schemas.microsoft.com/office/drawing/2014/main" id="{EA5ADF23-FE2C-8FC3-244F-50FD1B3AE5EA}"/>
                  </a:ext>
                </a:extLst>
              </p:cNvPr>
              <p:cNvSpPr txBox="1"/>
              <p:nvPr/>
            </p:nvSpPr>
            <p:spPr>
              <a:xfrm>
                <a:off x="0" y="0"/>
                <a:ext cx="812800" cy="81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3867" tIns="33867" rIns="33867" bIns="33867" anchor="ctr" anchorCtr="0">
                <a:noAutofit/>
              </a:bodyPr>
              <a:lstStyle/>
              <a:p>
                <a:pPr algn="ctr">
                  <a:lnSpc>
                    <a:spcPct val="97111"/>
                  </a:lnSpc>
                </a:pPr>
                <a:endParaRPr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" name="Google Shape;296;p16">
              <a:extLst>
                <a:ext uri="{FF2B5EF4-FFF2-40B4-BE49-F238E27FC236}">
                  <a16:creationId xmlns:a16="http://schemas.microsoft.com/office/drawing/2014/main" id="{E079D4FE-9D85-6C4E-E5DD-A0291AEA4297}"/>
                </a:ext>
              </a:extLst>
            </p:cNvPr>
            <p:cNvSpPr txBox="1"/>
            <p:nvPr/>
          </p:nvSpPr>
          <p:spPr>
            <a:xfrm>
              <a:off x="1527482" y="2693995"/>
              <a:ext cx="2033641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algn="ctr"/>
              <a:r>
                <a:rPr lang="fr-CA" sz="1650" b="1" dirty="0">
                  <a:solidFill>
                    <a:srgbClr val="000000"/>
                  </a:solidFill>
                  <a:ea typeface="Open Sans"/>
                  <a:cs typeface="Open Sans"/>
                  <a:sym typeface="Open Sans"/>
                </a:rPr>
                <a:t>Navigation</a:t>
              </a:r>
              <a:endParaRPr lang="fr-CA" sz="1650" b="1" dirty="0">
                <a:solidFill>
                  <a:srgbClr val="000000"/>
                </a:solidFill>
                <a:ea typeface="Open Sans"/>
                <a:cs typeface="Open Sans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926D5E4-F9EC-D5C3-D287-E48078D5857A}"/>
                </a:ext>
              </a:extLst>
            </p:cNvPr>
            <p:cNvSpPr/>
            <p:nvPr/>
          </p:nvSpPr>
          <p:spPr>
            <a:xfrm>
              <a:off x="1749366" y="2063170"/>
              <a:ext cx="431321" cy="52651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/>
                <a:t>1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E617AD9-3888-B671-AA63-B184548E3A95}"/>
              </a:ext>
            </a:extLst>
          </p:cNvPr>
          <p:cNvGrpSpPr/>
          <p:nvPr/>
        </p:nvGrpSpPr>
        <p:grpSpPr>
          <a:xfrm>
            <a:off x="4779679" y="1865221"/>
            <a:ext cx="2052301" cy="1601025"/>
            <a:chOff x="3790246" y="2063714"/>
            <a:chExt cx="2052301" cy="1601025"/>
          </a:xfrm>
        </p:grpSpPr>
        <p:grpSp>
          <p:nvGrpSpPr>
            <p:cNvPr id="15" name="Google Shape;290;p16">
              <a:extLst>
                <a:ext uri="{FF2B5EF4-FFF2-40B4-BE49-F238E27FC236}">
                  <a16:creationId xmlns:a16="http://schemas.microsoft.com/office/drawing/2014/main" id="{DDD829BD-AD0C-8444-B3C4-2B08C0C99B6A}"/>
                </a:ext>
              </a:extLst>
            </p:cNvPr>
            <p:cNvGrpSpPr/>
            <p:nvPr/>
          </p:nvGrpSpPr>
          <p:grpSpPr>
            <a:xfrm>
              <a:off x="3799897" y="2064538"/>
              <a:ext cx="2042650" cy="1600201"/>
              <a:chOff x="0" y="0"/>
              <a:chExt cx="1200970" cy="812800"/>
            </a:xfrm>
          </p:grpSpPr>
          <p:sp>
            <p:nvSpPr>
              <p:cNvPr id="19" name="Google Shape;291;p16">
                <a:extLst>
                  <a:ext uri="{FF2B5EF4-FFF2-40B4-BE49-F238E27FC236}">
                    <a16:creationId xmlns:a16="http://schemas.microsoft.com/office/drawing/2014/main" id="{DA48EA67-5293-D41A-C6B3-12CDECFE7E0B}"/>
                  </a:ext>
                </a:extLst>
              </p:cNvPr>
              <p:cNvSpPr/>
              <p:nvPr/>
            </p:nvSpPr>
            <p:spPr>
              <a:xfrm>
                <a:off x="0" y="0"/>
                <a:ext cx="1200970" cy="774530"/>
              </a:xfrm>
              <a:custGeom>
                <a:avLst/>
                <a:gdLst/>
                <a:ahLst/>
                <a:cxnLst/>
                <a:rect l="l" t="t" r="r" b="b"/>
                <a:pathLst>
                  <a:path w="1200970" h="774530" extrusionOk="0">
                    <a:moveTo>
                      <a:pt x="0" y="0"/>
                    </a:moveTo>
                    <a:lnTo>
                      <a:pt x="1200970" y="0"/>
                    </a:lnTo>
                    <a:lnTo>
                      <a:pt x="1200970" y="774530"/>
                    </a:lnTo>
                    <a:lnTo>
                      <a:pt x="0" y="77453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/>
              <a:lstStyle/>
              <a:p>
                <a:endParaRPr lang="fr-CA" sz="1200"/>
              </a:p>
            </p:txBody>
          </p:sp>
          <p:sp>
            <p:nvSpPr>
              <p:cNvPr id="20" name="Google Shape;292;p16">
                <a:extLst>
                  <a:ext uri="{FF2B5EF4-FFF2-40B4-BE49-F238E27FC236}">
                    <a16:creationId xmlns:a16="http://schemas.microsoft.com/office/drawing/2014/main" id="{402F08AA-E205-1926-42E9-B8B3E627F733}"/>
                  </a:ext>
                </a:extLst>
              </p:cNvPr>
              <p:cNvSpPr txBox="1"/>
              <p:nvPr/>
            </p:nvSpPr>
            <p:spPr>
              <a:xfrm>
                <a:off x="0" y="0"/>
                <a:ext cx="812800" cy="81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3867" tIns="33867" rIns="33867" bIns="33867" anchor="ctr" anchorCtr="0">
                <a:noAutofit/>
              </a:bodyPr>
              <a:lstStyle/>
              <a:p>
                <a:pPr algn="ctr">
                  <a:lnSpc>
                    <a:spcPct val="97111"/>
                  </a:lnSpc>
                </a:pPr>
                <a:endParaRPr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6" name="Google Shape;296;p16">
              <a:extLst>
                <a:ext uri="{FF2B5EF4-FFF2-40B4-BE49-F238E27FC236}">
                  <a16:creationId xmlns:a16="http://schemas.microsoft.com/office/drawing/2014/main" id="{3669FA49-4CCB-9FBA-2B86-B155FB6EC656}"/>
                </a:ext>
              </a:extLst>
            </p:cNvPr>
            <p:cNvSpPr txBox="1"/>
            <p:nvPr/>
          </p:nvSpPr>
          <p:spPr>
            <a:xfrm>
              <a:off x="3790246" y="2703553"/>
              <a:ext cx="2042650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algn="ctr"/>
              <a:r>
                <a:rPr lang="fr-CA" sz="1650" dirty="0">
                  <a:solidFill>
                    <a:srgbClr val="000000"/>
                  </a:solidFill>
                  <a:latin typeface="Amasis MT Pro Light"/>
                  <a:ea typeface="Open Sans"/>
                  <a:cs typeface="Open Sans"/>
                  <a:sym typeface="Open Sans"/>
                </a:rPr>
                <a:t>Schéma électrique</a:t>
              </a:r>
              <a:endParaRPr lang="fr-FR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BD7BC2B-DFFC-CA2D-87D4-CC5360A3A6B8}"/>
                </a:ext>
              </a:extLst>
            </p:cNvPr>
            <p:cNvSpPr/>
            <p:nvPr/>
          </p:nvSpPr>
          <p:spPr>
            <a:xfrm>
              <a:off x="4021780" y="2063714"/>
              <a:ext cx="431321" cy="52651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/>
                <a:t>2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C3F2394-80BC-6D58-97E8-58CD1EF433B6}"/>
              </a:ext>
            </a:extLst>
          </p:cNvPr>
          <p:cNvGrpSpPr/>
          <p:nvPr/>
        </p:nvGrpSpPr>
        <p:grpSpPr>
          <a:xfrm>
            <a:off x="6034384" y="3703880"/>
            <a:ext cx="2050276" cy="1600200"/>
            <a:chOff x="1518532" y="3847055"/>
            <a:chExt cx="2050276" cy="1600200"/>
          </a:xfrm>
        </p:grpSpPr>
        <p:grpSp>
          <p:nvGrpSpPr>
            <p:cNvPr id="29" name="Google Shape;290;p16">
              <a:extLst>
                <a:ext uri="{FF2B5EF4-FFF2-40B4-BE49-F238E27FC236}">
                  <a16:creationId xmlns:a16="http://schemas.microsoft.com/office/drawing/2014/main" id="{72AAF401-C346-B4B1-0EF7-84D503A78212}"/>
                </a:ext>
              </a:extLst>
            </p:cNvPr>
            <p:cNvGrpSpPr/>
            <p:nvPr/>
          </p:nvGrpSpPr>
          <p:grpSpPr>
            <a:xfrm>
              <a:off x="1526158" y="3847055"/>
              <a:ext cx="2042650" cy="1600200"/>
              <a:chOff x="0" y="0"/>
              <a:chExt cx="1200970" cy="812800"/>
            </a:xfrm>
          </p:grpSpPr>
          <p:sp>
            <p:nvSpPr>
              <p:cNvPr id="33" name="Google Shape;291;p16">
                <a:extLst>
                  <a:ext uri="{FF2B5EF4-FFF2-40B4-BE49-F238E27FC236}">
                    <a16:creationId xmlns:a16="http://schemas.microsoft.com/office/drawing/2014/main" id="{82D8BA3E-EF7C-F1D2-E32B-6E1A81884D52}"/>
                  </a:ext>
                </a:extLst>
              </p:cNvPr>
              <p:cNvSpPr/>
              <p:nvPr/>
            </p:nvSpPr>
            <p:spPr>
              <a:xfrm>
                <a:off x="0" y="0"/>
                <a:ext cx="1200970" cy="774530"/>
              </a:xfrm>
              <a:custGeom>
                <a:avLst/>
                <a:gdLst/>
                <a:ahLst/>
                <a:cxnLst/>
                <a:rect l="l" t="t" r="r" b="b"/>
                <a:pathLst>
                  <a:path w="1200970" h="774530" extrusionOk="0">
                    <a:moveTo>
                      <a:pt x="0" y="0"/>
                    </a:moveTo>
                    <a:lnTo>
                      <a:pt x="1200970" y="0"/>
                    </a:lnTo>
                    <a:lnTo>
                      <a:pt x="1200970" y="774530"/>
                    </a:lnTo>
                    <a:lnTo>
                      <a:pt x="0" y="77453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/>
              <a:lstStyle/>
              <a:p>
                <a:endParaRPr lang="fr-CA" sz="1200"/>
              </a:p>
            </p:txBody>
          </p:sp>
          <p:sp>
            <p:nvSpPr>
              <p:cNvPr id="34" name="Google Shape;292;p16">
                <a:extLst>
                  <a:ext uri="{FF2B5EF4-FFF2-40B4-BE49-F238E27FC236}">
                    <a16:creationId xmlns:a16="http://schemas.microsoft.com/office/drawing/2014/main" id="{A153FAAF-8E89-699E-C384-7B080F4B1A41}"/>
                  </a:ext>
                </a:extLst>
              </p:cNvPr>
              <p:cNvSpPr txBox="1"/>
              <p:nvPr/>
            </p:nvSpPr>
            <p:spPr>
              <a:xfrm>
                <a:off x="0" y="0"/>
                <a:ext cx="812800" cy="81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3867" tIns="33867" rIns="33867" bIns="33867" anchor="ctr" anchorCtr="0">
                <a:noAutofit/>
              </a:bodyPr>
              <a:lstStyle/>
              <a:p>
                <a:pPr algn="ctr">
                  <a:lnSpc>
                    <a:spcPct val="97111"/>
                  </a:lnSpc>
                </a:pPr>
                <a:endParaRPr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" name="Google Shape;296;p16">
              <a:extLst>
                <a:ext uri="{FF2B5EF4-FFF2-40B4-BE49-F238E27FC236}">
                  <a16:creationId xmlns:a16="http://schemas.microsoft.com/office/drawing/2014/main" id="{A8BE34AD-F47E-5DE1-6A28-9A4BFA8D22B2}"/>
                </a:ext>
              </a:extLst>
            </p:cNvPr>
            <p:cNvSpPr txBox="1"/>
            <p:nvPr/>
          </p:nvSpPr>
          <p:spPr>
            <a:xfrm>
              <a:off x="1518532" y="4531640"/>
              <a:ext cx="2042650" cy="5155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algn="ctr"/>
              <a:r>
                <a:rPr lang="fr-CA" sz="1700" dirty="0">
                  <a:solidFill>
                    <a:srgbClr val="000000"/>
                  </a:solidFill>
                  <a:latin typeface="Amasis MT Pro Light"/>
                  <a:ea typeface="Open Sans"/>
                  <a:cs typeface="Open Sans"/>
                  <a:sym typeface="Open Sans"/>
                </a:rPr>
                <a:t>Période de questions</a:t>
              </a:r>
            </a:p>
            <a:p>
              <a:pPr algn="ctr"/>
              <a:endParaRPr lang="fr-CA" sz="1650" dirty="0">
                <a:latin typeface="Amasis MT Pro Light"/>
                <a:ea typeface="Open Sans"/>
                <a:cs typeface="Open Sans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3672E31-71B2-DF95-40A4-D6B073326430}"/>
                </a:ext>
              </a:extLst>
            </p:cNvPr>
            <p:cNvSpPr/>
            <p:nvPr/>
          </p:nvSpPr>
          <p:spPr>
            <a:xfrm>
              <a:off x="1748041" y="3848067"/>
              <a:ext cx="431321" cy="52651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/>
                <a:t>6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7A464C9-2041-9938-DF62-7FC7E0AAA494}"/>
              </a:ext>
            </a:extLst>
          </p:cNvPr>
          <p:cNvGrpSpPr/>
          <p:nvPr/>
        </p:nvGrpSpPr>
        <p:grpSpPr>
          <a:xfrm>
            <a:off x="3570769" y="3711278"/>
            <a:ext cx="2046760" cy="1600200"/>
            <a:chOff x="8340615" y="2060939"/>
            <a:chExt cx="2046760" cy="1600200"/>
          </a:xfrm>
        </p:grpSpPr>
        <p:grpSp>
          <p:nvGrpSpPr>
            <p:cNvPr id="43" name="Google Shape;290;p16">
              <a:extLst>
                <a:ext uri="{FF2B5EF4-FFF2-40B4-BE49-F238E27FC236}">
                  <a16:creationId xmlns:a16="http://schemas.microsoft.com/office/drawing/2014/main" id="{45791F5C-A052-331F-791D-329E63B032B5}"/>
                </a:ext>
              </a:extLst>
            </p:cNvPr>
            <p:cNvGrpSpPr/>
            <p:nvPr/>
          </p:nvGrpSpPr>
          <p:grpSpPr>
            <a:xfrm>
              <a:off x="8344725" y="2060939"/>
              <a:ext cx="2042650" cy="1600200"/>
              <a:chOff x="0" y="0"/>
              <a:chExt cx="1200970" cy="812800"/>
            </a:xfrm>
          </p:grpSpPr>
          <p:sp>
            <p:nvSpPr>
              <p:cNvPr id="47" name="Google Shape;291;p16">
                <a:extLst>
                  <a:ext uri="{FF2B5EF4-FFF2-40B4-BE49-F238E27FC236}">
                    <a16:creationId xmlns:a16="http://schemas.microsoft.com/office/drawing/2014/main" id="{77CF78C8-C22A-F924-37EE-AAA8E1C1F894}"/>
                  </a:ext>
                </a:extLst>
              </p:cNvPr>
              <p:cNvSpPr/>
              <p:nvPr/>
            </p:nvSpPr>
            <p:spPr>
              <a:xfrm>
                <a:off x="0" y="0"/>
                <a:ext cx="1200970" cy="774530"/>
              </a:xfrm>
              <a:custGeom>
                <a:avLst/>
                <a:gdLst/>
                <a:ahLst/>
                <a:cxnLst/>
                <a:rect l="l" t="t" r="r" b="b"/>
                <a:pathLst>
                  <a:path w="1200970" h="774530" extrusionOk="0">
                    <a:moveTo>
                      <a:pt x="0" y="0"/>
                    </a:moveTo>
                    <a:lnTo>
                      <a:pt x="1200970" y="0"/>
                    </a:lnTo>
                    <a:lnTo>
                      <a:pt x="1200970" y="774530"/>
                    </a:lnTo>
                    <a:lnTo>
                      <a:pt x="0" y="77453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/>
              <a:lstStyle/>
              <a:p>
                <a:endParaRPr lang="fr-CA" sz="1200"/>
              </a:p>
            </p:txBody>
          </p:sp>
          <p:sp>
            <p:nvSpPr>
              <p:cNvPr id="48" name="Google Shape;292;p16">
                <a:extLst>
                  <a:ext uri="{FF2B5EF4-FFF2-40B4-BE49-F238E27FC236}">
                    <a16:creationId xmlns:a16="http://schemas.microsoft.com/office/drawing/2014/main" id="{9BC62A25-2301-22AC-6AF8-0D644A842D40}"/>
                  </a:ext>
                </a:extLst>
              </p:cNvPr>
              <p:cNvSpPr txBox="1"/>
              <p:nvPr/>
            </p:nvSpPr>
            <p:spPr>
              <a:xfrm>
                <a:off x="0" y="0"/>
                <a:ext cx="812800" cy="81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3867" tIns="33867" rIns="33867" bIns="33867" anchor="ctr" anchorCtr="0">
                <a:noAutofit/>
              </a:bodyPr>
              <a:lstStyle/>
              <a:p>
                <a:pPr algn="ctr">
                  <a:lnSpc>
                    <a:spcPct val="97111"/>
                  </a:lnSpc>
                </a:pPr>
                <a:endParaRPr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4" name="Google Shape;296;p16">
              <a:extLst>
                <a:ext uri="{FF2B5EF4-FFF2-40B4-BE49-F238E27FC236}">
                  <a16:creationId xmlns:a16="http://schemas.microsoft.com/office/drawing/2014/main" id="{1FD0F854-E8B9-68B8-8CE3-653071960C20}"/>
                </a:ext>
              </a:extLst>
            </p:cNvPr>
            <p:cNvSpPr txBox="1"/>
            <p:nvPr/>
          </p:nvSpPr>
          <p:spPr>
            <a:xfrm>
              <a:off x="8340615" y="2704749"/>
              <a:ext cx="2042650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algn="ctr"/>
              <a:r>
                <a:rPr lang="fr-CA" sz="1700" dirty="0">
                  <a:solidFill>
                    <a:srgbClr val="000000"/>
                  </a:solidFill>
                  <a:latin typeface="Amasis MT Pro Light"/>
                  <a:ea typeface="Open Sans"/>
                  <a:cs typeface="Open Sans"/>
                  <a:sym typeface="Open Sans"/>
                </a:rPr>
                <a:t>Exportation</a:t>
              </a:r>
              <a:br>
                <a:rPr lang="fr-CA" sz="1700" dirty="0">
                  <a:solidFill>
                    <a:srgbClr val="000000"/>
                  </a:solidFill>
                  <a:latin typeface="Amasis MT Pro Light"/>
                  <a:ea typeface="Open Sans"/>
                  <a:cs typeface="Open Sans"/>
                </a:rPr>
              </a:br>
              <a:r>
                <a:rPr lang="fr-CA" sz="1700" dirty="0">
                  <a:solidFill>
                    <a:srgbClr val="000000"/>
                  </a:solidFill>
                  <a:latin typeface="Amasis MT Pro Light"/>
                  <a:ea typeface="Open Sans"/>
                  <a:cs typeface="Open Sans"/>
                  <a:sym typeface="Open Sans"/>
                </a:rPr>
                <a:t>Gerber et PDF</a:t>
              </a:r>
              <a:endParaRPr lang="fr-FR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AE8A7EEE-054F-A2EB-3101-5539A4A78861}"/>
                </a:ext>
              </a:extLst>
            </p:cNvPr>
            <p:cNvSpPr/>
            <p:nvPr/>
          </p:nvSpPr>
          <p:spPr>
            <a:xfrm>
              <a:off x="8566608" y="2062778"/>
              <a:ext cx="431321" cy="52651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/>
                <a:t>5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6C17ACFF-60F7-771A-FB74-F23E8FA11DB3}"/>
              </a:ext>
            </a:extLst>
          </p:cNvPr>
          <p:cNvGrpSpPr/>
          <p:nvPr/>
        </p:nvGrpSpPr>
        <p:grpSpPr>
          <a:xfrm>
            <a:off x="1089789" y="3703881"/>
            <a:ext cx="2046760" cy="1600199"/>
            <a:chOff x="6068201" y="2064540"/>
            <a:chExt cx="2046760" cy="1600199"/>
          </a:xfrm>
        </p:grpSpPr>
        <p:grpSp>
          <p:nvGrpSpPr>
            <p:cNvPr id="57" name="Google Shape;290;p16">
              <a:extLst>
                <a:ext uri="{FF2B5EF4-FFF2-40B4-BE49-F238E27FC236}">
                  <a16:creationId xmlns:a16="http://schemas.microsoft.com/office/drawing/2014/main" id="{F1755489-7CD0-AD3E-0C66-02162081F6BD}"/>
                </a:ext>
              </a:extLst>
            </p:cNvPr>
            <p:cNvGrpSpPr/>
            <p:nvPr/>
          </p:nvGrpSpPr>
          <p:grpSpPr>
            <a:xfrm>
              <a:off x="6072311" y="2064540"/>
              <a:ext cx="2042650" cy="1600199"/>
              <a:chOff x="0" y="0"/>
              <a:chExt cx="1200970" cy="812800"/>
            </a:xfrm>
          </p:grpSpPr>
          <p:sp>
            <p:nvSpPr>
              <p:cNvPr id="61" name="Google Shape;291;p16">
                <a:extLst>
                  <a:ext uri="{FF2B5EF4-FFF2-40B4-BE49-F238E27FC236}">
                    <a16:creationId xmlns:a16="http://schemas.microsoft.com/office/drawing/2014/main" id="{A8BAC3D9-08AB-9F7E-0E10-A88A841AFEF5}"/>
                  </a:ext>
                </a:extLst>
              </p:cNvPr>
              <p:cNvSpPr/>
              <p:nvPr/>
            </p:nvSpPr>
            <p:spPr>
              <a:xfrm>
                <a:off x="0" y="0"/>
                <a:ext cx="1200970" cy="774530"/>
              </a:xfrm>
              <a:custGeom>
                <a:avLst/>
                <a:gdLst/>
                <a:ahLst/>
                <a:cxnLst/>
                <a:rect l="l" t="t" r="r" b="b"/>
                <a:pathLst>
                  <a:path w="1200970" h="774530" extrusionOk="0">
                    <a:moveTo>
                      <a:pt x="0" y="0"/>
                    </a:moveTo>
                    <a:lnTo>
                      <a:pt x="1200970" y="0"/>
                    </a:lnTo>
                    <a:lnTo>
                      <a:pt x="1200970" y="774530"/>
                    </a:lnTo>
                    <a:lnTo>
                      <a:pt x="0" y="77453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/>
              <a:lstStyle/>
              <a:p>
                <a:endParaRPr lang="fr-CA" sz="1200"/>
              </a:p>
            </p:txBody>
          </p:sp>
          <p:sp>
            <p:nvSpPr>
              <p:cNvPr id="62" name="Google Shape;292;p16">
                <a:extLst>
                  <a:ext uri="{FF2B5EF4-FFF2-40B4-BE49-F238E27FC236}">
                    <a16:creationId xmlns:a16="http://schemas.microsoft.com/office/drawing/2014/main" id="{17BD7621-0C2A-6C38-C20D-3AC2047CE3CA}"/>
                  </a:ext>
                </a:extLst>
              </p:cNvPr>
              <p:cNvSpPr txBox="1"/>
              <p:nvPr/>
            </p:nvSpPr>
            <p:spPr>
              <a:xfrm>
                <a:off x="0" y="0"/>
                <a:ext cx="812800" cy="81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3867" tIns="33867" rIns="33867" bIns="33867" anchor="ctr" anchorCtr="0">
                <a:noAutofit/>
              </a:bodyPr>
              <a:lstStyle/>
              <a:p>
                <a:pPr algn="ctr">
                  <a:lnSpc>
                    <a:spcPct val="97111"/>
                  </a:lnSpc>
                </a:pPr>
                <a:endParaRPr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8" name="Google Shape;296;p16">
              <a:extLst>
                <a:ext uri="{FF2B5EF4-FFF2-40B4-BE49-F238E27FC236}">
                  <a16:creationId xmlns:a16="http://schemas.microsoft.com/office/drawing/2014/main" id="{81EB1023-5A5C-CE50-CC25-29964274314F}"/>
                </a:ext>
              </a:extLst>
            </p:cNvPr>
            <p:cNvSpPr txBox="1"/>
            <p:nvPr/>
          </p:nvSpPr>
          <p:spPr>
            <a:xfrm>
              <a:off x="6068201" y="2576820"/>
              <a:ext cx="2039134" cy="10156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algn="ctr"/>
              <a:r>
                <a:rPr lang="fr-CA" sz="1650" dirty="0">
                  <a:latin typeface="Amasis MT Pro Light"/>
                  <a:ea typeface="Open Sans"/>
                  <a:cs typeface="Open Sans"/>
                </a:rPr>
                <a:t>Ajout de librairies</a:t>
              </a:r>
              <a:endParaRPr lang="fr-FR" dirty="0"/>
            </a:p>
            <a:p>
              <a:pPr algn="ctr"/>
              <a:r>
                <a:rPr lang="fr-CA" sz="1650" dirty="0">
                  <a:latin typeface="Amasis MT Pro Light"/>
                  <a:ea typeface="Open Sans"/>
                  <a:cs typeface="Open Sans"/>
                </a:rPr>
                <a:t>et création de composants (symboles et </a:t>
              </a:r>
              <a:r>
                <a:rPr lang="fr-CA" sz="1650" dirty="0" err="1">
                  <a:latin typeface="Amasis MT Pro Light"/>
                  <a:ea typeface="Open Sans"/>
                  <a:cs typeface="Open Sans"/>
                </a:rPr>
                <a:t>footprints</a:t>
              </a:r>
              <a:r>
                <a:rPr lang="fr-CA" sz="1650" dirty="0">
                  <a:latin typeface="Amasis MT Pro Light"/>
                  <a:ea typeface="Open Sans"/>
                  <a:cs typeface="Open Sans"/>
                </a:rPr>
                <a:t>)</a:t>
              </a:r>
              <a:endParaRPr lang="fr-CA" dirty="0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B88D8244-8C4E-6F96-89B2-D4F3E57CAAE2}"/>
                </a:ext>
              </a:extLst>
            </p:cNvPr>
            <p:cNvSpPr/>
            <p:nvPr/>
          </p:nvSpPr>
          <p:spPr>
            <a:xfrm>
              <a:off x="6294194" y="2066899"/>
              <a:ext cx="431321" cy="52651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/>
                <a:t>4</a:t>
              </a:r>
            </a:p>
          </p:txBody>
        </p:sp>
      </p:grpSp>
      <p:sp>
        <p:nvSpPr>
          <p:cNvPr id="63" name="Date Placeholder 62">
            <a:extLst>
              <a:ext uri="{FF2B5EF4-FFF2-40B4-BE49-F238E27FC236}">
                <a16:creationId xmlns:a16="http://schemas.microsoft.com/office/drawing/2014/main" id="{88E60981-E841-2A2C-F66C-D2D2DF510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6/25/2024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4" name="Footer Placeholder 63">
            <a:extLst>
              <a:ext uri="{FF2B5EF4-FFF2-40B4-BE49-F238E27FC236}">
                <a16:creationId xmlns:a16="http://schemas.microsoft.com/office/drawing/2014/main" id="{638F492F-8EFA-4651-2331-DF670B39D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CCI – Miriam Caisse</a:t>
            </a:r>
          </a:p>
        </p:txBody>
      </p:sp>
      <p:sp>
        <p:nvSpPr>
          <p:cNvPr id="65" name="Slide Number Placeholder 64">
            <a:extLst>
              <a:ext uri="{FF2B5EF4-FFF2-40B4-BE49-F238E27FC236}">
                <a16:creationId xmlns:a16="http://schemas.microsoft.com/office/drawing/2014/main" id="{27BD5C19-4519-1CF0-F0C4-DA97FE3A7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>
                <a:solidFill>
                  <a:schemeClr val="bg1">
                    <a:lumMod val="95000"/>
                  </a:schemeClr>
                </a:solidFill>
              </a:rPr>
              <a:t>2</a:t>
            </a:fld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C82D4D8-5779-3CEA-0B4A-3C837309D824}"/>
              </a:ext>
            </a:extLst>
          </p:cNvPr>
          <p:cNvGrpSpPr/>
          <p:nvPr/>
        </p:nvGrpSpPr>
        <p:grpSpPr>
          <a:xfrm>
            <a:off x="7277937" y="1865221"/>
            <a:ext cx="2046760" cy="1600199"/>
            <a:chOff x="6068201" y="2064540"/>
            <a:chExt cx="2046760" cy="1600199"/>
          </a:xfrm>
        </p:grpSpPr>
        <p:grpSp>
          <p:nvGrpSpPr>
            <p:cNvPr id="4" name="Google Shape;290;p16">
              <a:extLst>
                <a:ext uri="{FF2B5EF4-FFF2-40B4-BE49-F238E27FC236}">
                  <a16:creationId xmlns:a16="http://schemas.microsoft.com/office/drawing/2014/main" id="{B721F23C-AB2D-0CE7-FA9A-43745C6809D0}"/>
                </a:ext>
              </a:extLst>
            </p:cNvPr>
            <p:cNvGrpSpPr/>
            <p:nvPr/>
          </p:nvGrpSpPr>
          <p:grpSpPr>
            <a:xfrm>
              <a:off x="6072311" y="2064540"/>
              <a:ext cx="2042650" cy="1600199"/>
              <a:chOff x="0" y="0"/>
              <a:chExt cx="1200970" cy="812800"/>
            </a:xfrm>
          </p:grpSpPr>
          <p:sp>
            <p:nvSpPr>
              <p:cNvPr id="11" name="Google Shape;291;p16">
                <a:extLst>
                  <a:ext uri="{FF2B5EF4-FFF2-40B4-BE49-F238E27FC236}">
                    <a16:creationId xmlns:a16="http://schemas.microsoft.com/office/drawing/2014/main" id="{ADEC24A6-7579-D0C5-EEE0-5B8DCAD992B7}"/>
                  </a:ext>
                </a:extLst>
              </p:cNvPr>
              <p:cNvSpPr/>
              <p:nvPr/>
            </p:nvSpPr>
            <p:spPr>
              <a:xfrm>
                <a:off x="0" y="0"/>
                <a:ext cx="1200970" cy="774530"/>
              </a:xfrm>
              <a:custGeom>
                <a:avLst/>
                <a:gdLst/>
                <a:ahLst/>
                <a:cxnLst/>
                <a:rect l="l" t="t" r="r" b="b"/>
                <a:pathLst>
                  <a:path w="1200970" h="774530" extrusionOk="0">
                    <a:moveTo>
                      <a:pt x="0" y="0"/>
                    </a:moveTo>
                    <a:lnTo>
                      <a:pt x="1200970" y="0"/>
                    </a:lnTo>
                    <a:lnTo>
                      <a:pt x="1200970" y="774530"/>
                    </a:lnTo>
                    <a:lnTo>
                      <a:pt x="0" y="77453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/>
              <a:lstStyle/>
              <a:p>
                <a:endParaRPr lang="fr-CA" sz="1200"/>
              </a:p>
            </p:txBody>
          </p:sp>
          <p:sp>
            <p:nvSpPr>
              <p:cNvPr id="18" name="Google Shape;292;p16">
                <a:extLst>
                  <a:ext uri="{FF2B5EF4-FFF2-40B4-BE49-F238E27FC236}">
                    <a16:creationId xmlns:a16="http://schemas.microsoft.com/office/drawing/2014/main" id="{FBFC15D9-30D3-4ADB-EF47-97FCD60F99C8}"/>
                  </a:ext>
                </a:extLst>
              </p:cNvPr>
              <p:cNvSpPr txBox="1"/>
              <p:nvPr/>
            </p:nvSpPr>
            <p:spPr>
              <a:xfrm>
                <a:off x="0" y="0"/>
                <a:ext cx="812800" cy="81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3867" tIns="33867" rIns="33867" bIns="33867" anchor="ctr" anchorCtr="0">
                <a:noAutofit/>
              </a:bodyPr>
              <a:lstStyle/>
              <a:p>
                <a:pPr algn="ctr">
                  <a:lnSpc>
                    <a:spcPct val="97111"/>
                  </a:lnSpc>
                </a:pPr>
                <a:endParaRPr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" name="Google Shape;296;p16">
              <a:extLst>
                <a:ext uri="{FF2B5EF4-FFF2-40B4-BE49-F238E27FC236}">
                  <a16:creationId xmlns:a16="http://schemas.microsoft.com/office/drawing/2014/main" id="{1934310A-7510-68BF-D847-2935C07D0F8A}"/>
                </a:ext>
              </a:extLst>
            </p:cNvPr>
            <p:cNvSpPr txBox="1"/>
            <p:nvPr/>
          </p:nvSpPr>
          <p:spPr>
            <a:xfrm>
              <a:off x="6068201" y="2706918"/>
              <a:ext cx="2039134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algn="ctr"/>
              <a:r>
                <a:rPr lang="fr-CA" sz="1650" dirty="0">
                  <a:solidFill>
                    <a:srgbClr val="000000"/>
                  </a:solidFill>
                  <a:latin typeface="Amasis MT Pro Light"/>
                  <a:ea typeface="Open Sans"/>
                  <a:cs typeface="Open Sans"/>
                  <a:sym typeface="Open Sans"/>
                </a:rPr>
                <a:t>Design PCB</a:t>
              </a:r>
              <a:endParaRPr lang="fr-FR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734931F-E3C3-51D4-C2B1-8B65A15D9F58}"/>
                </a:ext>
              </a:extLst>
            </p:cNvPr>
            <p:cNvSpPr/>
            <p:nvPr/>
          </p:nvSpPr>
          <p:spPr>
            <a:xfrm>
              <a:off x="6294194" y="2066899"/>
              <a:ext cx="431321" cy="52651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/>
                <a:t>3</a:t>
              </a:r>
            </a:p>
          </p:txBody>
        </p:sp>
      </p:grpSp>
      <p:grpSp>
        <p:nvGrpSpPr>
          <p:cNvPr id="21" name="Group 27">
            <a:extLst>
              <a:ext uri="{FF2B5EF4-FFF2-40B4-BE49-F238E27FC236}">
                <a16:creationId xmlns:a16="http://schemas.microsoft.com/office/drawing/2014/main" id="{9D2B0EFE-89EA-00FE-EFE0-80BDB5D89FEE}"/>
              </a:ext>
            </a:extLst>
          </p:cNvPr>
          <p:cNvGrpSpPr/>
          <p:nvPr/>
        </p:nvGrpSpPr>
        <p:grpSpPr>
          <a:xfrm>
            <a:off x="8496945" y="3703880"/>
            <a:ext cx="2050276" cy="1600200"/>
            <a:chOff x="1518532" y="3847055"/>
            <a:chExt cx="2050276" cy="1600200"/>
          </a:xfrm>
        </p:grpSpPr>
        <p:grpSp>
          <p:nvGrpSpPr>
            <p:cNvPr id="22" name="Google Shape;290;p16">
              <a:extLst>
                <a:ext uri="{FF2B5EF4-FFF2-40B4-BE49-F238E27FC236}">
                  <a16:creationId xmlns:a16="http://schemas.microsoft.com/office/drawing/2014/main" id="{25626B4A-44EF-A3CA-62C5-71CB2CF825C2}"/>
                </a:ext>
              </a:extLst>
            </p:cNvPr>
            <p:cNvGrpSpPr/>
            <p:nvPr/>
          </p:nvGrpSpPr>
          <p:grpSpPr>
            <a:xfrm>
              <a:off x="1526158" y="3847055"/>
              <a:ext cx="2042650" cy="1600200"/>
              <a:chOff x="0" y="0"/>
              <a:chExt cx="1200970" cy="812800"/>
            </a:xfrm>
          </p:grpSpPr>
          <p:sp>
            <p:nvSpPr>
              <p:cNvPr id="25" name="Google Shape;291;p16">
                <a:extLst>
                  <a:ext uri="{FF2B5EF4-FFF2-40B4-BE49-F238E27FC236}">
                    <a16:creationId xmlns:a16="http://schemas.microsoft.com/office/drawing/2014/main" id="{9F68AA55-19B8-ACDE-DA26-488A438CFE1D}"/>
                  </a:ext>
                </a:extLst>
              </p:cNvPr>
              <p:cNvSpPr/>
              <p:nvPr/>
            </p:nvSpPr>
            <p:spPr>
              <a:xfrm>
                <a:off x="0" y="0"/>
                <a:ext cx="1200970" cy="774530"/>
              </a:xfrm>
              <a:custGeom>
                <a:avLst/>
                <a:gdLst/>
                <a:ahLst/>
                <a:cxnLst/>
                <a:rect l="l" t="t" r="r" b="b"/>
                <a:pathLst>
                  <a:path w="1200970" h="774530" extrusionOk="0">
                    <a:moveTo>
                      <a:pt x="0" y="0"/>
                    </a:moveTo>
                    <a:lnTo>
                      <a:pt x="1200970" y="0"/>
                    </a:lnTo>
                    <a:lnTo>
                      <a:pt x="1200970" y="774530"/>
                    </a:lnTo>
                    <a:lnTo>
                      <a:pt x="0" y="77453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/>
              <a:lstStyle/>
              <a:p>
                <a:endParaRPr lang="fr-CA" sz="1200"/>
              </a:p>
            </p:txBody>
          </p:sp>
          <p:sp>
            <p:nvSpPr>
              <p:cNvPr id="26" name="Google Shape;292;p16">
                <a:extLst>
                  <a:ext uri="{FF2B5EF4-FFF2-40B4-BE49-F238E27FC236}">
                    <a16:creationId xmlns:a16="http://schemas.microsoft.com/office/drawing/2014/main" id="{CED2D618-9315-E581-CA3F-E5901A4B1687}"/>
                  </a:ext>
                </a:extLst>
              </p:cNvPr>
              <p:cNvSpPr txBox="1"/>
              <p:nvPr/>
            </p:nvSpPr>
            <p:spPr>
              <a:xfrm>
                <a:off x="0" y="0"/>
                <a:ext cx="812800" cy="81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3867" tIns="33867" rIns="33867" bIns="33867" anchor="ctr" anchorCtr="0">
                <a:noAutofit/>
              </a:bodyPr>
              <a:lstStyle/>
              <a:p>
                <a:pPr algn="ctr">
                  <a:lnSpc>
                    <a:spcPct val="97111"/>
                  </a:lnSpc>
                </a:pPr>
                <a:endParaRPr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3" name="Google Shape;296;p16">
              <a:extLst>
                <a:ext uri="{FF2B5EF4-FFF2-40B4-BE49-F238E27FC236}">
                  <a16:creationId xmlns:a16="http://schemas.microsoft.com/office/drawing/2014/main" id="{B21B3E7D-2B1B-B9B0-AFC0-8A8289B388C7}"/>
                </a:ext>
              </a:extLst>
            </p:cNvPr>
            <p:cNvSpPr txBox="1"/>
            <p:nvPr/>
          </p:nvSpPr>
          <p:spPr>
            <a:xfrm>
              <a:off x="1518532" y="4531640"/>
              <a:ext cx="2042650" cy="2563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algn="ctr"/>
              <a:r>
                <a:rPr lang="fr-CA" sz="1650" dirty="0">
                  <a:solidFill>
                    <a:srgbClr val="000000"/>
                  </a:solidFill>
                  <a:latin typeface="Amasis MT Pro Light"/>
                  <a:ea typeface="Open Sans"/>
                  <a:cs typeface="Open Sans"/>
                  <a:sym typeface="Open Sans"/>
                </a:rPr>
                <a:t>À votre tour!</a:t>
              </a:r>
              <a:endParaRPr lang="fr-FR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600ACA5-5552-A4ED-D3AE-CB850DE64961}"/>
                </a:ext>
              </a:extLst>
            </p:cNvPr>
            <p:cNvSpPr/>
            <p:nvPr/>
          </p:nvSpPr>
          <p:spPr>
            <a:xfrm>
              <a:off x="1748041" y="3848067"/>
              <a:ext cx="431321" cy="52651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fr-CA" dirty="0"/>
                <a:t>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79916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F57A3-EDB6-F956-2AF3-2B765946E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E453D-31E4-AADA-6482-4A66ECA091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9544"/>
            <a:ext cx="10515600" cy="491680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Texte</a:t>
            </a:r>
            <a:endParaRPr lang="fr-FR" dirty="0"/>
          </a:p>
          <a:p>
            <a:r>
              <a:rPr lang="en-US" dirty="0"/>
              <a:t>Texte</a:t>
            </a:r>
          </a:p>
          <a:p>
            <a:endParaRPr lang="fr-CA" dirty="0"/>
          </a:p>
        </p:txBody>
      </p:sp>
      <p:sp>
        <p:nvSpPr>
          <p:cNvPr id="7" name="Date Placeholder 62">
            <a:extLst>
              <a:ext uri="{FF2B5EF4-FFF2-40B4-BE49-F238E27FC236}">
                <a16:creationId xmlns:a16="http://schemas.microsoft.com/office/drawing/2014/main" id="{76A75332-1CDB-BB65-FAB4-D98656BE92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CA" dirty="0">
                <a:solidFill>
                  <a:schemeClr val="tx1"/>
                </a:solidFill>
              </a:rPr>
              <a:t>6/25/2024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ooter Placeholder 63">
            <a:extLst>
              <a:ext uri="{FF2B5EF4-FFF2-40B4-BE49-F238E27FC236}">
                <a16:creationId xmlns:a16="http://schemas.microsoft.com/office/drawing/2014/main" id="{288609CC-2C2F-21F0-8FE9-172951648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CCI – Miriam Caisse</a:t>
            </a:r>
          </a:p>
        </p:txBody>
      </p:sp>
      <p:sp>
        <p:nvSpPr>
          <p:cNvPr id="9" name="Slide Number Placeholder 64">
            <a:extLst>
              <a:ext uri="{FF2B5EF4-FFF2-40B4-BE49-F238E27FC236}">
                <a16:creationId xmlns:a16="http://schemas.microsoft.com/office/drawing/2014/main" id="{5ED6BBCF-A110-20A4-713E-30D07F2EF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8E28480-1C08-4458-AD97-0283E6FFD09D}" type="slidenum">
              <a:rPr lang="en-US" smtClean="0">
                <a:solidFill>
                  <a:schemeClr val="tx1"/>
                </a:solidFill>
              </a:rPr>
              <a:t>3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7632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5CB72-B496-E5A4-5B08-3B8F1C18F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241" y="204855"/>
            <a:ext cx="10515600" cy="877507"/>
          </a:xfrm>
        </p:spPr>
        <p:txBody>
          <a:bodyPr/>
          <a:lstStyle/>
          <a:p>
            <a:r>
              <a:rPr lang="fr-CA" dirty="0">
                <a:solidFill>
                  <a:schemeClr val="bg1">
                    <a:lumMod val="95000"/>
                  </a:schemeClr>
                </a:solidFill>
              </a:rPr>
              <a:t>Déroulement de la présentation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27C15E7-69A0-09A9-FF34-87F562B23A43}"/>
              </a:ext>
            </a:extLst>
          </p:cNvPr>
          <p:cNvGrpSpPr/>
          <p:nvPr/>
        </p:nvGrpSpPr>
        <p:grpSpPr>
          <a:xfrm>
            <a:off x="2322199" y="1866045"/>
            <a:ext cx="2042651" cy="1601569"/>
            <a:chOff x="1527482" y="2063170"/>
            <a:chExt cx="2042651" cy="1601569"/>
          </a:xfrm>
        </p:grpSpPr>
        <p:grpSp>
          <p:nvGrpSpPr>
            <p:cNvPr id="8" name="Google Shape;290;p16">
              <a:extLst>
                <a:ext uri="{FF2B5EF4-FFF2-40B4-BE49-F238E27FC236}">
                  <a16:creationId xmlns:a16="http://schemas.microsoft.com/office/drawing/2014/main" id="{234825FD-F165-0655-5FE7-FE94D78ACEA9}"/>
                </a:ext>
              </a:extLst>
            </p:cNvPr>
            <p:cNvGrpSpPr/>
            <p:nvPr/>
          </p:nvGrpSpPr>
          <p:grpSpPr>
            <a:xfrm>
              <a:off x="1527483" y="2064539"/>
              <a:ext cx="2042650" cy="1600200"/>
              <a:chOff x="0" y="0"/>
              <a:chExt cx="1200970" cy="812800"/>
            </a:xfrm>
          </p:grpSpPr>
          <p:sp>
            <p:nvSpPr>
              <p:cNvPr id="12" name="Google Shape;291;p16">
                <a:extLst>
                  <a:ext uri="{FF2B5EF4-FFF2-40B4-BE49-F238E27FC236}">
                    <a16:creationId xmlns:a16="http://schemas.microsoft.com/office/drawing/2014/main" id="{DE7B217A-6B82-9C71-2814-597DD968925F}"/>
                  </a:ext>
                </a:extLst>
              </p:cNvPr>
              <p:cNvSpPr/>
              <p:nvPr/>
            </p:nvSpPr>
            <p:spPr>
              <a:xfrm>
                <a:off x="0" y="0"/>
                <a:ext cx="1200970" cy="774530"/>
              </a:xfrm>
              <a:custGeom>
                <a:avLst/>
                <a:gdLst/>
                <a:ahLst/>
                <a:cxnLst/>
                <a:rect l="l" t="t" r="r" b="b"/>
                <a:pathLst>
                  <a:path w="1200970" h="774530" extrusionOk="0">
                    <a:moveTo>
                      <a:pt x="0" y="0"/>
                    </a:moveTo>
                    <a:lnTo>
                      <a:pt x="1200970" y="0"/>
                    </a:lnTo>
                    <a:lnTo>
                      <a:pt x="1200970" y="774530"/>
                    </a:lnTo>
                    <a:lnTo>
                      <a:pt x="0" y="77453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/>
              <a:lstStyle/>
              <a:p>
                <a:endParaRPr lang="fr-CA" sz="1200"/>
              </a:p>
            </p:txBody>
          </p:sp>
          <p:sp>
            <p:nvSpPr>
              <p:cNvPr id="13" name="Google Shape;292;p16">
                <a:extLst>
                  <a:ext uri="{FF2B5EF4-FFF2-40B4-BE49-F238E27FC236}">
                    <a16:creationId xmlns:a16="http://schemas.microsoft.com/office/drawing/2014/main" id="{EA5ADF23-FE2C-8FC3-244F-50FD1B3AE5EA}"/>
                  </a:ext>
                </a:extLst>
              </p:cNvPr>
              <p:cNvSpPr txBox="1"/>
              <p:nvPr/>
            </p:nvSpPr>
            <p:spPr>
              <a:xfrm>
                <a:off x="0" y="0"/>
                <a:ext cx="812800" cy="81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3867" tIns="33867" rIns="33867" bIns="33867" anchor="ctr" anchorCtr="0">
                <a:noAutofit/>
              </a:bodyPr>
              <a:lstStyle/>
              <a:p>
                <a:pPr algn="ctr">
                  <a:lnSpc>
                    <a:spcPct val="97111"/>
                  </a:lnSpc>
                </a:pPr>
                <a:endParaRPr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" name="Google Shape;296;p16">
              <a:extLst>
                <a:ext uri="{FF2B5EF4-FFF2-40B4-BE49-F238E27FC236}">
                  <a16:creationId xmlns:a16="http://schemas.microsoft.com/office/drawing/2014/main" id="{E079D4FE-9D85-6C4E-E5DD-A0291AEA4297}"/>
                </a:ext>
              </a:extLst>
            </p:cNvPr>
            <p:cNvSpPr txBox="1"/>
            <p:nvPr/>
          </p:nvSpPr>
          <p:spPr>
            <a:xfrm>
              <a:off x="1527482" y="2693995"/>
              <a:ext cx="2033641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algn="ctr"/>
              <a:r>
                <a:rPr lang="fr-CA" sz="1650" dirty="0">
                  <a:solidFill>
                    <a:srgbClr val="000000"/>
                  </a:solidFill>
                  <a:latin typeface="Amasis MT Pro Light"/>
                  <a:ea typeface="Open Sans"/>
                  <a:cs typeface="Open Sans"/>
                  <a:sym typeface="Open Sans"/>
                </a:rPr>
                <a:t>Navigation</a:t>
              </a:r>
              <a:endParaRPr lang="fr-CA" sz="1650" dirty="0">
                <a:solidFill>
                  <a:srgbClr val="000000"/>
                </a:solidFill>
                <a:latin typeface="Amasis MT Pro Light"/>
                <a:ea typeface="Open Sans"/>
                <a:cs typeface="Open Sans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926D5E4-F9EC-D5C3-D287-E48078D5857A}"/>
                </a:ext>
              </a:extLst>
            </p:cNvPr>
            <p:cNvSpPr/>
            <p:nvPr/>
          </p:nvSpPr>
          <p:spPr>
            <a:xfrm>
              <a:off x="1749366" y="2063170"/>
              <a:ext cx="431321" cy="52651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/>
                <a:t>1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E617AD9-3888-B671-AA63-B184548E3A95}"/>
              </a:ext>
            </a:extLst>
          </p:cNvPr>
          <p:cNvGrpSpPr/>
          <p:nvPr/>
        </p:nvGrpSpPr>
        <p:grpSpPr>
          <a:xfrm>
            <a:off x="4779679" y="1865221"/>
            <a:ext cx="2052301" cy="1601025"/>
            <a:chOff x="3790246" y="2063714"/>
            <a:chExt cx="2052301" cy="1601025"/>
          </a:xfrm>
        </p:grpSpPr>
        <p:grpSp>
          <p:nvGrpSpPr>
            <p:cNvPr id="15" name="Google Shape;290;p16">
              <a:extLst>
                <a:ext uri="{FF2B5EF4-FFF2-40B4-BE49-F238E27FC236}">
                  <a16:creationId xmlns:a16="http://schemas.microsoft.com/office/drawing/2014/main" id="{DDD829BD-AD0C-8444-B3C4-2B08C0C99B6A}"/>
                </a:ext>
              </a:extLst>
            </p:cNvPr>
            <p:cNvGrpSpPr/>
            <p:nvPr/>
          </p:nvGrpSpPr>
          <p:grpSpPr>
            <a:xfrm>
              <a:off x="3799897" y="2064538"/>
              <a:ext cx="2042650" cy="1600201"/>
              <a:chOff x="0" y="0"/>
              <a:chExt cx="1200970" cy="812800"/>
            </a:xfrm>
          </p:grpSpPr>
          <p:sp>
            <p:nvSpPr>
              <p:cNvPr id="19" name="Google Shape;291;p16">
                <a:extLst>
                  <a:ext uri="{FF2B5EF4-FFF2-40B4-BE49-F238E27FC236}">
                    <a16:creationId xmlns:a16="http://schemas.microsoft.com/office/drawing/2014/main" id="{DA48EA67-5293-D41A-C6B3-12CDECFE7E0B}"/>
                  </a:ext>
                </a:extLst>
              </p:cNvPr>
              <p:cNvSpPr/>
              <p:nvPr/>
            </p:nvSpPr>
            <p:spPr>
              <a:xfrm>
                <a:off x="0" y="0"/>
                <a:ext cx="1200970" cy="774530"/>
              </a:xfrm>
              <a:custGeom>
                <a:avLst/>
                <a:gdLst/>
                <a:ahLst/>
                <a:cxnLst/>
                <a:rect l="l" t="t" r="r" b="b"/>
                <a:pathLst>
                  <a:path w="1200970" h="774530" extrusionOk="0">
                    <a:moveTo>
                      <a:pt x="0" y="0"/>
                    </a:moveTo>
                    <a:lnTo>
                      <a:pt x="1200970" y="0"/>
                    </a:lnTo>
                    <a:lnTo>
                      <a:pt x="1200970" y="774530"/>
                    </a:lnTo>
                    <a:lnTo>
                      <a:pt x="0" y="77453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/>
              <a:lstStyle/>
              <a:p>
                <a:endParaRPr lang="fr-CA" sz="1200"/>
              </a:p>
            </p:txBody>
          </p:sp>
          <p:sp>
            <p:nvSpPr>
              <p:cNvPr id="20" name="Google Shape;292;p16">
                <a:extLst>
                  <a:ext uri="{FF2B5EF4-FFF2-40B4-BE49-F238E27FC236}">
                    <a16:creationId xmlns:a16="http://schemas.microsoft.com/office/drawing/2014/main" id="{402F08AA-E205-1926-42E9-B8B3E627F733}"/>
                  </a:ext>
                </a:extLst>
              </p:cNvPr>
              <p:cNvSpPr txBox="1"/>
              <p:nvPr/>
            </p:nvSpPr>
            <p:spPr>
              <a:xfrm>
                <a:off x="0" y="0"/>
                <a:ext cx="812800" cy="81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3867" tIns="33867" rIns="33867" bIns="33867" anchor="ctr" anchorCtr="0">
                <a:noAutofit/>
              </a:bodyPr>
              <a:lstStyle/>
              <a:p>
                <a:pPr algn="ctr">
                  <a:lnSpc>
                    <a:spcPct val="97111"/>
                  </a:lnSpc>
                </a:pPr>
                <a:endParaRPr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6" name="Google Shape;296;p16">
              <a:extLst>
                <a:ext uri="{FF2B5EF4-FFF2-40B4-BE49-F238E27FC236}">
                  <a16:creationId xmlns:a16="http://schemas.microsoft.com/office/drawing/2014/main" id="{3669FA49-4CCB-9FBA-2B86-B155FB6EC656}"/>
                </a:ext>
              </a:extLst>
            </p:cNvPr>
            <p:cNvSpPr txBox="1"/>
            <p:nvPr/>
          </p:nvSpPr>
          <p:spPr>
            <a:xfrm>
              <a:off x="3790246" y="2703553"/>
              <a:ext cx="2042650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algn="ctr"/>
              <a:r>
                <a:rPr lang="fr-CA" sz="1650" b="1" dirty="0">
                  <a:solidFill>
                    <a:srgbClr val="000000"/>
                  </a:solidFill>
                  <a:latin typeface="Amasis MT Pro Medium"/>
                  <a:ea typeface="Open Sans"/>
                  <a:cs typeface="Open Sans"/>
                  <a:sym typeface="Open Sans"/>
                </a:rPr>
                <a:t>Schéma électrique</a:t>
              </a:r>
              <a:endParaRPr lang="fr-FR" b="1">
                <a:latin typeface="Amasis MT Pro Medium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BD7BC2B-DFFC-CA2D-87D4-CC5360A3A6B8}"/>
                </a:ext>
              </a:extLst>
            </p:cNvPr>
            <p:cNvSpPr/>
            <p:nvPr/>
          </p:nvSpPr>
          <p:spPr>
            <a:xfrm>
              <a:off x="4021780" y="2063714"/>
              <a:ext cx="431321" cy="52651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/>
                <a:t>2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C3F2394-80BC-6D58-97E8-58CD1EF433B6}"/>
              </a:ext>
            </a:extLst>
          </p:cNvPr>
          <p:cNvGrpSpPr/>
          <p:nvPr/>
        </p:nvGrpSpPr>
        <p:grpSpPr>
          <a:xfrm>
            <a:off x="6034384" y="3703880"/>
            <a:ext cx="2050276" cy="1600200"/>
            <a:chOff x="1518532" y="3847055"/>
            <a:chExt cx="2050276" cy="1600200"/>
          </a:xfrm>
        </p:grpSpPr>
        <p:grpSp>
          <p:nvGrpSpPr>
            <p:cNvPr id="29" name="Google Shape;290;p16">
              <a:extLst>
                <a:ext uri="{FF2B5EF4-FFF2-40B4-BE49-F238E27FC236}">
                  <a16:creationId xmlns:a16="http://schemas.microsoft.com/office/drawing/2014/main" id="{72AAF401-C346-B4B1-0EF7-84D503A78212}"/>
                </a:ext>
              </a:extLst>
            </p:cNvPr>
            <p:cNvGrpSpPr/>
            <p:nvPr/>
          </p:nvGrpSpPr>
          <p:grpSpPr>
            <a:xfrm>
              <a:off x="1526158" y="3847055"/>
              <a:ext cx="2042650" cy="1600200"/>
              <a:chOff x="0" y="0"/>
              <a:chExt cx="1200970" cy="812800"/>
            </a:xfrm>
          </p:grpSpPr>
          <p:sp>
            <p:nvSpPr>
              <p:cNvPr id="33" name="Google Shape;291;p16">
                <a:extLst>
                  <a:ext uri="{FF2B5EF4-FFF2-40B4-BE49-F238E27FC236}">
                    <a16:creationId xmlns:a16="http://schemas.microsoft.com/office/drawing/2014/main" id="{82D8BA3E-EF7C-F1D2-E32B-6E1A81884D52}"/>
                  </a:ext>
                </a:extLst>
              </p:cNvPr>
              <p:cNvSpPr/>
              <p:nvPr/>
            </p:nvSpPr>
            <p:spPr>
              <a:xfrm>
                <a:off x="0" y="0"/>
                <a:ext cx="1200970" cy="774530"/>
              </a:xfrm>
              <a:custGeom>
                <a:avLst/>
                <a:gdLst/>
                <a:ahLst/>
                <a:cxnLst/>
                <a:rect l="l" t="t" r="r" b="b"/>
                <a:pathLst>
                  <a:path w="1200970" h="774530" extrusionOk="0">
                    <a:moveTo>
                      <a:pt x="0" y="0"/>
                    </a:moveTo>
                    <a:lnTo>
                      <a:pt x="1200970" y="0"/>
                    </a:lnTo>
                    <a:lnTo>
                      <a:pt x="1200970" y="774530"/>
                    </a:lnTo>
                    <a:lnTo>
                      <a:pt x="0" y="77453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/>
              <a:lstStyle/>
              <a:p>
                <a:endParaRPr lang="fr-CA" sz="1200"/>
              </a:p>
            </p:txBody>
          </p:sp>
          <p:sp>
            <p:nvSpPr>
              <p:cNvPr id="34" name="Google Shape;292;p16">
                <a:extLst>
                  <a:ext uri="{FF2B5EF4-FFF2-40B4-BE49-F238E27FC236}">
                    <a16:creationId xmlns:a16="http://schemas.microsoft.com/office/drawing/2014/main" id="{A153FAAF-8E89-699E-C384-7B080F4B1A41}"/>
                  </a:ext>
                </a:extLst>
              </p:cNvPr>
              <p:cNvSpPr txBox="1"/>
              <p:nvPr/>
            </p:nvSpPr>
            <p:spPr>
              <a:xfrm>
                <a:off x="0" y="0"/>
                <a:ext cx="812800" cy="81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3867" tIns="33867" rIns="33867" bIns="33867" anchor="ctr" anchorCtr="0">
                <a:noAutofit/>
              </a:bodyPr>
              <a:lstStyle/>
              <a:p>
                <a:pPr algn="ctr">
                  <a:lnSpc>
                    <a:spcPct val="97111"/>
                  </a:lnSpc>
                </a:pPr>
                <a:endParaRPr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" name="Google Shape;296;p16">
              <a:extLst>
                <a:ext uri="{FF2B5EF4-FFF2-40B4-BE49-F238E27FC236}">
                  <a16:creationId xmlns:a16="http://schemas.microsoft.com/office/drawing/2014/main" id="{A8BE34AD-F47E-5DE1-6A28-9A4BFA8D22B2}"/>
                </a:ext>
              </a:extLst>
            </p:cNvPr>
            <p:cNvSpPr txBox="1"/>
            <p:nvPr/>
          </p:nvSpPr>
          <p:spPr>
            <a:xfrm>
              <a:off x="1518532" y="4531640"/>
              <a:ext cx="2042650" cy="5155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algn="ctr"/>
              <a:r>
                <a:rPr lang="fr-CA" sz="1700" dirty="0">
                  <a:solidFill>
                    <a:srgbClr val="000000"/>
                  </a:solidFill>
                  <a:latin typeface="Amasis MT Pro Light"/>
                  <a:ea typeface="Open Sans"/>
                  <a:cs typeface="Open Sans"/>
                  <a:sym typeface="Open Sans"/>
                </a:rPr>
                <a:t>Période de questions</a:t>
              </a:r>
            </a:p>
            <a:p>
              <a:pPr algn="ctr"/>
              <a:endParaRPr lang="fr-CA" sz="1650" dirty="0">
                <a:latin typeface="Amasis MT Pro Light"/>
                <a:ea typeface="Open Sans"/>
                <a:cs typeface="Open Sans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3672E31-71B2-DF95-40A4-D6B073326430}"/>
                </a:ext>
              </a:extLst>
            </p:cNvPr>
            <p:cNvSpPr/>
            <p:nvPr/>
          </p:nvSpPr>
          <p:spPr>
            <a:xfrm>
              <a:off x="1748041" y="3848067"/>
              <a:ext cx="431321" cy="52651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/>
                <a:t>6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7A464C9-2041-9938-DF62-7FC7E0AAA494}"/>
              </a:ext>
            </a:extLst>
          </p:cNvPr>
          <p:cNvGrpSpPr/>
          <p:nvPr/>
        </p:nvGrpSpPr>
        <p:grpSpPr>
          <a:xfrm>
            <a:off x="3570769" y="3711278"/>
            <a:ext cx="2046760" cy="1600200"/>
            <a:chOff x="8340615" y="2060939"/>
            <a:chExt cx="2046760" cy="1600200"/>
          </a:xfrm>
        </p:grpSpPr>
        <p:grpSp>
          <p:nvGrpSpPr>
            <p:cNvPr id="43" name="Google Shape;290;p16">
              <a:extLst>
                <a:ext uri="{FF2B5EF4-FFF2-40B4-BE49-F238E27FC236}">
                  <a16:creationId xmlns:a16="http://schemas.microsoft.com/office/drawing/2014/main" id="{45791F5C-A052-331F-791D-329E63B032B5}"/>
                </a:ext>
              </a:extLst>
            </p:cNvPr>
            <p:cNvGrpSpPr/>
            <p:nvPr/>
          </p:nvGrpSpPr>
          <p:grpSpPr>
            <a:xfrm>
              <a:off x="8344725" y="2060939"/>
              <a:ext cx="2042650" cy="1600200"/>
              <a:chOff x="0" y="0"/>
              <a:chExt cx="1200970" cy="812800"/>
            </a:xfrm>
          </p:grpSpPr>
          <p:sp>
            <p:nvSpPr>
              <p:cNvPr id="47" name="Google Shape;291;p16">
                <a:extLst>
                  <a:ext uri="{FF2B5EF4-FFF2-40B4-BE49-F238E27FC236}">
                    <a16:creationId xmlns:a16="http://schemas.microsoft.com/office/drawing/2014/main" id="{77CF78C8-C22A-F924-37EE-AAA8E1C1F894}"/>
                  </a:ext>
                </a:extLst>
              </p:cNvPr>
              <p:cNvSpPr/>
              <p:nvPr/>
            </p:nvSpPr>
            <p:spPr>
              <a:xfrm>
                <a:off x="0" y="0"/>
                <a:ext cx="1200970" cy="774530"/>
              </a:xfrm>
              <a:custGeom>
                <a:avLst/>
                <a:gdLst/>
                <a:ahLst/>
                <a:cxnLst/>
                <a:rect l="l" t="t" r="r" b="b"/>
                <a:pathLst>
                  <a:path w="1200970" h="774530" extrusionOk="0">
                    <a:moveTo>
                      <a:pt x="0" y="0"/>
                    </a:moveTo>
                    <a:lnTo>
                      <a:pt x="1200970" y="0"/>
                    </a:lnTo>
                    <a:lnTo>
                      <a:pt x="1200970" y="774530"/>
                    </a:lnTo>
                    <a:lnTo>
                      <a:pt x="0" y="77453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/>
              <a:lstStyle/>
              <a:p>
                <a:endParaRPr lang="fr-CA" sz="1200"/>
              </a:p>
            </p:txBody>
          </p:sp>
          <p:sp>
            <p:nvSpPr>
              <p:cNvPr id="48" name="Google Shape;292;p16">
                <a:extLst>
                  <a:ext uri="{FF2B5EF4-FFF2-40B4-BE49-F238E27FC236}">
                    <a16:creationId xmlns:a16="http://schemas.microsoft.com/office/drawing/2014/main" id="{9BC62A25-2301-22AC-6AF8-0D644A842D40}"/>
                  </a:ext>
                </a:extLst>
              </p:cNvPr>
              <p:cNvSpPr txBox="1"/>
              <p:nvPr/>
            </p:nvSpPr>
            <p:spPr>
              <a:xfrm>
                <a:off x="0" y="0"/>
                <a:ext cx="812800" cy="81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3867" tIns="33867" rIns="33867" bIns="33867" anchor="ctr" anchorCtr="0">
                <a:noAutofit/>
              </a:bodyPr>
              <a:lstStyle/>
              <a:p>
                <a:pPr algn="ctr">
                  <a:lnSpc>
                    <a:spcPct val="97111"/>
                  </a:lnSpc>
                </a:pPr>
                <a:endParaRPr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4" name="Google Shape;296;p16">
              <a:extLst>
                <a:ext uri="{FF2B5EF4-FFF2-40B4-BE49-F238E27FC236}">
                  <a16:creationId xmlns:a16="http://schemas.microsoft.com/office/drawing/2014/main" id="{1FD0F854-E8B9-68B8-8CE3-653071960C20}"/>
                </a:ext>
              </a:extLst>
            </p:cNvPr>
            <p:cNvSpPr txBox="1"/>
            <p:nvPr/>
          </p:nvSpPr>
          <p:spPr>
            <a:xfrm>
              <a:off x="8340615" y="2704749"/>
              <a:ext cx="2042650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algn="ctr"/>
              <a:r>
                <a:rPr lang="fr-CA" sz="1700" dirty="0">
                  <a:solidFill>
                    <a:srgbClr val="000000"/>
                  </a:solidFill>
                  <a:latin typeface="Amasis MT Pro Light"/>
                  <a:ea typeface="Open Sans"/>
                  <a:cs typeface="Open Sans"/>
                  <a:sym typeface="Open Sans"/>
                </a:rPr>
                <a:t>Exportation</a:t>
              </a:r>
              <a:br>
                <a:rPr lang="fr-CA" sz="1700" dirty="0">
                  <a:solidFill>
                    <a:srgbClr val="000000"/>
                  </a:solidFill>
                  <a:latin typeface="Amasis MT Pro Light"/>
                  <a:ea typeface="Open Sans"/>
                  <a:cs typeface="Open Sans"/>
                </a:rPr>
              </a:br>
              <a:r>
                <a:rPr lang="fr-CA" sz="1700" dirty="0">
                  <a:solidFill>
                    <a:srgbClr val="000000"/>
                  </a:solidFill>
                  <a:latin typeface="Amasis MT Pro Light"/>
                  <a:ea typeface="Open Sans"/>
                  <a:cs typeface="Open Sans"/>
                  <a:sym typeface="Open Sans"/>
                </a:rPr>
                <a:t>Gerber et PDF</a:t>
              </a:r>
              <a:endParaRPr lang="fr-FR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AE8A7EEE-054F-A2EB-3101-5539A4A78861}"/>
                </a:ext>
              </a:extLst>
            </p:cNvPr>
            <p:cNvSpPr/>
            <p:nvPr/>
          </p:nvSpPr>
          <p:spPr>
            <a:xfrm>
              <a:off x="8566608" y="2062778"/>
              <a:ext cx="431321" cy="52651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/>
                <a:t>5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6C17ACFF-60F7-771A-FB74-F23E8FA11DB3}"/>
              </a:ext>
            </a:extLst>
          </p:cNvPr>
          <p:cNvGrpSpPr/>
          <p:nvPr/>
        </p:nvGrpSpPr>
        <p:grpSpPr>
          <a:xfrm>
            <a:off x="1089789" y="3703881"/>
            <a:ext cx="2046760" cy="1600199"/>
            <a:chOff x="6068201" y="2064540"/>
            <a:chExt cx="2046760" cy="1600199"/>
          </a:xfrm>
        </p:grpSpPr>
        <p:grpSp>
          <p:nvGrpSpPr>
            <p:cNvPr id="57" name="Google Shape;290;p16">
              <a:extLst>
                <a:ext uri="{FF2B5EF4-FFF2-40B4-BE49-F238E27FC236}">
                  <a16:creationId xmlns:a16="http://schemas.microsoft.com/office/drawing/2014/main" id="{F1755489-7CD0-AD3E-0C66-02162081F6BD}"/>
                </a:ext>
              </a:extLst>
            </p:cNvPr>
            <p:cNvGrpSpPr/>
            <p:nvPr/>
          </p:nvGrpSpPr>
          <p:grpSpPr>
            <a:xfrm>
              <a:off x="6072311" y="2064540"/>
              <a:ext cx="2042650" cy="1600199"/>
              <a:chOff x="0" y="0"/>
              <a:chExt cx="1200970" cy="812800"/>
            </a:xfrm>
          </p:grpSpPr>
          <p:sp>
            <p:nvSpPr>
              <p:cNvPr id="61" name="Google Shape;291;p16">
                <a:extLst>
                  <a:ext uri="{FF2B5EF4-FFF2-40B4-BE49-F238E27FC236}">
                    <a16:creationId xmlns:a16="http://schemas.microsoft.com/office/drawing/2014/main" id="{A8BAC3D9-08AB-9F7E-0E10-A88A841AFEF5}"/>
                  </a:ext>
                </a:extLst>
              </p:cNvPr>
              <p:cNvSpPr/>
              <p:nvPr/>
            </p:nvSpPr>
            <p:spPr>
              <a:xfrm>
                <a:off x="0" y="0"/>
                <a:ext cx="1200970" cy="774530"/>
              </a:xfrm>
              <a:custGeom>
                <a:avLst/>
                <a:gdLst/>
                <a:ahLst/>
                <a:cxnLst/>
                <a:rect l="l" t="t" r="r" b="b"/>
                <a:pathLst>
                  <a:path w="1200970" h="774530" extrusionOk="0">
                    <a:moveTo>
                      <a:pt x="0" y="0"/>
                    </a:moveTo>
                    <a:lnTo>
                      <a:pt x="1200970" y="0"/>
                    </a:lnTo>
                    <a:lnTo>
                      <a:pt x="1200970" y="774530"/>
                    </a:lnTo>
                    <a:lnTo>
                      <a:pt x="0" y="77453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/>
              <a:lstStyle/>
              <a:p>
                <a:endParaRPr lang="fr-CA" sz="1200"/>
              </a:p>
            </p:txBody>
          </p:sp>
          <p:sp>
            <p:nvSpPr>
              <p:cNvPr id="62" name="Google Shape;292;p16">
                <a:extLst>
                  <a:ext uri="{FF2B5EF4-FFF2-40B4-BE49-F238E27FC236}">
                    <a16:creationId xmlns:a16="http://schemas.microsoft.com/office/drawing/2014/main" id="{17BD7621-0C2A-6C38-C20D-3AC2047CE3CA}"/>
                  </a:ext>
                </a:extLst>
              </p:cNvPr>
              <p:cNvSpPr txBox="1"/>
              <p:nvPr/>
            </p:nvSpPr>
            <p:spPr>
              <a:xfrm>
                <a:off x="0" y="0"/>
                <a:ext cx="812800" cy="81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3867" tIns="33867" rIns="33867" bIns="33867" anchor="ctr" anchorCtr="0">
                <a:noAutofit/>
              </a:bodyPr>
              <a:lstStyle/>
              <a:p>
                <a:pPr algn="ctr">
                  <a:lnSpc>
                    <a:spcPct val="97111"/>
                  </a:lnSpc>
                </a:pPr>
                <a:endParaRPr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8" name="Google Shape;296;p16">
              <a:extLst>
                <a:ext uri="{FF2B5EF4-FFF2-40B4-BE49-F238E27FC236}">
                  <a16:creationId xmlns:a16="http://schemas.microsoft.com/office/drawing/2014/main" id="{81EB1023-5A5C-CE50-CC25-29964274314F}"/>
                </a:ext>
              </a:extLst>
            </p:cNvPr>
            <p:cNvSpPr txBox="1"/>
            <p:nvPr/>
          </p:nvSpPr>
          <p:spPr>
            <a:xfrm>
              <a:off x="6068201" y="2576820"/>
              <a:ext cx="2039134" cy="10156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algn="ctr"/>
              <a:r>
                <a:rPr lang="fr-CA" sz="1650" dirty="0">
                  <a:latin typeface="Amasis MT Pro Light"/>
                  <a:ea typeface="Open Sans"/>
                  <a:cs typeface="Open Sans"/>
                </a:rPr>
                <a:t>Ajout de librairies</a:t>
              </a:r>
              <a:endParaRPr lang="fr-FR" dirty="0"/>
            </a:p>
            <a:p>
              <a:pPr algn="ctr"/>
              <a:r>
                <a:rPr lang="fr-CA" sz="1650" dirty="0">
                  <a:latin typeface="Amasis MT Pro Light"/>
                  <a:ea typeface="Open Sans"/>
                  <a:cs typeface="Open Sans"/>
                </a:rPr>
                <a:t>et création de composants (symboles et </a:t>
              </a:r>
              <a:r>
                <a:rPr lang="fr-CA" sz="1650" dirty="0" err="1">
                  <a:latin typeface="Amasis MT Pro Light"/>
                  <a:ea typeface="Open Sans"/>
                  <a:cs typeface="Open Sans"/>
                </a:rPr>
                <a:t>footprints</a:t>
              </a:r>
              <a:r>
                <a:rPr lang="fr-CA" sz="1650" dirty="0">
                  <a:latin typeface="Amasis MT Pro Light"/>
                  <a:ea typeface="Open Sans"/>
                  <a:cs typeface="Open Sans"/>
                </a:rPr>
                <a:t>)</a:t>
              </a:r>
              <a:endParaRPr lang="fr-CA" dirty="0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B88D8244-8C4E-6F96-89B2-D4F3E57CAAE2}"/>
                </a:ext>
              </a:extLst>
            </p:cNvPr>
            <p:cNvSpPr/>
            <p:nvPr/>
          </p:nvSpPr>
          <p:spPr>
            <a:xfrm>
              <a:off x="6294194" y="2066899"/>
              <a:ext cx="431321" cy="52651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/>
                <a:t>4</a:t>
              </a:r>
            </a:p>
          </p:txBody>
        </p:sp>
      </p:grpSp>
      <p:sp>
        <p:nvSpPr>
          <p:cNvPr id="63" name="Date Placeholder 62">
            <a:extLst>
              <a:ext uri="{FF2B5EF4-FFF2-40B4-BE49-F238E27FC236}">
                <a16:creationId xmlns:a16="http://schemas.microsoft.com/office/drawing/2014/main" id="{88E60981-E841-2A2C-F66C-D2D2DF510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6/25/2024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4" name="Footer Placeholder 63">
            <a:extLst>
              <a:ext uri="{FF2B5EF4-FFF2-40B4-BE49-F238E27FC236}">
                <a16:creationId xmlns:a16="http://schemas.microsoft.com/office/drawing/2014/main" id="{638F492F-8EFA-4651-2331-DF670B39D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CCI – Miriam Caisse</a:t>
            </a:r>
          </a:p>
        </p:txBody>
      </p:sp>
      <p:sp>
        <p:nvSpPr>
          <p:cNvPr id="65" name="Slide Number Placeholder 64">
            <a:extLst>
              <a:ext uri="{FF2B5EF4-FFF2-40B4-BE49-F238E27FC236}">
                <a16:creationId xmlns:a16="http://schemas.microsoft.com/office/drawing/2014/main" id="{27BD5C19-4519-1CF0-F0C4-DA97FE3A7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>
                <a:solidFill>
                  <a:schemeClr val="bg1">
                    <a:lumMod val="95000"/>
                  </a:schemeClr>
                </a:solidFill>
              </a:rPr>
              <a:t>4</a:t>
            </a:fld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C82D4D8-5779-3CEA-0B4A-3C837309D824}"/>
              </a:ext>
            </a:extLst>
          </p:cNvPr>
          <p:cNvGrpSpPr/>
          <p:nvPr/>
        </p:nvGrpSpPr>
        <p:grpSpPr>
          <a:xfrm>
            <a:off x="7277937" y="1865221"/>
            <a:ext cx="2046760" cy="1600199"/>
            <a:chOff x="6068201" y="2064540"/>
            <a:chExt cx="2046760" cy="1600199"/>
          </a:xfrm>
        </p:grpSpPr>
        <p:grpSp>
          <p:nvGrpSpPr>
            <p:cNvPr id="4" name="Google Shape;290;p16">
              <a:extLst>
                <a:ext uri="{FF2B5EF4-FFF2-40B4-BE49-F238E27FC236}">
                  <a16:creationId xmlns:a16="http://schemas.microsoft.com/office/drawing/2014/main" id="{B721F23C-AB2D-0CE7-FA9A-43745C6809D0}"/>
                </a:ext>
              </a:extLst>
            </p:cNvPr>
            <p:cNvGrpSpPr/>
            <p:nvPr/>
          </p:nvGrpSpPr>
          <p:grpSpPr>
            <a:xfrm>
              <a:off x="6072311" y="2064540"/>
              <a:ext cx="2042650" cy="1600199"/>
              <a:chOff x="0" y="0"/>
              <a:chExt cx="1200970" cy="812800"/>
            </a:xfrm>
          </p:grpSpPr>
          <p:sp>
            <p:nvSpPr>
              <p:cNvPr id="11" name="Google Shape;291;p16">
                <a:extLst>
                  <a:ext uri="{FF2B5EF4-FFF2-40B4-BE49-F238E27FC236}">
                    <a16:creationId xmlns:a16="http://schemas.microsoft.com/office/drawing/2014/main" id="{ADEC24A6-7579-D0C5-EEE0-5B8DCAD992B7}"/>
                  </a:ext>
                </a:extLst>
              </p:cNvPr>
              <p:cNvSpPr/>
              <p:nvPr/>
            </p:nvSpPr>
            <p:spPr>
              <a:xfrm>
                <a:off x="0" y="0"/>
                <a:ext cx="1200970" cy="774530"/>
              </a:xfrm>
              <a:custGeom>
                <a:avLst/>
                <a:gdLst/>
                <a:ahLst/>
                <a:cxnLst/>
                <a:rect l="l" t="t" r="r" b="b"/>
                <a:pathLst>
                  <a:path w="1200970" h="774530" extrusionOk="0">
                    <a:moveTo>
                      <a:pt x="0" y="0"/>
                    </a:moveTo>
                    <a:lnTo>
                      <a:pt x="1200970" y="0"/>
                    </a:lnTo>
                    <a:lnTo>
                      <a:pt x="1200970" y="774530"/>
                    </a:lnTo>
                    <a:lnTo>
                      <a:pt x="0" y="77453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/>
              <a:lstStyle/>
              <a:p>
                <a:endParaRPr lang="fr-CA" sz="1200"/>
              </a:p>
            </p:txBody>
          </p:sp>
          <p:sp>
            <p:nvSpPr>
              <p:cNvPr id="18" name="Google Shape;292;p16">
                <a:extLst>
                  <a:ext uri="{FF2B5EF4-FFF2-40B4-BE49-F238E27FC236}">
                    <a16:creationId xmlns:a16="http://schemas.microsoft.com/office/drawing/2014/main" id="{FBFC15D9-30D3-4ADB-EF47-97FCD60F99C8}"/>
                  </a:ext>
                </a:extLst>
              </p:cNvPr>
              <p:cNvSpPr txBox="1"/>
              <p:nvPr/>
            </p:nvSpPr>
            <p:spPr>
              <a:xfrm>
                <a:off x="0" y="0"/>
                <a:ext cx="812800" cy="81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3867" tIns="33867" rIns="33867" bIns="33867" anchor="ctr" anchorCtr="0">
                <a:noAutofit/>
              </a:bodyPr>
              <a:lstStyle/>
              <a:p>
                <a:pPr algn="ctr">
                  <a:lnSpc>
                    <a:spcPct val="97111"/>
                  </a:lnSpc>
                </a:pPr>
                <a:endParaRPr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" name="Google Shape;296;p16">
              <a:extLst>
                <a:ext uri="{FF2B5EF4-FFF2-40B4-BE49-F238E27FC236}">
                  <a16:creationId xmlns:a16="http://schemas.microsoft.com/office/drawing/2014/main" id="{1934310A-7510-68BF-D847-2935C07D0F8A}"/>
                </a:ext>
              </a:extLst>
            </p:cNvPr>
            <p:cNvSpPr txBox="1"/>
            <p:nvPr/>
          </p:nvSpPr>
          <p:spPr>
            <a:xfrm>
              <a:off x="6068201" y="2706918"/>
              <a:ext cx="2039134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algn="ctr"/>
              <a:r>
                <a:rPr lang="fr-CA" sz="1650" dirty="0">
                  <a:solidFill>
                    <a:srgbClr val="000000"/>
                  </a:solidFill>
                  <a:latin typeface="Amasis MT Pro Light"/>
                  <a:ea typeface="Open Sans"/>
                  <a:cs typeface="Open Sans"/>
                  <a:sym typeface="Open Sans"/>
                </a:rPr>
                <a:t>Design PCB</a:t>
              </a:r>
              <a:endParaRPr lang="fr-FR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734931F-E3C3-51D4-C2B1-8B65A15D9F58}"/>
                </a:ext>
              </a:extLst>
            </p:cNvPr>
            <p:cNvSpPr/>
            <p:nvPr/>
          </p:nvSpPr>
          <p:spPr>
            <a:xfrm>
              <a:off x="6294194" y="2066899"/>
              <a:ext cx="431321" cy="52651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/>
                <a:t>3</a:t>
              </a:r>
            </a:p>
          </p:txBody>
        </p:sp>
      </p:grpSp>
      <p:grpSp>
        <p:nvGrpSpPr>
          <p:cNvPr id="21" name="Group 27">
            <a:extLst>
              <a:ext uri="{FF2B5EF4-FFF2-40B4-BE49-F238E27FC236}">
                <a16:creationId xmlns:a16="http://schemas.microsoft.com/office/drawing/2014/main" id="{9D2B0EFE-89EA-00FE-EFE0-80BDB5D89FEE}"/>
              </a:ext>
            </a:extLst>
          </p:cNvPr>
          <p:cNvGrpSpPr/>
          <p:nvPr/>
        </p:nvGrpSpPr>
        <p:grpSpPr>
          <a:xfrm>
            <a:off x="8496945" y="3703880"/>
            <a:ext cx="2050276" cy="1600200"/>
            <a:chOff x="1518532" y="3847055"/>
            <a:chExt cx="2050276" cy="1600200"/>
          </a:xfrm>
        </p:grpSpPr>
        <p:grpSp>
          <p:nvGrpSpPr>
            <p:cNvPr id="22" name="Google Shape;290;p16">
              <a:extLst>
                <a:ext uri="{FF2B5EF4-FFF2-40B4-BE49-F238E27FC236}">
                  <a16:creationId xmlns:a16="http://schemas.microsoft.com/office/drawing/2014/main" id="{25626B4A-44EF-A3CA-62C5-71CB2CF825C2}"/>
                </a:ext>
              </a:extLst>
            </p:cNvPr>
            <p:cNvGrpSpPr/>
            <p:nvPr/>
          </p:nvGrpSpPr>
          <p:grpSpPr>
            <a:xfrm>
              <a:off x="1526158" y="3847055"/>
              <a:ext cx="2042650" cy="1600200"/>
              <a:chOff x="0" y="0"/>
              <a:chExt cx="1200970" cy="812800"/>
            </a:xfrm>
          </p:grpSpPr>
          <p:sp>
            <p:nvSpPr>
              <p:cNvPr id="25" name="Google Shape;291;p16">
                <a:extLst>
                  <a:ext uri="{FF2B5EF4-FFF2-40B4-BE49-F238E27FC236}">
                    <a16:creationId xmlns:a16="http://schemas.microsoft.com/office/drawing/2014/main" id="{9F68AA55-19B8-ACDE-DA26-488A438CFE1D}"/>
                  </a:ext>
                </a:extLst>
              </p:cNvPr>
              <p:cNvSpPr/>
              <p:nvPr/>
            </p:nvSpPr>
            <p:spPr>
              <a:xfrm>
                <a:off x="0" y="0"/>
                <a:ext cx="1200970" cy="774530"/>
              </a:xfrm>
              <a:custGeom>
                <a:avLst/>
                <a:gdLst/>
                <a:ahLst/>
                <a:cxnLst/>
                <a:rect l="l" t="t" r="r" b="b"/>
                <a:pathLst>
                  <a:path w="1200970" h="774530" extrusionOk="0">
                    <a:moveTo>
                      <a:pt x="0" y="0"/>
                    </a:moveTo>
                    <a:lnTo>
                      <a:pt x="1200970" y="0"/>
                    </a:lnTo>
                    <a:lnTo>
                      <a:pt x="1200970" y="774530"/>
                    </a:lnTo>
                    <a:lnTo>
                      <a:pt x="0" y="77453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/>
              <a:lstStyle/>
              <a:p>
                <a:endParaRPr lang="fr-CA" sz="1200"/>
              </a:p>
            </p:txBody>
          </p:sp>
          <p:sp>
            <p:nvSpPr>
              <p:cNvPr id="26" name="Google Shape;292;p16">
                <a:extLst>
                  <a:ext uri="{FF2B5EF4-FFF2-40B4-BE49-F238E27FC236}">
                    <a16:creationId xmlns:a16="http://schemas.microsoft.com/office/drawing/2014/main" id="{CED2D618-9315-E581-CA3F-E5901A4B1687}"/>
                  </a:ext>
                </a:extLst>
              </p:cNvPr>
              <p:cNvSpPr txBox="1"/>
              <p:nvPr/>
            </p:nvSpPr>
            <p:spPr>
              <a:xfrm>
                <a:off x="0" y="0"/>
                <a:ext cx="812800" cy="81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3867" tIns="33867" rIns="33867" bIns="33867" anchor="ctr" anchorCtr="0">
                <a:noAutofit/>
              </a:bodyPr>
              <a:lstStyle/>
              <a:p>
                <a:pPr algn="ctr">
                  <a:lnSpc>
                    <a:spcPct val="97111"/>
                  </a:lnSpc>
                </a:pPr>
                <a:endParaRPr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3" name="Google Shape;296;p16">
              <a:extLst>
                <a:ext uri="{FF2B5EF4-FFF2-40B4-BE49-F238E27FC236}">
                  <a16:creationId xmlns:a16="http://schemas.microsoft.com/office/drawing/2014/main" id="{B21B3E7D-2B1B-B9B0-AFC0-8A8289B388C7}"/>
                </a:ext>
              </a:extLst>
            </p:cNvPr>
            <p:cNvSpPr txBox="1"/>
            <p:nvPr/>
          </p:nvSpPr>
          <p:spPr>
            <a:xfrm>
              <a:off x="1518532" y="4531640"/>
              <a:ext cx="2042650" cy="2563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algn="ctr"/>
              <a:r>
                <a:rPr lang="fr-CA" sz="1650" dirty="0">
                  <a:solidFill>
                    <a:srgbClr val="000000"/>
                  </a:solidFill>
                  <a:latin typeface="Amasis MT Pro Light"/>
                  <a:ea typeface="Open Sans"/>
                  <a:cs typeface="Open Sans"/>
                  <a:sym typeface="Open Sans"/>
                </a:rPr>
                <a:t>À votre tour!</a:t>
              </a:r>
              <a:endParaRPr lang="fr-FR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600ACA5-5552-A4ED-D3AE-CB850DE64961}"/>
                </a:ext>
              </a:extLst>
            </p:cNvPr>
            <p:cNvSpPr/>
            <p:nvPr/>
          </p:nvSpPr>
          <p:spPr>
            <a:xfrm>
              <a:off x="1748041" y="3848067"/>
              <a:ext cx="431321" cy="52651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fr-CA" dirty="0"/>
                <a:t>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3486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F57A3-EDB6-F956-2AF3-2B765946E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E453D-31E4-AADA-6482-4A66ECA091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9544"/>
            <a:ext cx="10515600" cy="491680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Texte</a:t>
            </a:r>
            <a:endParaRPr lang="fr-FR" dirty="0"/>
          </a:p>
          <a:p>
            <a:r>
              <a:rPr lang="en-US" dirty="0"/>
              <a:t>Texte</a:t>
            </a:r>
          </a:p>
          <a:p>
            <a:endParaRPr lang="fr-CA" dirty="0"/>
          </a:p>
        </p:txBody>
      </p:sp>
      <p:sp>
        <p:nvSpPr>
          <p:cNvPr id="7" name="Date Placeholder 62">
            <a:extLst>
              <a:ext uri="{FF2B5EF4-FFF2-40B4-BE49-F238E27FC236}">
                <a16:creationId xmlns:a16="http://schemas.microsoft.com/office/drawing/2014/main" id="{76A75332-1CDB-BB65-FAB4-D98656BE92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CA" dirty="0">
                <a:solidFill>
                  <a:schemeClr val="tx1"/>
                </a:solidFill>
              </a:rPr>
              <a:t>6/25/2024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ooter Placeholder 63">
            <a:extLst>
              <a:ext uri="{FF2B5EF4-FFF2-40B4-BE49-F238E27FC236}">
                <a16:creationId xmlns:a16="http://schemas.microsoft.com/office/drawing/2014/main" id="{288609CC-2C2F-21F0-8FE9-172951648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CCI – Miriam Caisse</a:t>
            </a:r>
          </a:p>
        </p:txBody>
      </p:sp>
      <p:sp>
        <p:nvSpPr>
          <p:cNvPr id="9" name="Slide Number Placeholder 64">
            <a:extLst>
              <a:ext uri="{FF2B5EF4-FFF2-40B4-BE49-F238E27FC236}">
                <a16:creationId xmlns:a16="http://schemas.microsoft.com/office/drawing/2014/main" id="{5ED6BBCF-A110-20A4-713E-30D07F2EF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8E28480-1C08-4458-AD97-0283E6FFD09D}" type="slidenum">
              <a:rPr lang="en-US" smtClean="0">
                <a:solidFill>
                  <a:schemeClr val="tx1"/>
                </a:solidFill>
              </a:rPr>
              <a:t>5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1268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5CB72-B496-E5A4-5B08-3B8F1C18F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241" y="204855"/>
            <a:ext cx="10515600" cy="877507"/>
          </a:xfrm>
        </p:spPr>
        <p:txBody>
          <a:bodyPr/>
          <a:lstStyle/>
          <a:p>
            <a:r>
              <a:rPr lang="fr-CA" dirty="0">
                <a:solidFill>
                  <a:schemeClr val="bg1">
                    <a:lumMod val="95000"/>
                  </a:schemeClr>
                </a:solidFill>
              </a:rPr>
              <a:t>Déroulement de la présentation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27C15E7-69A0-09A9-FF34-87F562B23A43}"/>
              </a:ext>
            </a:extLst>
          </p:cNvPr>
          <p:cNvGrpSpPr/>
          <p:nvPr/>
        </p:nvGrpSpPr>
        <p:grpSpPr>
          <a:xfrm>
            <a:off x="2322199" y="1866045"/>
            <a:ext cx="2042651" cy="1601569"/>
            <a:chOff x="1527482" y="2063170"/>
            <a:chExt cx="2042651" cy="1601569"/>
          </a:xfrm>
        </p:grpSpPr>
        <p:grpSp>
          <p:nvGrpSpPr>
            <p:cNvPr id="8" name="Google Shape;290;p16">
              <a:extLst>
                <a:ext uri="{FF2B5EF4-FFF2-40B4-BE49-F238E27FC236}">
                  <a16:creationId xmlns:a16="http://schemas.microsoft.com/office/drawing/2014/main" id="{234825FD-F165-0655-5FE7-FE94D78ACEA9}"/>
                </a:ext>
              </a:extLst>
            </p:cNvPr>
            <p:cNvGrpSpPr/>
            <p:nvPr/>
          </p:nvGrpSpPr>
          <p:grpSpPr>
            <a:xfrm>
              <a:off x="1527483" y="2064539"/>
              <a:ext cx="2042650" cy="1600200"/>
              <a:chOff x="0" y="0"/>
              <a:chExt cx="1200970" cy="812800"/>
            </a:xfrm>
          </p:grpSpPr>
          <p:sp>
            <p:nvSpPr>
              <p:cNvPr id="12" name="Google Shape;291;p16">
                <a:extLst>
                  <a:ext uri="{FF2B5EF4-FFF2-40B4-BE49-F238E27FC236}">
                    <a16:creationId xmlns:a16="http://schemas.microsoft.com/office/drawing/2014/main" id="{DE7B217A-6B82-9C71-2814-597DD968925F}"/>
                  </a:ext>
                </a:extLst>
              </p:cNvPr>
              <p:cNvSpPr/>
              <p:nvPr/>
            </p:nvSpPr>
            <p:spPr>
              <a:xfrm>
                <a:off x="0" y="0"/>
                <a:ext cx="1200970" cy="774530"/>
              </a:xfrm>
              <a:custGeom>
                <a:avLst/>
                <a:gdLst/>
                <a:ahLst/>
                <a:cxnLst/>
                <a:rect l="l" t="t" r="r" b="b"/>
                <a:pathLst>
                  <a:path w="1200970" h="774530" extrusionOk="0">
                    <a:moveTo>
                      <a:pt x="0" y="0"/>
                    </a:moveTo>
                    <a:lnTo>
                      <a:pt x="1200970" y="0"/>
                    </a:lnTo>
                    <a:lnTo>
                      <a:pt x="1200970" y="774530"/>
                    </a:lnTo>
                    <a:lnTo>
                      <a:pt x="0" y="77453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/>
              <a:lstStyle/>
              <a:p>
                <a:endParaRPr lang="fr-CA" sz="1200"/>
              </a:p>
            </p:txBody>
          </p:sp>
          <p:sp>
            <p:nvSpPr>
              <p:cNvPr id="13" name="Google Shape;292;p16">
                <a:extLst>
                  <a:ext uri="{FF2B5EF4-FFF2-40B4-BE49-F238E27FC236}">
                    <a16:creationId xmlns:a16="http://schemas.microsoft.com/office/drawing/2014/main" id="{EA5ADF23-FE2C-8FC3-244F-50FD1B3AE5EA}"/>
                  </a:ext>
                </a:extLst>
              </p:cNvPr>
              <p:cNvSpPr txBox="1"/>
              <p:nvPr/>
            </p:nvSpPr>
            <p:spPr>
              <a:xfrm>
                <a:off x="0" y="0"/>
                <a:ext cx="812800" cy="81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3867" tIns="33867" rIns="33867" bIns="33867" anchor="ctr" anchorCtr="0">
                <a:noAutofit/>
              </a:bodyPr>
              <a:lstStyle/>
              <a:p>
                <a:pPr algn="ctr">
                  <a:lnSpc>
                    <a:spcPct val="97111"/>
                  </a:lnSpc>
                </a:pPr>
                <a:endParaRPr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" name="Google Shape;296;p16">
              <a:extLst>
                <a:ext uri="{FF2B5EF4-FFF2-40B4-BE49-F238E27FC236}">
                  <a16:creationId xmlns:a16="http://schemas.microsoft.com/office/drawing/2014/main" id="{E079D4FE-9D85-6C4E-E5DD-A0291AEA4297}"/>
                </a:ext>
              </a:extLst>
            </p:cNvPr>
            <p:cNvSpPr txBox="1"/>
            <p:nvPr/>
          </p:nvSpPr>
          <p:spPr>
            <a:xfrm>
              <a:off x="1527482" y="2693995"/>
              <a:ext cx="2033641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algn="ctr"/>
              <a:r>
                <a:rPr lang="fr-CA" sz="1650" dirty="0">
                  <a:solidFill>
                    <a:srgbClr val="000000"/>
                  </a:solidFill>
                  <a:latin typeface="Amasis MT Pro Light"/>
                  <a:ea typeface="Open Sans"/>
                  <a:cs typeface="Open Sans"/>
                  <a:sym typeface="Open Sans"/>
                </a:rPr>
                <a:t>Navigation</a:t>
              </a:r>
              <a:endParaRPr lang="fr-CA" sz="1650">
                <a:solidFill>
                  <a:srgbClr val="000000"/>
                </a:solidFill>
                <a:latin typeface="Amasis MT Pro Light"/>
                <a:ea typeface="Open Sans"/>
                <a:cs typeface="Open Sans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926D5E4-F9EC-D5C3-D287-E48078D5857A}"/>
                </a:ext>
              </a:extLst>
            </p:cNvPr>
            <p:cNvSpPr/>
            <p:nvPr/>
          </p:nvSpPr>
          <p:spPr>
            <a:xfrm>
              <a:off x="1749366" y="2063170"/>
              <a:ext cx="431321" cy="52651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/>
                <a:t>1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E617AD9-3888-B671-AA63-B184548E3A95}"/>
              </a:ext>
            </a:extLst>
          </p:cNvPr>
          <p:cNvGrpSpPr/>
          <p:nvPr/>
        </p:nvGrpSpPr>
        <p:grpSpPr>
          <a:xfrm>
            <a:off x="4779679" y="1865221"/>
            <a:ext cx="2052301" cy="1601025"/>
            <a:chOff x="3790246" y="2063714"/>
            <a:chExt cx="2052301" cy="1601025"/>
          </a:xfrm>
        </p:grpSpPr>
        <p:grpSp>
          <p:nvGrpSpPr>
            <p:cNvPr id="15" name="Google Shape;290;p16">
              <a:extLst>
                <a:ext uri="{FF2B5EF4-FFF2-40B4-BE49-F238E27FC236}">
                  <a16:creationId xmlns:a16="http://schemas.microsoft.com/office/drawing/2014/main" id="{DDD829BD-AD0C-8444-B3C4-2B08C0C99B6A}"/>
                </a:ext>
              </a:extLst>
            </p:cNvPr>
            <p:cNvGrpSpPr/>
            <p:nvPr/>
          </p:nvGrpSpPr>
          <p:grpSpPr>
            <a:xfrm>
              <a:off x="3799897" y="2064538"/>
              <a:ext cx="2042650" cy="1600201"/>
              <a:chOff x="0" y="0"/>
              <a:chExt cx="1200970" cy="812800"/>
            </a:xfrm>
          </p:grpSpPr>
          <p:sp>
            <p:nvSpPr>
              <p:cNvPr id="19" name="Google Shape;291;p16">
                <a:extLst>
                  <a:ext uri="{FF2B5EF4-FFF2-40B4-BE49-F238E27FC236}">
                    <a16:creationId xmlns:a16="http://schemas.microsoft.com/office/drawing/2014/main" id="{DA48EA67-5293-D41A-C6B3-12CDECFE7E0B}"/>
                  </a:ext>
                </a:extLst>
              </p:cNvPr>
              <p:cNvSpPr/>
              <p:nvPr/>
            </p:nvSpPr>
            <p:spPr>
              <a:xfrm>
                <a:off x="0" y="0"/>
                <a:ext cx="1200970" cy="774530"/>
              </a:xfrm>
              <a:custGeom>
                <a:avLst/>
                <a:gdLst/>
                <a:ahLst/>
                <a:cxnLst/>
                <a:rect l="l" t="t" r="r" b="b"/>
                <a:pathLst>
                  <a:path w="1200970" h="774530" extrusionOk="0">
                    <a:moveTo>
                      <a:pt x="0" y="0"/>
                    </a:moveTo>
                    <a:lnTo>
                      <a:pt x="1200970" y="0"/>
                    </a:lnTo>
                    <a:lnTo>
                      <a:pt x="1200970" y="774530"/>
                    </a:lnTo>
                    <a:lnTo>
                      <a:pt x="0" y="77453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/>
              <a:lstStyle/>
              <a:p>
                <a:endParaRPr lang="fr-CA" sz="1200"/>
              </a:p>
            </p:txBody>
          </p:sp>
          <p:sp>
            <p:nvSpPr>
              <p:cNvPr id="20" name="Google Shape;292;p16">
                <a:extLst>
                  <a:ext uri="{FF2B5EF4-FFF2-40B4-BE49-F238E27FC236}">
                    <a16:creationId xmlns:a16="http://schemas.microsoft.com/office/drawing/2014/main" id="{402F08AA-E205-1926-42E9-B8B3E627F733}"/>
                  </a:ext>
                </a:extLst>
              </p:cNvPr>
              <p:cNvSpPr txBox="1"/>
              <p:nvPr/>
            </p:nvSpPr>
            <p:spPr>
              <a:xfrm>
                <a:off x="0" y="0"/>
                <a:ext cx="812800" cy="81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3867" tIns="33867" rIns="33867" bIns="33867" anchor="ctr" anchorCtr="0">
                <a:noAutofit/>
              </a:bodyPr>
              <a:lstStyle/>
              <a:p>
                <a:pPr algn="ctr">
                  <a:lnSpc>
                    <a:spcPct val="97111"/>
                  </a:lnSpc>
                </a:pPr>
                <a:endParaRPr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6" name="Google Shape;296;p16">
              <a:extLst>
                <a:ext uri="{FF2B5EF4-FFF2-40B4-BE49-F238E27FC236}">
                  <a16:creationId xmlns:a16="http://schemas.microsoft.com/office/drawing/2014/main" id="{3669FA49-4CCB-9FBA-2B86-B155FB6EC656}"/>
                </a:ext>
              </a:extLst>
            </p:cNvPr>
            <p:cNvSpPr txBox="1"/>
            <p:nvPr/>
          </p:nvSpPr>
          <p:spPr>
            <a:xfrm>
              <a:off x="3790246" y="2703553"/>
              <a:ext cx="2042650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algn="ctr"/>
              <a:r>
                <a:rPr lang="fr-CA" sz="1650" dirty="0">
                  <a:solidFill>
                    <a:srgbClr val="000000"/>
                  </a:solidFill>
                  <a:latin typeface="Amasis MT Pro Light"/>
                  <a:ea typeface="Open Sans"/>
                  <a:cs typeface="Open Sans"/>
                  <a:sym typeface="Open Sans"/>
                </a:rPr>
                <a:t>Schéma électrique</a:t>
              </a:r>
              <a:endParaRPr lang="fr-FR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BD7BC2B-DFFC-CA2D-87D4-CC5360A3A6B8}"/>
                </a:ext>
              </a:extLst>
            </p:cNvPr>
            <p:cNvSpPr/>
            <p:nvPr/>
          </p:nvSpPr>
          <p:spPr>
            <a:xfrm>
              <a:off x="4021780" y="2063714"/>
              <a:ext cx="431321" cy="52651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/>
                <a:t>2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C3F2394-80BC-6D58-97E8-58CD1EF433B6}"/>
              </a:ext>
            </a:extLst>
          </p:cNvPr>
          <p:cNvGrpSpPr/>
          <p:nvPr/>
        </p:nvGrpSpPr>
        <p:grpSpPr>
          <a:xfrm>
            <a:off x="6034384" y="3703880"/>
            <a:ext cx="2050276" cy="1600200"/>
            <a:chOff x="1518532" y="3847055"/>
            <a:chExt cx="2050276" cy="1600200"/>
          </a:xfrm>
        </p:grpSpPr>
        <p:grpSp>
          <p:nvGrpSpPr>
            <p:cNvPr id="29" name="Google Shape;290;p16">
              <a:extLst>
                <a:ext uri="{FF2B5EF4-FFF2-40B4-BE49-F238E27FC236}">
                  <a16:creationId xmlns:a16="http://schemas.microsoft.com/office/drawing/2014/main" id="{72AAF401-C346-B4B1-0EF7-84D503A78212}"/>
                </a:ext>
              </a:extLst>
            </p:cNvPr>
            <p:cNvGrpSpPr/>
            <p:nvPr/>
          </p:nvGrpSpPr>
          <p:grpSpPr>
            <a:xfrm>
              <a:off x="1526158" y="3847055"/>
              <a:ext cx="2042650" cy="1600200"/>
              <a:chOff x="0" y="0"/>
              <a:chExt cx="1200970" cy="812800"/>
            </a:xfrm>
          </p:grpSpPr>
          <p:sp>
            <p:nvSpPr>
              <p:cNvPr id="33" name="Google Shape;291;p16">
                <a:extLst>
                  <a:ext uri="{FF2B5EF4-FFF2-40B4-BE49-F238E27FC236}">
                    <a16:creationId xmlns:a16="http://schemas.microsoft.com/office/drawing/2014/main" id="{82D8BA3E-EF7C-F1D2-E32B-6E1A81884D52}"/>
                  </a:ext>
                </a:extLst>
              </p:cNvPr>
              <p:cNvSpPr/>
              <p:nvPr/>
            </p:nvSpPr>
            <p:spPr>
              <a:xfrm>
                <a:off x="0" y="0"/>
                <a:ext cx="1200970" cy="774530"/>
              </a:xfrm>
              <a:custGeom>
                <a:avLst/>
                <a:gdLst/>
                <a:ahLst/>
                <a:cxnLst/>
                <a:rect l="l" t="t" r="r" b="b"/>
                <a:pathLst>
                  <a:path w="1200970" h="774530" extrusionOk="0">
                    <a:moveTo>
                      <a:pt x="0" y="0"/>
                    </a:moveTo>
                    <a:lnTo>
                      <a:pt x="1200970" y="0"/>
                    </a:lnTo>
                    <a:lnTo>
                      <a:pt x="1200970" y="774530"/>
                    </a:lnTo>
                    <a:lnTo>
                      <a:pt x="0" y="77453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/>
              <a:lstStyle/>
              <a:p>
                <a:endParaRPr lang="fr-CA" sz="1200"/>
              </a:p>
            </p:txBody>
          </p:sp>
          <p:sp>
            <p:nvSpPr>
              <p:cNvPr id="34" name="Google Shape;292;p16">
                <a:extLst>
                  <a:ext uri="{FF2B5EF4-FFF2-40B4-BE49-F238E27FC236}">
                    <a16:creationId xmlns:a16="http://schemas.microsoft.com/office/drawing/2014/main" id="{A153FAAF-8E89-699E-C384-7B080F4B1A41}"/>
                  </a:ext>
                </a:extLst>
              </p:cNvPr>
              <p:cNvSpPr txBox="1"/>
              <p:nvPr/>
            </p:nvSpPr>
            <p:spPr>
              <a:xfrm>
                <a:off x="0" y="0"/>
                <a:ext cx="812800" cy="81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3867" tIns="33867" rIns="33867" bIns="33867" anchor="ctr" anchorCtr="0">
                <a:noAutofit/>
              </a:bodyPr>
              <a:lstStyle/>
              <a:p>
                <a:pPr algn="ctr">
                  <a:lnSpc>
                    <a:spcPct val="97111"/>
                  </a:lnSpc>
                </a:pPr>
                <a:endParaRPr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" name="Google Shape;296;p16">
              <a:extLst>
                <a:ext uri="{FF2B5EF4-FFF2-40B4-BE49-F238E27FC236}">
                  <a16:creationId xmlns:a16="http://schemas.microsoft.com/office/drawing/2014/main" id="{A8BE34AD-F47E-5DE1-6A28-9A4BFA8D22B2}"/>
                </a:ext>
              </a:extLst>
            </p:cNvPr>
            <p:cNvSpPr txBox="1"/>
            <p:nvPr/>
          </p:nvSpPr>
          <p:spPr>
            <a:xfrm>
              <a:off x="1518532" y="4531640"/>
              <a:ext cx="2042650" cy="5155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algn="ctr"/>
              <a:r>
                <a:rPr lang="fr-CA" sz="1700" dirty="0">
                  <a:solidFill>
                    <a:srgbClr val="000000"/>
                  </a:solidFill>
                  <a:latin typeface="Amasis MT Pro Light"/>
                  <a:ea typeface="Open Sans"/>
                  <a:cs typeface="Open Sans"/>
                  <a:sym typeface="Open Sans"/>
                </a:rPr>
                <a:t>Période de questions</a:t>
              </a:r>
            </a:p>
            <a:p>
              <a:pPr algn="ctr"/>
              <a:endParaRPr lang="fr-CA" sz="1650" dirty="0">
                <a:latin typeface="Amasis MT Pro Light"/>
                <a:ea typeface="Open Sans"/>
                <a:cs typeface="Open Sans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3672E31-71B2-DF95-40A4-D6B073326430}"/>
                </a:ext>
              </a:extLst>
            </p:cNvPr>
            <p:cNvSpPr/>
            <p:nvPr/>
          </p:nvSpPr>
          <p:spPr>
            <a:xfrm>
              <a:off x="1748041" y="3848067"/>
              <a:ext cx="431321" cy="52651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/>
                <a:t>6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7A464C9-2041-9938-DF62-7FC7E0AAA494}"/>
              </a:ext>
            </a:extLst>
          </p:cNvPr>
          <p:cNvGrpSpPr/>
          <p:nvPr/>
        </p:nvGrpSpPr>
        <p:grpSpPr>
          <a:xfrm>
            <a:off x="3570769" y="3711278"/>
            <a:ext cx="2046760" cy="1600200"/>
            <a:chOff x="8340615" y="2060939"/>
            <a:chExt cx="2046760" cy="1600200"/>
          </a:xfrm>
        </p:grpSpPr>
        <p:grpSp>
          <p:nvGrpSpPr>
            <p:cNvPr id="43" name="Google Shape;290;p16">
              <a:extLst>
                <a:ext uri="{FF2B5EF4-FFF2-40B4-BE49-F238E27FC236}">
                  <a16:creationId xmlns:a16="http://schemas.microsoft.com/office/drawing/2014/main" id="{45791F5C-A052-331F-791D-329E63B032B5}"/>
                </a:ext>
              </a:extLst>
            </p:cNvPr>
            <p:cNvGrpSpPr/>
            <p:nvPr/>
          </p:nvGrpSpPr>
          <p:grpSpPr>
            <a:xfrm>
              <a:off x="8344725" y="2060939"/>
              <a:ext cx="2042650" cy="1600200"/>
              <a:chOff x="0" y="0"/>
              <a:chExt cx="1200970" cy="812800"/>
            </a:xfrm>
          </p:grpSpPr>
          <p:sp>
            <p:nvSpPr>
              <p:cNvPr id="47" name="Google Shape;291;p16">
                <a:extLst>
                  <a:ext uri="{FF2B5EF4-FFF2-40B4-BE49-F238E27FC236}">
                    <a16:creationId xmlns:a16="http://schemas.microsoft.com/office/drawing/2014/main" id="{77CF78C8-C22A-F924-37EE-AAA8E1C1F894}"/>
                  </a:ext>
                </a:extLst>
              </p:cNvPr>
              <p:cNvSpPr/>
              <p:nvPr/>
            </p:nvSpPr>
            <p:spPr>
              <a:xfrm>
                <a:off x="0" y="0"/>
                <a:ext cx="1200970" cy="774530"/>
              </a:xfrm>
              <a:custGeom>
                <a:avLst/>
                <a:gdLst/>
                <a:ahLst/>
                <a:cxnLst/>
                <a:rect l="l" t="t" r="r" b="b"/>
                <a:pathLst>
                  <a:path w="1200970" h="774530" extrusionOk="0">
                    <a:moveTo>
                      <a:pt x="0" y="0"/>
                    </a:moveTo>
                    <a:lnTo>
                      <a:pt x="1200970" y="0"/>
                    </a:lnTo>
                    <a:lnTo>
                      <a:pt x="1200970" y="774530"/>
                    </a:lnTo>
                    <a:lnTo>
                      <a:pt x="0" y="77453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/>
              <a:lstStyle/>
              <a:p>
                <a:endParaRPr lang="fr-CA" sz="1200"/>
              </a:p>
            </p:txBody>
          </p:sp>
          <p:sp>
            <p:nvSpPr>
              <p:cNvPr id="48" name="Google Shape;292;p16">
                <a:extLst>
                  <a:ext uri="{FF2B5EF4-FFF2-40B4-BE49-F238E27FC236}">
                    <a16:creationId xmlns:a16="http://schemas.microsoft.com/office/drawing/2014/main" id="{9BC62A25-2301-22AC-6AF8-0D644A842D40}"/>
                  </a:ext>
                </a:extLst>
              </p:cNvPr>
              <p:cNvSpPr txBox="1"/>
              <p:nvPr/>
            </p:nvSpPr>
            <p:spPr>
              <a:xfrm>
                <a:off x="0" y="0"/>
                <a:ext cx="812800" cy="81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3867" tIns="33867" rIns="33867" bIns="33867" anchor="ctr" anchorCtr="0">
                <a:noAutofit/>
              </a:bodyPr>
              <a:lstStyle/>
              <a:p>
                <a:pPr algn="ctr">
                  <a:lnSpc>
                    <a:spcPct val="97111"/>
                  </a:lnSpc>
                </a:pPr>
                <a:endParaRPr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4" name="Google Shape;296;p16">
              <a:extLst>
                <a:ext uri="{FF2B5EF4-FFF2-40B4-BE49-F238E27FC236}">
                  <a16:creationId xmlns:a16="http://schemas.microsoft.com/office/drawing/2014/main" id="{1FD0F854-E8B9-68B8-8CE3-653071960C20}"/>
                </a:ext>
              </a:extLst>
            </p:cNvPr>
            <p:cNvSpPr txBox="1"/>
            <p:nvPr/>
          </p:nvSpPr>
          <p:spPr>
            <a:xfrm>
              <a:off x="8340615" y="2704749"/>
              <a:ext cx="2042650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algn="ctr"/>
              <a:r>
                <a:rPr lang="fr-CA" sz="1700" dirty="0">
                  <a:solidFill>
                    <a:srgbClr val="000000"/>
                  </a:solidFill>
                  <a:latin typeface="Amasis MT Pro Light"/>
                  <a:ea typeface="Open Sans"/>
                  <a:cs typeface="Open Sans"/>
                  <a:sym typeface="Open Sans"/>
                </a:rPr>
                <a:t>Exportation</a:t>
              </a:r>
              <a:br>
                <a:rPr lang="fr-CA" sz="1700" dirty="0">
                  <a:solidFill>
                    <a:srgbClr val="000000"/>
                  </a:solidFill>
                  <a:latin typeface="Amasis MT Pro Light"/>
                  <a:ea typeface="Open Sans"/>
                  <a:cs typeface="Open Sans"/>
                </a:rPr>
              </a:br>
              <a:r>
                <a:rPr lang="fr-CA" sz="1700" dirty="0">
                  <a:solidFill>
                    <a:srgbClr val="000000"/>
                  </a:solidFill>
                  <a:latin typeface="Amasis MT Pro Light"/>
                  <a:ea typeface="Open Sans"/>
                  <a:cs typeface="Open Sans"/>
                  <a:sym typeface="Open Sans"/>
                </a:rPr>
                <a:t>Gerber et PDF</a:t>
              </a:r>
              <a:endParaRPr lang="fr-FR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AE8A7EEE-054F-A2EB-3101-5539A4A78861}"/>
                </a:ext>
              </a:extLst>
            </p:cNvPr>
            <p:cNvSpPr/>
            <p:nvPr/>
          </p:nvSpPr>
          <p:spPr>
            <a:xfrm>
              <a:off x="8566608" y="2062778"/>
              <a:ext cx="431321" cy="52651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/>
                <a:t>5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6C17ACFF-60F7-771A-FB74-F23E8FA11DB3}"/>
              </a:ext>
            </a:extLst>
          </p:cNvPr>
          <p:cNvGrpSpPr/>
          <p:nvPr/>
        </p:nvGrpSpPr>
        <p:grpSpPr>
          <a:xfrm>
            <a:off x="1089789" y="3703881"/>
            <a:ext cx="2046760" cy="1600199"/>
            <a:chOff x="6068201" y="2064540"/>
            <a:chExt cx="2046760" cy="1600199"/>
          </a:xfrm>
        </p:grpSpPr>
        <p:grpSp>
          <p:nvGrpSpPr>
            <p:cNvPr id="57" name="Google Shape;290;p16">
              <a:extLst>
                <a:ext uri="{FF2B5EF4-FFF2-40B4-BE49-F238E27FC236}">
                  <a16:creationId xmlns:a16="http://schemas.microsoft.com/office/drawing/2014/main" id="{F1755489-7CD0-AD3E-0C66-02162081F6BD}"/>
                </a:ext>
              </a:extLst>
            </p:cNvPr>
            <p:cNvGrpSpPr/>
            <p:nvPr/>
          </p:nvGrpSpPr>
          <p:grpSpPr>
            <a:xfrm>
              <a:off x="6072311" y="2064540"/>
              <a:ext cx="2042650" cy="1600199"/>
              <a:chOff x="0" y="0"/>
              <a:chExt cx="1200970" cy="812800"/>
            </a:xfrm>
          </p:grpSpPr>
          <p:sp>
            <p:nvSpPr>
              <p:cNvPr id="61" name="Google Shape;291;p16">
                <a:extLst>
                  <a:ext uri="{FF2B5EF4-FFF2-40B4-BE49-F238E27FC236}">
                    <a16:creationId xmlns:a16="http://schemas.microsoft.com/office/drawing/2014/main" id="{A8BAC3D9-08AB-9F7E-0E10-A88A841AFEF5}"/>
                  </a:ext>
                </a:extLst>
              </p:cNvPr>
              <p:cNvSpPr/>
              <p:nvPr/>
            </p:nvSpPr>
            <p:spPr>
              <a:xfrm>
                <a:off x="0" y="0"/>
                <a:ext cx="1200970" cy="774530"/>
              </a:xfrm>
              <a:custGeom>
                <a:avLst/>
                <a:gdLst/>
                <a:ahLst/>
                <a:cxnLst/>
                <a:rect l="l" t="t" r="r" b="b"/>
                <a:pathLst>
                  <a:path w="1200970" h="774530" extrusionOk="0">
                    <a:moveTo>
                      <a:pt x="0" y="0"/>
                    </a:moveTo>
                    <a:lnTo>
                      <a:pt x="1200970" y="0"/>
                    </a:lnTo>
                    <a:lnTo>
                      <a:pt x="1200970" y="774530"/>
                    </a:lnTo>
                    <a:lnTo>
                      <a:pt x="0" y="77453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/>
              <a:lstStyle/>
              <a:p>
                <a:endParaRPr lang="fr-CA" sz="1200"/>
              </a:p>
            </p:txBody>
          </p:sp>
          <p:sp>
            <p:nvSpPr>
              <p:cNvPr id="62" name="Google Shape;292;p16">
                <a:extLst>
                  <a:ext uri="{FF2B5EF4-FFF2-40B4-BE49-F238E27FC236}">
                    <a16:creationId xmlns:a16="http://schemas.microsoft.com/office/drawing/2014/main" id="{17BD7621-0C2A-6C38-C20D-3AC2047CE3CA}"/>
                  </a:ext>
                </a:extLst>
              </p:cNvPr>
              <p:cNvSpPr txBox="1"/>
              <p:nvPr/>
            </p:nvSpPr>
            <p:spPr>
              <a:xfrm>
                <a:off x="0" y="0"/>
                <a:ext cx="812800" cy="81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3867" tIns="33867" rIns="33867" bIns="33867" anchor="ctr" anchorCtr="0">
                <a:noAutofit/>
              </a:bodyPr>
              <a:lstStyle/>
              <a:p>
                <a:pPr algn="ctr">
                  <a:lnSpc>
                    <a:spcPct val="97111"/>
                  </a:lnSpc>
                </a:pPr>
                <a:endParaRPr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8" name="Google Shape;296;p16">
              <a:extLst>
                <a:ext uri="{FF2B5EF4-FFF2-40B4-BE49-F238E27FC236}">
                  <a16:creationId xmlns:a16="http://schemas.microsoft.com/office/drawing/2014/main" id="{81EB1023-5A5C-CE50-CC25-29964274314F}"/>
                </a:ext>
              </a:extLst>
            </p:cNvPr>
            <p:cNvSpPr txBox="1"/>
            <p:nvPr/>
          </p:nvSpPr>
          <p:spPr>
            <a:xfrm>
              <a:off x="6068201" y="2576820"/>
              <a:ext cx="2039134" cy="10156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algn="ctr"/>
              <a:r>
                <a:rPr lang="fr-CA" sz="1650" dirty="0">
                  <a:latin typeface="Amasis MT Pro Light"/>
                  <a:ea typeface="Open Sans"/>
                  <a:cs typeface="Open Sans"/>
                </a:rPr>
                <a:t>Ajout de librairies</a:t>
              </a:r>
              <a:endParaRPr lang="fr-FR" dirty="0"/>
            </a:p>
            <a:p>
              <a:pPr algn="ctr"/>
              <a:r>
                <a:rPr lang="fr-CA" sz="1650" dirty="0">
                  <a:latin typeface="Amasis MT Pro Light"/>
                  <a:ea typeface="Open Sans"/>
                  <a:cs typeface="Open Sans"/>
                </a:rPr>
                <a:t>et création de composants (symboles et </a:t>
              </a:r>
              <a:r>
                <a:rPr lang="fr-CA" sz="1650" dirty="0" err="1">
                  <a:latin typeface="Amasis MT Pro Light"/>
                  <a:ea typeface="Open Sans"/>
                  <a:cs typeface="Open Sans"/>
                </a:rPr>
                <a:t>footprints</a:t>
              </a:r>
              <a:r>
                <a:rPr lang="fr-CA" sz="1650" dirty="0">
                  <a:latin typeface="Amasis MT Pro Light"/>
                  <a:ea typeface="Open Sans"/>
                  <a:cs typeface="Open Sans"/>
                </a:rPr>
                <a:t>)</a:t>
              </a:r>
              <a:endParaRPr lang="fr-CA" dirty="0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B88D8244-8C4E-6F96-89B2-D4F3E57CAAE2}"/>
                </a:ext>
              </a:extLst>
            </p:cNvPr>
            <p:cNvSpPr/>
            <p:nvPr/>
          </p:nvSpPr>
          <p:spPr>
            <a:xfrm>
              <a:off x="6294194" y="2066899"/>
              <a:ext cx="431321" cy="52651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/>
                <a:t>4</a:t>
              </a:r>
            </a:p>
          </p:txBody>
        </p:sp>
      </p:grpSp>
      <p:sp>
        <p:nvSpPr>
          <p:cNvPr id="63" name="Date Placeholder 62">
            <a:extLst>
              <a:ext uri="{FF2B5EF4-FFF2-40B4-BE49-F238E27FC236}">
                <a16:creationId xmlns:a16="http://schemas.microsoft.com/office/drawing/2014/main" id="{88E60981-E841-2A2C-F66C-D2D2DF510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6/25/2024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4" name="Footer Placeholder 63">
            <a:extLst>
              <a:ext uri="{FF2B5EF4-FFF2-40B4-BE49-F238E27FC236}">
                <a16:creationId xmlns:a16="http://schemas.microsoft.com/office/drawing/2014/main" id="{638F492F-8EFA-4651-2331-DF670B39D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CCI – Miriam Caisse</a:t>
            </a:r>
          </a:p>
        </p:txBody>
      </p:sp>
      <p:sp>
        <p:nvSpPr>
          <p:cNvPr id="65" name="Slide Number Placeholder 64">
            <a:extLst>
              <a:ext uri="{FF2B5EF4-FFF2-40B4-BE49-F238E27FC236}">
                <a16:creationId xmlns:a16="http://schemas.microsoft.com/office/drawing/2014/main" id="{27BD5C19-4519-1CF0-F0C4-DA97FE3A7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>
                <a:solidFill>
                  <a:schemeClr val="bg1">
                    <a:lumMod val="95000"/>
                  </a:schemeClr>
                </a:solidFill>
              </a:rPr>
              <a:t>6</a:t>
            </a:fld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C82D4D8-5779-3CEA-0B4A-3C837309D824}"/>
              </a:ext>
            </a:extLst>
          </p:cNvPr>
          <p:cNvGrpSpPr/>
          <p:nvPr/>
        </p:nvGrpSpPr>
        <p:grpSpPr>
          <a:xfrm>
            <a:off x="7277937" y="1865221"/>
            <a:ext cx="2046760" cy="1600199"/>
            <a:chOff x="6068201" y="2064540"/>
            <a:chExt cx="2046760" cy="1600199"/>
          </a:xfrm>
        </p:grpSpPr>
        <p:grpSp>
          <p:nvGrpSpPr>
            <p:cNvPr id="4" name="Google Shape;290;p16">
              <a:extLst>
                <a:ext uri="{FF2B5EF4-FFF2-40B4-BE49-F238E27FC236}">
                  <a16:creationId xmlns:a16="http://schemas.microsoft.com/office/drawing/2014/main" id="{B721F23C-AB2D-0CE7-FA9A-43745C6809D0}"/>
                </a:ext>
              </a:extLst>
            </p:cNvPr>
            <p:cNvGrpSpPr/>
            <p:nvPr/>
          </p:nvGrpSpPr>
          <p:grpSpPr>
            <a:xfrm>
              <a:off x="6072311" y="2064540"/>
              <a:ext cx="2042650" cy="1600199"/>
              <a:chOff x="0" y="0"/>
              <a:chExt cx="1200970" cy="812800"/>
            </a:xfrm>
          </p:grpSpPr>
          <p:sp>
            <p:nvSpPr>
              <p:cNvPr id="11" name="Google Shape;291;p16">
                <a:extLst>
                  <a:ext uri="{FF2B5EF4-FFF2-40B4-BE49-F238E27FC236}">
                    <a16:creationId xmlns:a16="http://schemas.microsoft.com/office/drawing/2014/main" id="{ADEC24A6-7579-D0C5-EEE0-5B8DCAD992B7}"/>
                  </a:ext>
                </a:extLst>
              </p:cNvPr>
              <p:cNvSpPr/>
              <p:nvPr/>
            </p:nvSpPr>
            <p:spPr>
              <a:xfrm>
                <a:off x="0" y="0"/>
                <a:ext cx="1200970" cy="774530"/>
              </a:xfrm>
              <a:custGeom>
                <a:avLst/>
                <a:gdLst/>
                <a:ahLst/>
                <a:cxnLst/>
                <a:rect l="l" t="t" r="r" b="b"/>
                <a:pathLst>
                  <a:path w="1200970" h="774530" extrusionOk="0">
                    <a:moveTo>
                      <a:pt x="0" y="0"/>
                    </a:moveTo>
                    <a:lnTo>
                      <a:pt x="1200970" y="0"/>
                    </a:lnTo>
                    <a:lnTo>
                      <a:pt x="1200970" y="774530"/>
                    </a:lnTo>
                    <a:lnTo>
                      <a:pt x="0" y="77453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/>
              <a:lstStyle/>
              <a:p>
                <a:endParaRPr lang="fr-CA" sz="1200"/>
              </a:p>
            </p:txBody>
          </p:sp>
          <p:sp>
            <p:nvSpPr>
              <p:cNvPr id="18" name="Google Shape;292;p16">
                <a:extLst>
                  <a:ext uri="{FF2B5EF4-FFF2-40B4-BE49-F238E27FC236}">
                    <a16:creationId xmlns:a16="http://schemas.microsoft.com/office/drawing/2014/main" id="{FBFC15D9-30D3-4ADB-EF47-97FCD60F99C8}"/>
                  </a:ext>
                </a:extLst>
              </p:cNvPr>
              <p:cNvSpPr txBox="1"/>
              <p:nvPr/>
            </p:nvSpPr>
            <p:spPr>
              <a:xfrm>
                <a:off x="0" y="0"/>
                <a:ext cx="812800" cy="81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3867" tIns="33867" rIns="33867" bIns="33867" anchor="ctr" anchorCtr="0">
                <a:noAutofit/>
              </a:bodyPr>
              <a:lstStyle/>
              <a:p>
                <a:pPr algn="ctr">
                  <a:lnSpc>
                    <a:spcPct val="97111"/>
                  </a:lnSpc>
                </a:pPr>
                <a:endParaRPr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" name="Google Shape;296;p16">
              <a:extLst>
                <a:ext uri="{FF2B5EF4-FFF2-40B4-BE49-F238E27FC236}">
                  <a16:creationId xmlns:a16="http://schemas.microsoft.com/office/drawing/2014/main" id="{1934310A-7510-68BF-D847-2935C07D0F8A}"/>
                </a:ext>
              </a:extLst>
            </p:cNvPr>
            <p:cNvSpPr txBox="1"/>
            <p:nvPr/>
          </p:nvSpPr>
          <p:spPr>
            <a:xfrm>
              <a:off x="6068201" y="2706918"/>
              <a:ext cx="2039134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algn="ctr"/>
              <a:r>
                <a:rPr lang="fr-CA" sz="1650" b="1" dirty="0">
                  <a:solidFill>
                    <a:srgbClr val="000000"/>
                  </a:solidFill>
                  <a:latin typeface="Amasis MT Pro Medium"/>
                  <a:ea typeface="Open Sans"/>
                  <a:cs typeface="Open Sans"/>
                  <a:sym typeface="Open Sans"/>
                </a:rPr>
                <a:t>Design PCB</a:t>
              </a:r>
              <a:endParaRPr lang="fr-FR" b="1">
                <a:latin typeface="Amasis MT Pro Medium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734931F-E3C3-51D4-C2B1-8B65A15D9F58}"/>
                </a:ext>
              </a:extLst>
            </p:cNvPr>
            <p:cNvSpPr/>
            <p:nvPr/>
          </p:nvSpPr>
          <p:spPr>
            <a:xfrm>
              <a:off x="6294194" y="2066899"/>
              <a:ext cx="431321" cy="52651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/>
                <a:t>3</a:t>
              </a:r>
            </a:p>
          </p:txBody>
        </p:sp>
      </p:grpSp>
      <p:grpSp>
        <p:nvGrpSpPr>
          <p:cNvPr id="21" name="Group 27">
            <a:extLst>
              <a:ext uri="{FF2B5EF4-FFF2-40B4-BE49-F238E27FC236}">
                <a16:creationId xmlns:a16="http://schemas.microsoft.com/office/drawing/2014/main" id="{9D2B0EFE-89EA-00FE-EFE0-80BDB5D89FEE}"/>
              </a:ext>
            </a:extLst>
          </p:cNvPr>
          <p:cNvGrpSpPr/>
          <p:nvPr/>
        </p:nvGrpSpPr>
        <p:grpSpPr>
          <a:xfrm>
            <a:off x="8496945" y="3703880"/>
            <a:ext cx="2050276" cy="1600200"/>
            <a:chOff x="1518532" y="3847055"/>
            <a:chExt cx="2050276" cy="1600200"/>
          </a:xfrm>
        </p:grpSpPr>
        <p:grpSp>
          <p:nvGrpSpPr>
            <p:cNvPr id="22" name="Google Shape;290;p16">
              <a:extLst>
                <a:ext uri="{FF2B5EF4-FFF2-40B4-BE49-F238E27FC236}">
                  <a16:creationId xmlns:a16="http://schemas.microsoft.com/office/drawing/2014/main" id="{25626B4A-44EF-A3CA-62C5-71CB2CF825C2}"/>
                </a:ext>
              </a:extLst>
            </p:cNvPr>
            <p:cNvGrpSpPr/>
            <p:nvPr/>
          </p:nvGrpSpPr>
          <p:grpSpPr>
            <a:xfrm>
              <a:off x="1526158" y="3847055"/>
              <a:ext cx="2042650" cy="1600200"/>
              <a:chOff x="0" y="0"/>
              <a:chExt cx="1200970" cy="812800"/>
            </a:xfrm>
          </p:grpSpPr>
          <p:sp>
            <p:nvSpPr>
              <p:cNvPr id="25" name="Google Shape;291;p16">
                <a:extLst>
                  <a:ext uri="{FF2B5EF4-FFF2-40B4-BE49-F238E27FC236}">
                    <a16:creationId xmlns:a16="http://schemas.microsoft.com/office/drawing/2014/main" id="{9F68AA55-19B8-ACDE-DA26-488A438CFE1D}"/>
                  </a:ext>
                </a:extLst>
              </p:cNvPr>
              <p:cNvSpPr/>
              <p:nvPr/>
            </p:nvSpPr>
            <p:spPr>
              <a:xfrm>
                <a:off x="0" y="0"/>
                <a:ext cx="1200970" cy="774530"/>
              </a:xfrm>
              <a:custGeom>
                <a:avLst/>
                <a:gdLst/>
                <a:ahLst/>
                <a:cxnLst/>
                <a:rect l="l" t="t" r="r" b="b"/>
                <a:pathLst>
                  <a:path w="1200970" h="774530" extrusionOk="0">
                    <a:moveTo>
                      <a:pt x="0" y="0"/>
                    </a:moveTo>
                    <a:lnTo>
                      <a:pt x="1200970" y="0"/>
                    </a:lnTo>
                    <a:lnTo>
                      <a:pt x="1200970" y="774530"/>
                    </a:lnTo>
                    <a:lnTo>
                      <a:pt x="0" y="77453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/>
              <a:lstStyle/>
              <a:p>
                <a:endParaRPr lang="fr-CA" sz="1200"/>
              </a:p>
            </p:txBody>
          </p:sp>
          <p:sp>
            <p:nvSpPr>
              <p:cNvPr id="26" name="Google Shape;292;p16">
                <a:extLst>
                  <a:ext uri="{FF2B5EF4-FFF2-40B4-BE49-F238E27FC236}">
                    <a16:creationId xmlns:a16="http://schemas.microsoft.com/office/drawing/2014/main" id="{CED2D618-9315-E581-CA3F-E5901A4B1687}"/>
                  </a:ext>
                </a:extLst>
              </p:cNvPr>
              <p:cNvSpPr txBox="1"/>
              <p:nvPr/>
            </p:nvSpPr>
            <p:spPr>
              <a:xfrm>
                <a:off x="0" y="0"/>
                <a:ext cx="812800" cy="81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3867" tIns="33867" rIns="33867" bIns="33867" anchor="ctr" anchorCtr="0">
                <a:noAutofit/>
              </a:bodyPr>
              <a:lstStyle/>
              <a:p>
                <a:pPr algn="ctr">
                  <a:lnSpc>
                    <a:spcPct val="97111"/>
                  </a:lnSpc>
                </a:pPr>
                <a:endParaRPr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3" name="Google Shape;296;p16">
              <a:extLst>
                <a:ext uri="{FF2B5EF4-FFF2-40B4-BE49-F238E27FC236}">
                  <a16:creationId xmlns:a16="http://schemas.microsoft.com/office/drawing/2014/main" id="{B21B3E7D-2B1B-B9B0-AFC0-8A8289B388C7}"/>
                </a:ext>
              </a:extLst>
            </p:cNvPr>
            <p:cNvSpPr txBox="1"/>
            <p:nvPr/>
          </p:nvSpPr>
          <p:spPr>
            <a:xfrm>
              <a:off x="1518532" y="4531640"/>
              <a:ext cx="2042650" cy="2563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algn="ctr"/>
              <a:r>
                <a:rPr lang="fr-CA" sz="1650" dirty="0">
                  <a:solidFill>
                    <a:srgbClr val="000000"/>
                  </a:solidFill>
                  <a:latin typeface="Amasis MT Pro Light"/>
                  <a:ea typeface="Open Sans"/>
                  <a:cs typeface="Open Sans"/>
                  <a:sym typeface="Open Sans"/>
                </a:rPr>
                <a:t>À votre tour!</a:t>
              </a:r>
              <a:endParaRPr lang="fr-FR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600ACA5-5552-A4ED-D3AE-CB850DE64961}"/>
                </a:ext>
              </a:extLst>
            </p:cNvPr>
            <p:cNvSpPr/>
            <p:nvPr/>
          </p:nvSpPr>
          <p:spPr>
            <a:xfrm>
              <a:off x="1748041" y="3848067"/>
              <a:ext cx="431321" cy="52651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fr-CA" dirty="0"/>
                <a:t>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3344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F57A3-EDB6-F956-2AF3-2B765946E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E453D-31E4-AADA-6482-4A66ECA091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9544"/>
            <a:ext cx="10515600" cy="491680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Texte</a:t>
            </a:r>
            <a:endParaRPr lang="fr-FR" dirty="0"/>
          </a:p>
          <a:p>
            <a:r>
              <a:rPr lang="en-US" dirty="0"/>
              <a:t>Texte</a:t>
            </a:r>
          </a:p>
          <a:p>
            <a:endParaRPr lang="fr-CA" dirty="0"/>
          </a:p>
        </p:txBody>
      </p:sp>
      <p:sp>
        <p:nvSpPr>
          <p:cNvPr id="7" name="Date Placeholder 62">
            <a:extLst>
              <a:ext uri="{FF2B5EF4-FFF2-40B4-BE49-F238E27FC236}">
                <a16:creationId xmlns:a16="http://schemas.microsoft.com/office/drawing/2014/main" id="{76A75332-1CDB-BB65-FAB4-D98656BE92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CA" dirty="0">
                <a:solidFill>
                  <a:schemeClr val="tx1"/>
                </a:solidFill>
              </a:rPr>
              <a:t>6/25/2024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ooter Placeholder 63">
            <a:extLst>
              <a:ext uri="{FF2B5EF4-FFF2-40B4-BE49-F238E27FC236}">
                <a16:creationId xmlns:a16="http://schemas.microsoft.com/office/drawing/2014/main" id="{288609CC-2C2F-21F0-8FE9-172951648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CCI – Miriam Caisse</a:t>
            </a:r>
          </a:p>
        </p:txBody>
      </p:sp>
      <p:sp>
        <p:nvSpPr>
          <p:cNvPr id="9" name="Slide Number Placeholder 64">
            <a:extLst>
              <a:ext uri="{FF2B5EF4-FFF2-40B4-BE49-F238E27FC236}">
                <a16:creationId xmlns:a16="http://schemas.microsoft.com/office/drawing/2014/main" id="{5ED6BBCF-A110-20A4-713E-30D07F2EF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8E28480-1C08-4458-AD97-0283E6FFD09D}" type="slidenum">
              <a:rPr lang="en-US" smtClean="0">
                <a:solidFill>
                  <a:schemeClr val="tx1"/>
                </a:solidFill>
              </a:rPr>
              <a:t>7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7308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5CB72-B496-E5A4-5B08-3B8F1C18F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241" y="204855"/>
            <a:ext cx="10515600" cy="877507"/>
          </a:xfrm>
        </p:spPr>
        <p:txBody>
          <a:bodyPr/>
          <a:lstStyle/>
          <a:p>
            <a:r>
              <a:rPr lang="fr-CA" dirty="0">
                <a:solidFill>
                  <a:schemeClr val="bg1">
                    <a:lumMod val="95000"/>
                  </a:schemeClr>
                </a:solidFill>
              </a:rPr>
              <a:t>Déroulement de la présentation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27C15E7-69A0-09A9-FF34-87F562B23A43}"/>
              </a:ext>
            </a:extLst>
          </p:cNvPr>
          <p:cNvGrpSpPr/>
          <p:nvPr/>
        </p:nvGrpSpPr>
        <p:grpSpPr>
          <a:xfrm>
            <a:off x="2322199" y="1866045"/>
            <a:ext cx="2042651" cy="1601569"/>
            <a:chOff x="1527482" y="2063170"/>
            <a:chExt cx="2042651" cy="1601569"/>
          </a:xfrm>
        </p:grpSpPr>
        <p:grpSp>
          <p:nvGrpSpPr>
            <p:cNvPr id="8" name="Google Shape;290;p16">
              <a:extLst>
                <a:ext uri="{FF2B5EF4-FFF2-40B4-BE49-F238E27FC236}">
                  <a16:creationId xmlns:a16="http://schemas.microsoft.com/office/drawing/2014/main" id="{234825FD-F165-0655-5FE7-FE94D78ACEA9}"/>
                </a:ext>
              </a:extLst>
            </p:cNvPr>
            <p:cNvGrpSpPr/>
            <p:nvPr/>
          </p:nvGrpSpPr>
          <p:grpSpPr>
            <a:xfrm>
              <a:off x="1527483" y="2064539"/>
              <a:ext cx="2042650" cy="1600200"/>
              <a:chOff x="0" y="0"/>
              <a:chExt cx="1200970" cy="812800"/>
            </a:xfrm>
          </p:grpSpPr>
          <p:sp>
            <p:nvSpPr>
              <p:cNvPr id="12" name="Google Shape;291;p16">
                <a:extLst>
                  <a:ext uri="{FF2B5EF4-FFF2-40B4-BE49-F238E27FC236}">
                    <a16:creationId xmlns:a16="http://schemas.microsoft.com/office/drawing/2014/main" id="{DE7B217A-6B82-9C71-2814-597DD968925F}"/>
                  </a:ext>
                </a:extLst>
              </p:cNvPr>
              <p:cNvSpPr/>
              <p:nvPr/>
            </p:nvSpPr>
            <p:spPr>
              <a:xfrm>
                <a:off x="0" y="0"/>
                <a:ext cx="1200970" cy="774530"/>
              </a:xfrm>
              <a:custGeom>
                <a:avLst/>
                <a:gdLst/>
                <a:ahLst/>
                <a:cxnLst/>
                <a:rect l="l" t="t" r="r" b="b"/>
                <a:pathLst>
                  <a:path w="1200970" h="774530" extrusionOk="0">
                    <a:moveTo>
                      <a:pt x="0" y="0"/>
                    </a:moveTo>
                    <a:lnTo>
                      <a:pt x="1200970" y="0"/>
                    </a:lnTo>
                    <a:lnTo>
                      <a:pt x="1200970" y="774530"/>
                    </a:lnTo>
                    <a:lnTo>
                      <a:pt x="0" y="77453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/>
              <a:lstStyle/>
              <a:p>
                <a:endParaRPr lang="fr-CA" sz="1200"/>
              </a:p>
            </p:txBody>
          </p:sp>
          <p:sp>
            <p:nvSpPr>
              <p:cNvPr id="13" name="Google Shape;292;p16">
                <a:extLst>
                  <a:ext uri="{FF2B5EF4-FFF2-40B4-BE49-F238E27FC236}">
                    <a16:creationId xmlns:a16="http://schemas.microsoft.com/office/drawing/2014/main" id="{EA5ADF23-FE2C-8FC3-244F-50FD1B3AE5EA}"/>
                  </a:ext>
                </a:extLst>
              </p:cNvPr>
              <p:cNvSpPr txBox="1"/>
              <p:nvPr/>
            </p:nvSpPr>
            <p:spPr>
              <a:xfrm>
                <a:off x="0" y="0"/>
                <a:ext cx="812800" cy="81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3867" tIns="33867" rIns="33867" bIns="33867" anchor="ctr" anchorCtr="0">
                <a:noAutofit/>
              </a:bodyPr>
              <a:lstStyle/>
              <a:p>
                <a:pPr algn="ctr">
                  <a:lnSpc>
                    <a:spcPct val="97111"/>
                  </a:lnSpc>
                </a:pPr>
                <a:endParaRPr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" name="Google Shape;296;p16">
              <a:extLst>
                <a:ext uri="{FF2B5EF4-FFF2-40B4-BE49-F238E27FC236}">
                  <a16:creationId xmlns:a16="http://schemas.microsoft.com/office/drawing/2014/main" id="{E079D4FE-9D85-6C4E-E5DD-A0291AEA4297}"/>
                </a:ext>
              </a:extLst>
            </p:cNvPr>
            <p:cNvSpPr txBox="1"/>
            <p:nvPr/>
          </p:nvSpPr>
          <p:spPr>
            <a:xfrm>
              <a:off x="1527482" y="2693995"/>
              <a:ext cx="2033641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algn="ctr"/>
              <a:r>
                <a:rPr lang="fr-CA" sz="1650" dirty="0">
                  <a:solidFill>
                    <a:srgbClr val="000000"/>
                  </a:solidFill>
                  <a:latin typeface="Amasis MT Pro Light"/>
                  <a:ea typeface="Open Sans"/>
                  <a:cs typeface="Open Sans"/>
                  <a:sym typeface="Open Sans"/>
                </a:rPr>
                <a:t>Navigation</a:t>
              </a:r>
              <a:endParaRPr lang="fr-CA" sz="1650">
                <a:solidFill>
                  <a:srgbClr val="000000"/>
                </a:solidFill>
                <a:latin typeface="Amasis MT Pro Light"/>
                <a:ea typeface="Open Sans"/>
                <a:cs typeface="Open Sans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926D5E4-F9EC-D5C3-D287-E48078D5857A}"/>
                </a:ext>
              </a:extLst>
            </p:cNvPr>
            <p:cNvSpPr/>
            <p:nvPr/>
          </p:nvSpPr>
          <p:spPr>
            <a:xfrm>
              <a:off x="1749366" y="2063170"/>
              <a:ext cx="431321" cy="52651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/>
                <a:t>1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E617AD9-3888-B671-AA63-B184548E3A95}"/>
              </a:ext>
            </a:extLst>
          </p:cNvPr>
          <p:cNvGrpSpPr/>
          <p:nvPr/>
        </p:nvGrpSpPr>
        <p:grpSpPr>
          <a:xfrm>
            <a:off x="4779679" y="1865221"/>
            <a:ext cx="2052301" cy="1601025"/>
            <a:chOff x="3790246" y="2063714"/>
            <a:chExt cx="2052301" cy="1601025"/>
          </a:xfrm>
        </p:grpSpPr>
        <p:grpSp>
          <p:nvGrpSpPr>
            <p:cNvPr id="15" name="Google Shape;290;p16">
              <a:extLst>
                <a:ext uri="{FF2B5EF4-FFF2-40B4-BE49-F238E27FC236}">
                  <a16:creationId xmlns:a16="http://schemas.microsoft.com/office/drawing/2014/main" id="{DDD829BD-AD0C-8444-B3C4-2B08C0C99B6A}"/>
                </a:ext>
              </a:extLst>
            </p:cNvPr>
            <p:cNvGrpSpPr/>
            <p:nvPr/>
          </p:nvGrpSpPr>
          <p:grpSpPr>
            <a:xfrm>
              <a:off x="3799897" y="2064538"/>
              <a:ext cx="2042650" cy="1600201"/>
              <a:chOff x="0" y="0"/>
              <a:chExt cx="1200970" cy="812800"/>
            </a:xfrm>
          </p:grpSpPr>
          <p:sp>
            <p:nvSpPr>
              <p:cNvPr id="19" name="Google Shape;291;p16">
                <a:extLst>
                  <a:ext uri="{FF2B5EF4-FFF2-40B4-BE49-F238E27FC236}">
                    <a16:creationId xmlns:a16="http://schemas.microsoft.com/office/drawing/2014/main" id="{DA48EA67-5293-D41A-C6B3-12CDECFE7E0B}"/>
                  </a:ext>
                </a:extLst>
              </p:cNvPr>
              <p:cNvSpPr/>
              <p:nvPr/>
            </p:nvSpPr>
            <p:spPr>
              <a:xfrm>
                <a:off x="0" y="0"/>
                <a:ext cx="1200970" cy="774530"/>
              </a:xfrm>
              <a:custGeom>
                <a:avLst/>
                <a:gdLst/>
                <a:ahLst/>
                <a:cxnLst/>
                <a:rect l="l" t="t" r="r" b="b"/>
                <a:pathLst>
                  <a:path w="1200970" h="774530" extrusionOk="0">
                    <a:moveTo>
                      <a:pt x="0" y="0"/>
                    </a:moveTo>
                    <a:lnTo>
                      <a:pt x="1200970" y="0"/>
                    </a:lnTo>
                    <a:lnTo>
                      <a:pt x="1200970" y="774530"/>
                    </a:lnTo>
                    <a:lnTo>
                      <a:pt x="0" y="77453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/>
              <a:lstStyle/>
              <a:p>
                <a:endParaRPr lang="fr-CA" sz="1200"/>
              </a:p>
            </p:txBody>
          </p:sp>
          <p:sp>
            <p:nvSpPr>
              <p:cNvPr id="20" name="Google Shape;292;p16">
                <a:extLst>
                  <a:ext uri="{FF2B5EF4-FFF2-40B4-BE49-F238E27FC236}">
                    <a16:creationId xmlns:a16="http://schemas.microsoft.com/office/drawing/2014/main" id="{402F08AA-E205-1926-42E9-B8B3E627F733}"/>
                  </a:ext>
                </a:extLst>
              </p:cNvPr>
              <p:cNvSpPr txBox="1"/>
              <p:nvPr/>
            </p:nvSpPr>
            <p:spPr>
              <a:xfrm>
                <a:off x="0" y="0"/>
                <a:ext cx="812800" cy="81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3867" tIns="33867" rIns="33867" bIns="33867" anchor="ctr" anchorCtr="0">
                <a:noAutofit/>
              </a:bodyPr>
              <a:lstStyle/>
              <a:p>
                <a:pPr algn="ctr">
                  <a:lnSpc>
                    <a:spcPct val="97111"/>
                  </a:lnSpc>
                </a:pPr>
                <a:endParaRPr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6" name="Google Shape;296;p16">
              <a:extLst>
                <a:ext uri="{FF2B5EF4-FFF2-40B4-BE49-F238E27FC236}">
                  <a16:creationId xmlns:a16="http://schemas.microsoft.com/office/drawing/2014/main" id="{3669FA49-4CCB-9FBA-2B86-B155FB6EC656}"/>
                </a:ext>
              </a:extLst>
            </p:cNvPr>
            <p:cNvSpPr txBox="1"/>
            <p:nvPr/>
          </p:nvSpPr>
          <p:spPr>
            <a:xfrm>
              <a:off x="3790246" y="2703553"/>
              <a:ext cx="2042650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algn="ctr"/>
              <a:r>
                <a:rPr lang="fr-CA" sz="1650" dirty="0">
                  <a:solidFill>
                    <a:srgbClr val="000000"/>
                  </a:solidFill>
                  <a:latin typeface="Amasis MT Pro Light"/>
                  <a:ea typeface="Open Sans"/>
                  <a:cs typeface="Open Sans"/>
                  <a:sym typeface="Open Sans"/>
                </a:rPr>
                <a:t>Schéma électrique</a:t>
              </a:r>
              <a:endParaRPr lang="fr-FR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BD7BC2B-DFFC-CA2D-87D4-CC5360A3A6B8}"/>
                </a:ext>
              </a:extLst>
            </p:cNvPr>
            <p:cNvSpPr/>
            <p:nvPr/>
          </p:nvSpPr>
          <p:spPr>
            <a:xfrm>
              <a:off x="4021780" y="2063714"/>
              <a:ext cx="431321" cy="52651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/>
                <a:t>2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C3F2394-80BC-6D58-97E8-58CD1EF433B6}"/>
              </a:ext>
            </a:extLst>
          </p:cNvPr>
          <p:cNvGrpSpPr/>
          <p:nvPr/>
        </p:nvGrpSpPr>
        <p:grpSpPr>
          <a:xfrm>
            <a:off x="6034384" y="3703880"/>
            <a:ext cx="2050276" cy="1600200"/>
            <a:chOff x="1518532" y="3847055"/>
            <a:chExt cx="2050276" cy="1600200"/>
          </a:xfrm>
        </p:grpSpPr>
        <p:grpSp>
          <p:nvGrpSpPr>
            <p:cNvPr id="29" name="Google Shape;290;p16">
              <a:extLst>
                <a:ext uri="{FF2B5EF4-FFF2-40B4-BE49-F238E27FC236}">
                  <a16:creationId xmlns:a16="http://schemas.microsoft.com/office/drawing/2014/main" id="{72AAF401-C346-B4B1-0EF7-84D503A78212}"/>
                </a:ext>
              </a:extLst>
            </p:cNvPr>
            <p:cNvGrpSpPr/>
            <p:nvPr/>
          </p:nvGrpSpPr>
          <p:grpSpPr>
            <a:xfrm>
              <a:off x="1526158" y="3847055"/>
              <a:ext cx="2042650" cy="1600200"/>
              <a:chOff x="0" y="0"/>
              <a:chExt cx="1200970" cy="812800"/>
            </a:xfrm>
          </p:grpSpPr>
          <p:sp>
            <p:nvSpPr>
              <p:cNvPr id="33" name="Google Shape;291;p16">
                <a:extLst>
                  <a:ext uri="{FF2B5EF4-FFF2-40B4-BE49-F238E27FC236}">
                    <a16:creationId xmlns:a16="http://schemas.microsoft.com/office/drawing/2014/main" id="{82D8BA3E-EF7C-F1D2-E32B-6E1A81884D52}"/>
                  </a:ext>
                </a:extLst>
              </p:cNvPr>
              <p:cNvSpPr/>
              <p:nvPr/>
            </p:nvSpPr>
            <p:spPr>
              <a:xfrm>
                <a:off x="0" y="0"/>
                <a:ext cx="1200970" cy="774530"/>
              </a:xfrm>
              <a:custGeom>
                <a:avLst/>
                <a:gdLst/>
                <a:ahLst/>
                <a:cxnLst/>
                <a:rect l="l" t="t" r="r" b="b"/>
                <a:pathLst>
                  <a:path w="1200970" h="774530" extrusionOk="0">
                    <a:moveTo>
                      <a:pt x="0" y="0"/>
                    </a:moveTo>
                    <a:lnTo>
                      <a:pt x="1200970" y="0"/>
                    </a:lnTo>
                    <a:lnTo>
                      <a:pt x="1200970" y="774530"/>
                    </a:lnTo>
                    <a:lnTo>
                      <a:pt x="0" y="77453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/>
              <a:lstStyle/>
              <a:p>
                <a:endParaRPr lang="fr-CA" sz="1200"/>
              </a:p>
            </p:txBody>
          </p:sp>
          <p:sp>
            <p:nvSpPr>
              <p:cNvPr id="34" name="Google Shape;292;p16">
                <a:extLst>
                  <a:ext uri="{FF2B5EF4-FFF2-40B4-BE49-F238E27FC236}">
                    <a16:creationId xmlns:a16="http://schemas.microsoft.com/office/drawing/2014/main" id="{A153FAAF-8E89-699E-C384-7B080F4B1A41}"/>
                  </a:ext>
                </a:extLst>
              </p:cNvPr>
              <p:cNvSpPr txBox="1"/>
              <p:nvPr/>
            </p:nvSpPr>
            <p:spPr>
              <a:xfrm>
                <a:off x="0" y="0"/>
                <a:ext cx="812800" cy="81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3867" tIns="33867" rIns="33867" bIns="33867" anchor="ctr" anchorCtr="0">
                <a:noAutofit/>
              </a:bodyPr>
              <a:lstStyle/>
              <a:p>
                <a:pPr algn="ctr">
                  <a:lnSpc>
                    <a:spcPct val="97111"/>
                  </a:lnSpc>
                </a:pPr>
                <a:endParaRPr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" name="Google Shape;296;p16">
              <a:extLst>
                <a:ext uri="{FF2B5EF4-FFF2-40B4-BE49-F238E27FC236}">
                  <a16:creationId xmlns:a16="http://schemas.microsoft.com/office/drawing/2014/main" id="{A8BE34AD-F47E-5DE1-6A28-9A4BFA8D22B2}"/>
                </a:ext>
              </a:extLst>
            </p:cNvPr>
            <p:cNvSpPr txBox="1"/>
            <p:nvPr/>
          </p:nvSpPr>
          <p:spPr>
            <a:xfrm>
              <a:off x="1518532" y="4531640"/>
              <a:ext cx="2042650" cy="5155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algn="ctr"/>
              <a:r>
                <a:rPr lang="fr-CA" sz="1700" dirty="0">
                  <a:solidFill>
                    <a:srgbClr val="000000"/>
                  </a:solidFill>
                  <a:latin typeface="Amasis MT Pro Light"/>
                  <a:ea typeface="Open Sans"/>
                  <a:cs typeface="Open Sans"/>
                  <a:sym typeface="Open Sans"/>
                </a:rPr>
                <a:t>Période de questions</a:t>
              </a:r>
            </a:p>
            <a:p>
              <a:pPr algn="ctr"/>
              <a:endParaRPr lang="fr-CA" sz="1650" dirty="0">
                <a:latin typeface="Amasis MT Pro Light"/>
                <a:ea typeface="Open Sans"/>
                <a:cs typeface="Open Sans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3672E31-71B2-DF95-40A4-D6B073326430}"/>
                </a:ext>
              </a:extLst>
            </p:cNvPr>
            <p:cNvSpPr/>
            <p:nvPr/>
          </p:nvSpPr>
          <p:spPr>
            <a:xfrm>
              <a:off x="1748041" y="3848067"/>
              <a:ext cx="431321" cy="52651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/>
                <a:t>6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7A464C9-2041-9938-DF62-7FC7E0AAA494}"/>
              </a:ext>
            </a:extLst>
          </p:cNvPr>
          <p:cNvGrpSpPr/>
          <p:nvPr/>
        </p:nvGrpSpPr>
        <p:grpSpPr>
          <a:xfrm>
            <a:off x="3570769" y="3711278"/>
            <a:ext cx="2046760" cy="1600200"/>
            <a:chOff x="8340615" y="2060939"/>
            <a:chExt cx="2046760" cy="1600200"/>
          </a:xfrm>
        </p:grpSpPr>
        <p:grpSp>
          <p:nvGrpSpPr>
            <p:cNvPr id="43" name="Google Shape;290;p16">
              <a:extLst>
                <a:ext uri="{FF2B5EF4-FFF2-40B4-BE49-F238E27FC236}">
                  <a16:creationId xmlns:a16="http://schemas.microsoft.com/office/drawing/2014/main" id="{45791F5C-A052-331F-791D-329E63B032B5}"/>
                </a:ext>
              </a:extLst>
            </p:cNvPr>
            <p:cNvGrpSpPr/>
            <p:nvPr/>
          </p:nvGrpSpPr>
          <p:grpSpPr>
            <a:xfrm>
              <a:off x="8344725" y="2060939"/>
              <a:ext cx="2042650" cy="1600200"/>
              <a:chOff x="0" y="0"/>
              <a:chExt cx="1200970" cy="812800"/>
            </a:xfrm>
          </p:grpSpPr>
          <p:sp>
            <p:nvSpPr>
              <p:cNvPr id="47" name="Google Shape;291;p16">
                <a:extLst>
                  <a:ext uri="{FF2B5EF4-FFF2-40B4-BE49-F238E27FC236}">
                    <a16:creationId xmlns:a16="http://schemas.microsoft.com/office/drawing/2014/main" id="{77CF78C8-C22A-F924-37EE-AAA8E1C1F894}"/>
                  </a:ext>
                </a:extLst>
              </p:cNvPr>
              <p:cNvSpPr/>
              <p:nvPr/>
            </p:nvSpPr>
            <p:spPr>
              <a:xfrm>
                <a:off x="0" y="0"/>
                <a:ext cx="1200970" cy="774530"/>
              </a:xfrm>
              <a:custGeom>
                <a:avLst/>
                <a:gdLst/>
                <a:ahLst/>
                <a:cxnLst/>
                <a:rect l="l" t="t" r="r" b="b"/>
                <a:pathLst>
                  <a:path w="1200970" h="774530" extrusionOk="0">
                    <a:moveTo>
                      <a:pt x="0" y="0"/>
                    </a:moveTo>
                    <a:lnTo>
                      <a:pt x="1200970" y="0"/>
                    </a:lnTo>
                    <a:lnTo>
                      <a:pt x="1200970" y="774530"/>
                    </a:lnTo>
                    <a:lnTo>
                      <a:pt x="0" y="77453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/>
              <a:lstStyle/>
              <a:p>
                <a:endParaRPr lang="fr-CA" sz="1200"/>
              </a:p>
            </p:txBody>
          </p:sp>
          <p:sp>
            <p:nvSpPr>
              <p:cNvPr id="48" name="Google Shape;292;p16">
                <a:extLst>
                  <a:ext uri="{FF2B5EF4-FFF2-40B4-BE49-F238E27FC236}">
                    <a16:creationId xmlns:a16="http://schemas.microsoft.com/office/drawing/2014/main" id="{9BC62A25-2301-22AC-6AF8-0D644A842D40}"/>
                  </a:ext>
                </a:extLst>
              </p:cNvPr>
              <p:cNvSpPr txBox="1"/>
              <p:nvPr/>
            </p:nvSpPr>
            <p:spPr>
              <a:xfrm>
                <a:off x="0" y="0"/>
                <a:ext cx="812800" cy="81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3867" tIns="33867" rIns="33867" bIns="33867" anchor="ctr" anchorCtr="0">
                <a:noAutofit/>
              </a:bodyPr>
              <a:lstStyle/>
              <a:p>
                <a:pPr algn="ctr">
                  <a:lnSpc>
                    <a:spcPct val="97111"/>
                  </a:lnSpc>
                </a:pPr>
                <a:endParaRPr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4" name="Google Shape;296;p16">
              <a:extLst>
                <a:ext uri="{FF2B5EF4-FFF2-40B4-BE49-F238E27FC236}">
                  <a16:creationId xmlns:a16="http://schemas.microsoft.com/office/drawing/2014/main" id="{1FD0F854-E8B9-68B8-8CE3-653071960C20}"/>
                </a:ext>
              </a:extLst>
            </p:cNvPr>
            <p:cNvSpPr txBox="1"/>
            <p:nvPr/>
          </p:nvSpPr>
          <p:spPr>
            <a:xfrm>
              <a:off x="8340615" y="2704749"/>
              <a:ext cx="2042650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algn="ctr"/>
              <a:r>
                <a:rPr lang="fr-CA" sz="1700" dirty="0">
                  <a:solidFill>
                    <a:srgbClr val="000000"/>
                  </a:solidFill>
                  <a:latin typeface="Amasis MT Pro Light"/>
                  <a:ea typeface="Open Sans"/>
                  <a:cs typeface="Open Sans"/>
                  <a:sym typeface="Open Sans"/>
                </a:rPr>
                <a:t>Exportation</a:t>
              </a:r>
              <a:br>
                <a:rPr lang="fr-CA" sz="1700" dirty="0">
                  <a:solidFill>
                    <a:srgbClr val="000000"/>
                  </a:solidFill>
                  <a:latin typeface="Amasis MT Pro Light"/>
                  <a:ea typeface="Open Sans"/>
                  <a:cs typeface="Open Sans"/>
                </a:rPr>
              </a:br>
              <a:r>
                <a:rPr lang="fr-CA" sz="1700" dirty="0">
                  <a:solidFill>
                    <a:srgbClr val="000000"/>
                  </a:solidFill>
                  <a:latin typeface="Amasis MT Pro Light"/>
                  <a:ea typeface="Open Sans"/>
                  <a:cs typeface="Open Sans"/>
                  <a:sym typeface="Open Sans"/>
                </a:rPr>
                <a:t>Gerber et PDF</a:t>
              </a:r>
              <a:endParaRPr lang="fr-FR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AE8A7EEE-054F-A2EB-3101-5539A4A78861}"/>
                </a:ext>
              </a:extLst>
            </p:cNvPr>
            <p:cNvSpPr/>
            <p:nvPr/>
          </p:nvSpPr>
          <p:spPr>
            <a:xfrm>
              <a:off x="8566608" y="2062778"/>
              <a:ext cx="431321" cy="52651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/>
                <a:t>5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6C17ACFF-60F7-771A-FB74-F23E8FA11DB3}"/>
              </a:ext>
            </a:extLst>
          </p:cNvPr>
          <p:cNvGrpSpPr/>
          <p:nvPr/>
        </p:nvGrpSpPr>
        <p:grpSpPr>
          <a:xfrm>
            <a:off x="1006155" y="3703881"/>
            <a:ext cx="2132060" cy="1600199"/>
            <a:chOff x="5984567" y="2064540"/>
            <a:chExt cx="2132060" cy="1600199"/>
          </a:xfrm>
        </p:grpSpPr>
        <p:grpSp>
          <p:nvGrpSpPr>
            <p:cNvPr id="57" name="Google Shape;290;p16">
              <a:extLst>
                <a:ext uri="{FF2B5EF4-FFF2-40B4-BE49-F238E27FC236}">
                  <a16:creationId xmlns:a16="http://schemas.microsoft.com/office/drawing/2014/main" id="{F1755489-7CD0-AD3E-0C66-02162081F6BD}"/>
                </a:ext>
              </a:extLst>
            </p:cNvPr>
            <p:cNvGrpSpPr/>
            <p:nvPr/>
          </p:nvGrpSpPr>
          <p:grpSpPr>
            <a:xfrm>
              <a:off x="6072311" y="2064540"/>
              <a:ext cx="2042650" cy="1600199"/>
              <a:chOff x="0" y="0"/>
              <a:chExt cx="1200970" cy="812800"/>
            </a:xfrm>
          </p:grpSpPr>
          <p:sp>
            <p:nvSpPr>
              <p:cNvPr id="61" name="Google Shape;291;p16">
                <a:extLst>
                  <a:ext uri="{FF2B5EF4-FFF2-40B4-BE49-F238E27FC236}">
                    <a16:creationId xmlns:a16="http://schemas.microsoft.com/office/drawing/2014/main" id="{A8BAC3D9-08AB-9F7E-0E10-A88A841AFEF5}"/>
                  </a:ext>
                </a:extLst>
              </p:cNvPr>
              <p:cNvSpPr/>
              <p:nvPr/>
            </p:nvSpPr>
            <p:spPr>
              <a:xfrm>
                <a:off x="0" y="0"/>
                <a:ext cx="1200970" cy="774530"/>
              </a:xfrm>
              <a:custGeom>
                <a:avLst/>
                <a:gdLst/>
                <a:ahLst/>
                <a:cxnLst/>
                <a:rect l="l" t="t" r="r" b="b"/>
                <a:pathLst>
                  <a:path w="1200970" h="774530" extrusionOk="0">
                    <a:moveTo>
                      <a:pt x="0" y="0"/>
                    </a:moveTo>
                    <a:lnTo>
                      <a:pt x="1200970" y="0"/>
                    </a:lnTo>
                    <a:lnTo>
                      <a:pt x="1200970" y="774530"/>
                    </a:lnTo>
                    <a:lnTo>
                      <a:pt x="0" y="77453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/>
              <a:lstStyle/>
              <a:p>
                <a:endParaRPr lang="fr-CA" sz="1200"/>
              </a:p>
            </p:txBody>
          </p:sp>
          <p:sp>
            <p:nvSpPr>
              <p:cNvPr id="62" name="Google Shape;292;p16">
                <a:extLst>
                  <a:ext uri="{FF2B5EF4-FFF2-40B4-BE49-F238E27FC236}">
                    <a16:creationId xmlns:a16="http://schemas.microsoft.com/office/drawing/2014/main" id="{17BD7621-0C2A-6C38-C20D-3AC2047CE3CA}"/>
                  </a:ext>
                </a:extLst>
              </p:cNvPr>
              <p:cNvSpPr txBox="1"/>
              <p:nvPr/>
            </p:nvSpPr>
            <p:spPr>
              <a:xfrm>
                <a:off x="0" y="0"/>
                <a:ext cx="812800" cy="81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3867" tIns="33867" rIns="33867" bIns="33867" anchor="ctr" anchorCtr="0">
                <a:noAutofit/>
              </a:bodyPr>
              <a:lstStyle/>
              <a:p>
                <a:pPr algn="ctr">
                  <a:lnSpc>
                    <a:spcPct val="97111"/>
                  </a:lnSpc>
                </a:pPr>
                <a:endParaRPr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8" name="Google Shape;296;p16">
              <a:extLst>
                <a:ext uri="{FF2B5EF4-FFF2-40B4-BE49-F238E27FC236}">
                  <a16:creationId xmlns:a16="http://schemas.microsoft.com/office/drawing/2014/main" id="{81EB1023-5A5C-CE50-CC25-29964274314F}"/>
                </a:ext>
              </a:extLst>
            </p:cNvPr>
            <p:cNvSpPr txBox="1"/>
            <p:nvPr/>
          </p:nvSpPr>
          <p:spPr>
            <a:xfrm>
              <a:off x="5984567" y="2716210"/>
              <a:ext cx="2132060" cy="7617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algn="ctr"/>
              <a:r>
                <a:rPr lang="fr-CA" sz="1650" b="1" dirty="0">
                  <a:latin typeface="Amasis MT Pro Medium"/>
                  <a:ea typeface="Open Sans"/>
                  <a:cs typeface="Open Sans"/>
                </a:rPr>
                <a:t>Ajout de librairies et création de composants 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B88D8244-8C4E-6F96-89B2-D4F3E57CAAE2}"/>
                </a:ext>
              </a:extLst>
            </p:cNvPr>
            <p:cNvSpPr/>
            <p:nvPr/>
          </p:nvSpPr>
          <p:spPr>
            <a:xfrm>
              <a:off x="6294194" y="2066899"/>
              <a:ext cx="431321" cy="52651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/>
                <a:t>4</a:t>
              </a:r>
            </a:p>
          </p:txBody>
        </p:sp>
      </p:grpSp>
      <p:sp>
        <p:nvSpPr>
          <p:cNvPr id="63" name="Date Placeholder 62">
            <a:extLst>
              <a:ext uri="{FF2B5EF4-FFF2-40B4-BE49-F238E27FC236}">
                <a16:creationId xmlns:a16="http://schemas.microsoft.com/office/drawing/2014/main" id="{88E60981-E841-2A2C-F66C-D2D2DF510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6/25/2024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4" name="Footer Placeholder 63">
            <a:extLst>
              <a:ext uri="{FF2B5EF4-FFF2-40B4-BE49-F238E27FC236}">
                <a16:creationId xmlns:a16="http://schemas.microsoft.com/office/drawing/2014/main" id="{638F492F-8EFA-4651-2331-DF670B39D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CCI – Miriam Caisse</a:t>
            </a:r>
          </a:p>
        </p:txBody>
      </p:sp>
      <p:sp>
        <p:nvSpPr>
          <p:cNvPr id="65" name="Slide Number Placeholder 64">
            <a:extLst>
              <a:ext uri="{FF2B5EF4-FFF2-40B4-BE49-F238E27FC236}">
                <a16:creationId xmlns:a16="http://schemas.microsoft.com/office/drawing/2014/main" id="{27BD5C19-4519-1CF0-F0C4-DA97FE3A7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>
                <a:solidFill>
                  <a:schemeClr val="bg1">
                    <a:lumMod val="95000"/>
                  </a:schemeClr>
                </a:solidFill>
              </a:rPr>
              <a:t>8</a:t>
            </a:fld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C82D4D8-5779-3CEA-0B4A-3C837309D824}"/>
              </a:ext>
            </a:extLst>
          </p:cNvPr>
          <p:cNvGrpSpPr/>
          <p:nvPr/>
        </p:nvGrpSpPr>
        <p:grpSpPr>
          <a:xfrm>
            <a:off x="7277937" y="1865221"/>
            <a:ext cx="2046760" cy="1600199"/>
            <a:chOff x="6068201" y="2064540"/>
            <a:chExt cx="2046760" cy="1600199"/>
          </a:xfrm>
        </p:grpSpPr>
        <p:grpSp>
          <p:nvGrpSpPr>
            <p:cNvPr id="4" name="Google Shape;290;p16">
              <a:extLst>
                <a:ext uri="{FF2B5EF4-FFF2-40B4-BE49-F238E27FC236}">
                  <a16:creationId xmlns:a16="http://schemas.microsoft.com/office/drawing/2014/main" id="{B721F23C-AB2D-0CE7-FA9A-43745C6809D0}"/>
                </a:ext>
              </a:extLst>
            </p:cNvPr>
            <p:cNvGrpSpPr/>
            <p:nvPr/>
          </p:nvGrpSpPr>
          <p:grpSpPr>
            <a:xfrm>
              <a:off x="6072311" y="2064540"/>
              <a:ext cx="2042650" cy="1600199"/>
              <a:chOff x="0" y="0"/>
              <a:chExt cx="1200970" cy="812800"/>
            </a:xfrm>
          </p:grpSpPr>
          <p:sp>
            <p:nvSpPr>
              <p:cNvPr id="11" name="Google Shape;291;p16">
                <a:extLst>
                  <a:ext uri="{FF2B5EF4-FFF2-40B4-BE49-F238E27FC236}">
                    <a16:creationId xmlns:a16="http://schemas.microsoft.com/office/drawing/2014/main" id="{ADEC24A6-7579-D0C5-EEE0-5B8DCAD992B7}"/>
                  </a:ext>
                </a:extLst>
              </p:cNvPr>
              <p:cNvSpPr/>
              <p:nvPr/>
            </p:nvSpPr>
            <p:spPr>
              <a:xfrm>
                <a:off x="0" y="0"/>
                <a:ext cx="1200970" cy="774530"/>
              </a:xfrm>
              <a:custGeom>
                <a:avLst/>
                <a:gdLst/>
                <a:ahLst/>
                <a:cxnLst/>
                <a:rect l="l" t="t" r="r" b="b"/>
                <a:pathLst>
                  <a:path w="1200970" h="774530" extrusionOk="0">
                    <a:moveTo>
                      <a:pt x="0" y="0"/>
                    </a:moveTo>
                    <a:lnTo>
                      <a:pt x="1200970" y="0"/>
                    </a:lnTo>
                    <a:lnTo>
                      <a:pt x="1200970" y="774530"/>
                    </a:lnTo>
                    <a:lnTo>
                      <a:pt x="0" y="77453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/>
              <a:lstStyle/>
              <a:p>
                <a:endParaRPr lang="fr-CA" sz="1200"/>
              </a:p>
            </p:txBody>
          </p:sp>
          <p:sp>
            <p:nvSpPr>
              <p:cNvPr id="18" name="Google Shape;292;p16">
                <a:extLst>
                  <a:ext uri="{FF2B5EF4-FFF2-40B4-BE49-F238E27FC236}">
                    <a16:creationId xmlns:a16="http://schemas.microsoft.com/office/drawing/2014/main" id="{FBFC15D9-30D3-4ADB-EF47-97FCD60F99C8}"/>
                  </a:ext>
                </a:extLst>
              </p:cNvPr>
              <p:cNvSpPr txBox="1"/>
              <p:nvPr/>
            </p:nvSpPr>
            <p:spPr>
              <a:xfrm>
                <a:off x="0" y="0"/>
                <a:ext cx="812800" cy="81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3867" tIns="33867" rIns="33867" bIns="33867" anchor="ctr" anchorCtr="0">
                <a:noAutofit/>
              </a:bodyPr>
              <a:lstStyle/>
              <a:p>
                <a:pPr algn="ctr">
                  <a:lnSpc>
                    <a:spcPct val="97111"/>
                  </a:lnSpc>
                </a:pPr>
                <a:endParaRPr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" name="Google Shape;296;p16">
              <a:extLst>
                <a:ext uri="{FF2B5EF4-FFF2-40B4-BE49-F238E27FC236}">
                  <a16:creationId xmlns:a16="http://schemas.microsoft.com/office/drawing/2014/main" id="{1934310A-7510-68BF-D847-2935C07D0F8A}"/>
                </a:ext>
              </a:extLst>
            </p:cNvPr>
            <p:cNvSpPr txBox="1"/>
            <p:nvPr/>
          </p:nvSpPr>
          <p:spPr>
            <a:xfrm>
              <a:off x="6068201" y="2706918"/>
              <a:ext cx="2039134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algn="ctr"/>
              <a:r>
                <a:rPr lang="fr-CA" sz="1650" dirty="0">
                  <a:solidFill>
                    <a:srgbClr val="000000"/>
                  </a:solidFill>
                  <a:latin typeface="Amasis MT Pro Light"/>
                  <a:ea typeface="Open Sans"/>
                  <a:cs typeface="Open Sans"/>
                  <a:sym typeface="Open Sans"/>
                </a:rPr>
                <a:t>Design PCB</a:t>
              </a:r>
              <a:endParaRPr lang="fr-FR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734931F-E3C3-51D4-C2B1-8B65A15D9F58}"/>
                </a:ext>
              </a:extLst>
            </p:cNvPr>
            <p:cNvSpPr/>
            <p:nvPr/>
          </p:nvSpPr>
          <p:spPr>
            <a:xfrm>
              <a:off x="6294194" y="2066899"/>
              <a:ext cx="431321" cy="52651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/>
                <a:t>3</a:t>
              </a:r>
            </a:p>
          </p:txBody>
        </p:sp>
      </p:grpSp>
      <p:grpSp>
        <p:nvGrpSpPr>
          <p:cNvPr id="21" name="Group 27">
            <a:extLst>
              <a:ext uri="{FF2B5EF4-FFF2-40B4-BE49-F238E27FC236}">
                <a16:creationId xmlns:a16="http://schemas.microsoft.com/office/drawing/2014/main" id="{9D2B0EFE-89EA-00FE-EFE0-80BDB5D89FEE}"/>
              </a:ext>
            </a:extLst>
          </p:cNvPr>
          <p:cNvGrpSpPr/>
          <p:nvPr/>
        </p:nvGrpSpPr>
        <p:grpSpPr>
          <a:xfrm>
            <a:off x="8496945" y="3703880"/>
            <a:ext cx="2050276" cy="1600200"/>
            <a:chOff x="1518532" y="3847055"/>
            <a:chExt cx="2050276" cy="1600200"/>
          </a:xfrm>
        </p:grpSpPr>
        <p:grpSp>
          <p:nvGrpSpPr>
            <p:cNvPr id="22" name="Google Shape;290;p16">
              <a:extLst>
                <a:ext uri="{FF2B5EF4-FFF2-40B4-BE49-F238E27FC236}">
                  <a16:creationId xmlns:a16="http://schemas.microsoft.com/office/drawing/2014/main" id="{25626B4A-44EF-A3CA-62C5-71CB2CF825C2}"/>
                </a:ext>
              </a:extLst>
            </p:cNvPr>
            <p:cNvGrpSpPr/>
            <p:nvPr/>
          </p:nvGrpSpPr>
          <p:grpSpPr>
            <a:xfrm>
              <a:off x="1526158" y="3847055"/>
              <a:ext cx="2042650" cy="1600200"/>
              <a:chOff x="0" y="0"/>
              <a:chExt cx="1200970" cy="812800"/>
            </a:xfrm>
          </p:grpSpPr>
          <p:sp>
            <p:nvSpPr>
              <p:cNvPr id="25" name="Google Shape;291;p16">
                <a:extLst>
                  <a:ext uri="{FF2B5EF4-FFF2-40B4-BE49-F238E27FC236}">
                    <a16:creationId xmlns:a16="http://schemas.microsoft.com/office/drawing/2014/main" id="{9F68AA55-19B8-ACDE-DA26-488A438CFE1D}"/>
                  </a:ext>
                </a:extLst>
              </p:cNvPr>
              <p:cNvSpPr/>
              <p:nvPr/>
            </p:nvSpPr>
            <p:spPr>
              <a:xfrm>
                <a:off x="0" y="0"/>
                <a:ext cx="1200970" cy="774530"/>
              </a:xfrm>
              <a:custGeom>
                <a:avLst/>
                <a:gdLst/>
                <a:ahLst/>
                <a:cxnLst/>
                <a:rect l="l" t="t" r="r" b="b"/>
                <a:pathLst>
                  <a:path w="1200970" h="774530" extrusionOk="0">
                    <a:moveTo>
                      <a:pt x="0" y="0"/>
                    </a:moveTo>
                    <a:lnTo>
                      <a:pt x="1200970" y="0"/>
                    </a:lnTo>
                    <a:lnTo>
                      <a:pt x="1200970" y="774530"/>
                    </a:lnTo>
                    <a:lnTo>
                      <a:pt x="0" y="77453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/>
              <a:lstStyle/>
              <a:p>
                <a:endParaRPr lang="fr-CA" sz="1200"/>
              </a:p>
            </p:txBody>
          </p:sp>
          <p:sp>
            <p:nvSpPr>
              <p:cNvPr id="26" name="Google Shape;292;p16">
                <a:extLst>
                  <a:ext uri="{FF2B5EF4-FFF2-40B4-BE49-F238E27FC236}">
                    <a16:creationId xmlns:a16="http://schemas.microsoft.com/office/drawing/2014/main" id="{CED2D618-9315-E581-CA3F-E5901A4B1687}"/>
                  </a:ext>
                </a:extLst>
              </p:cNvPr>
              <p:cNvSpPr txBox="1"/>
              <p:nvPr/>
            </p:nvSpPr>
            <p:spPr>
              <a:xfrm>
                <a:off x="0" y="0"/>
                <a:ext cx="812800" cy="81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3867" tIns="33867" rIns="33867" bIns="33867" anchor="ctr" anchorCtr="0">
                <a:noAutofit/>
              </a:bodyPr>
              <a:lstStyle/>
              <a:p>
                <a:pPr algn="ctr">
                  <a:lnSpc>
                    <a:spcPct val="97111"/>
                  </a:lnSpc>
                </a:pPr>
                <a:endParaRPr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3" name="Google Shape;296;p16">
              <a:extLst>
                <a:ext uri="{FF2B5EF4-FFF2-40B4-BE49-F238E27FC236}">
                  <a16:creationId xmlns:a16="http://schemas.microsoft.com/office/drawing/2014/main" id="{B21B3E7D-2B1B-B9B0-AFC0-8A8289B388C7}"/>
                </a:ext>
              </a:extLst>
            </p:cNvPr>
            <p:cNvSpPr txBox="1"/>
            <p:nvPr/>
          </p:nvSpPr>
          <p:spPr>
            <a:xfrm>
              <a:off x="1518532" y="4531640"/>
              <a:ext cx="2042650" cy="2563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algn="ctr"/>
              <a:r>
                <a:rPr lang="fr-CA" sz="1650" dirty="0">
                  <a:solidFill>
                    <a:srgbClr val="000000"/>
                  </a:solidFill>
                  <a:latin typeface="Amasis MT Pro Light"/>
                  <a:ea typeface="Open Sans"/>
                  <a:cs typeface="Open Sans"/>
                  <a:sym typeface="Open Sans"/>
                </a:rPr>
                <a:t>À votre tour!</a:t>
              </a:r>
              <a:endParaRPr lang="fr-FR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600ACA5-5552-A4ED-D3AE-CB850DE64961}"/>
                </a:ext>
              </a:extLst>
            </p:cNvPr>
            <p:cNvSpPr/>
            <p:nvPr/>
          </p:nvSpPr>
          <p:spPr>
            <a:xfrm>
              <a:off x="1748041" y="3848067"/>
              <a:ext cx="431321" cy="52651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fr-CA" dirty="0"/>
                <a:t>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7405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F57A3-EDB6-F956-2AF3-2B765946E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E453D-31E4-AADA-6482-4A66ECA091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9544"/>
            <a:ext cx="10515600" cy="491680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Texte</a:t>
            </a:r>
            <a:endParaRPr lang="fr-FR" dirty="0"/>
          </a:p>
          <a:p>
            <a:r>
              <a:rPr lang="en-US" dirty="0"/>
              <a:t>Texte</a:t>
            </a:r>
          </a:p>
          <a:p>
            <a:endParaRPr lang="fr-CA" dirty="0"/>
          </a:p>
        </p:txBody>
      </p:sp>
      <p:sp>
        <p:nvSpPr>
          <p:cNvPr id="7" name="Date Placeholder 62">
            <a:extLst>
              <a:ext uri="{FF2B5EF4-FFF2-40B4-BE49-F238E27FC236}">
                <a16:creationId xmlns:a16="http://schemas.microsoft.com/office/drawing/2014/main" id="{76A75332-1CDB-BB65-FAB4-D98656BE92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CA" dirty="0">
                <a:solidFill>
                  <a:schemeClr val="tx1"/>
                </a:solidFill>
              </a:rPr>
              <a:t>6/25/2024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ooter Placeholder 63">
            <a:extLst>
              <a:ext uri="{FF2B5EF4-FFF2-40B4-BE49-F238E27FC236}">
                <a16:creationId xmlns:a16="http://schemas.microsoft.com/office/drawing/2014/main" id="{288609CC-2C2F-21F0-8FE9-172951648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CCI – Miriam Caisse</a:t>
            </a:r>
          </a:p>
        </p:txBody>
      </p:sp>
      <p:sp>
        <p:nvSpPr>
          <p:cNvPr id="9" name="Slide Number Placeholder 64">
            <a:extLst>
              <a:ext uri="{FF2B5EF4-FFF2-40B4-BE49-F238E27FC236}">
                <a16:creationId xmlns:a16="http://schemas.microsoft.com/office/drawing/2014/main" id="{5ED6BBCF-A110-20A4-713E-30D07F2EF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8E28480-1C08-4458-AD97-0283E6FFD09D}" type="slidenum">
              <a:rPr lang="en-US" smtClean="0">
                <a:solidFill>
                  <a:schemeClr val="tx1"/>
                </a:solidFill>
              </a:rPr>
              <a:t>9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3998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3A7D22"/>
      </a:accent1>
      <a:accent2>
        <a:srgbClr val="8ED873"/>
      </a:accent2>
      <a:accent3>
        <a:srgbClr val="D9F2D0"/>
      </a:accent3>
      <a:accent4>
        <a:srgbClr val="0B769F"/>
      </a:accent4>
      <a:accent5>
        <a:srgbClr val="60CBF3"/>
      </a:accent5>
      <a:accent6>
        <a:srgbClr val="CAEDFB"/>
      </a:accent6>
      <a:hlink>
        <a:srgbClr val="00B050"/>
      </a:hlink>
      <a:folHlink>
        <a:srgbClr val="92D050"/>
      </a:folHlink>
    </a:clrScheme>
    <a:fontScheme name="CCI">
      <a:majorFont>
        <a:latin typeface="Amasis MT Pro Black"/>
        <a:ea typeface=""/>
        <a:cs typeface=""/>
      </a:majorFont>
      <a:minorFont>
        <a:latin typeface="Amasis MT Pro Medium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97E0A228-C590-4D20-B05F-A6BF04A0544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05dc0aba-4466-4464-ae54-e30ec1d1960e" xsi:nil="true"/>
    <lcf76f155ced4ddcb4097134ff3c332f xmlns="3ab60a15-fb7d-489d-9e0d-4f2626c05be0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73BCB8DB02F314E9B33D47D2328BEE3" ma:contentTypeVersion="11" ma:contentTypeDescription="Crée un document." ma:contentTypeScope="" ma:versionID="e554ae5040b51359eb2ce52773233a0a">
  <xsd:schema xmlns:xsd="http://www.w3.org/2001/XMLSchema" xmlns:xs="http://www.w3.org/2001/XMLSchema" xmlns:p="http://schemas.microsoft.com/office/2006/metadata/properties" xmlns:ns2="3ab60a15-fb7d-489d-9e0d-4f2626c05be0" xmlns:ns3="05dc0aba-4466-4464-ae54-e30ec1d1960e" targetNamespace="http://schemas.microsoft.com/office/2006/metadata/properties" ma:root="true" ma:fieldsID="19c39bb3469a366f9905408a925319f0" ns2:_="" ns3:_="">
    <xsd:import namespace="3ab60a15-fb7d-489d-9e0d-4f2626c05be0"/>
    <xsd:import namespace="05dc0aba-4466-4464-ae54-e30ec1d1960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ab60a15-fb7d-489d-9e0d-4f2626c05be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6" nillable="true" ma:taxonomy="true" ma:internalName="lcf76f155ced4ddcb4097134ff3c332f" ma:taxonomyFieldName="MediaServiceImageTags" ma:displayName="Balises d’images" ma:readOnly="false" ma:fieldId="{5cf76f15-5ced-4ddc-b409-7134ff3c332f}" ma:taxonomyMulti="true" ma:sspId="d264a842-8adc-43f3-ad4e-91e5e271ce1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5dc0aba-4466-4464-ae54-e30ec1d1960e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0e276286-86e1-408e-aafb-3d2652486757}" ma:internalName="TaxCatchAll" ma:showField="CatchAllData" ma:web="05dc0aba-4466-4464-ae54-e30ec1d1960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F692212-F3B5-4029-A938-C4EA9EF8FAAE}">
  <ds:schemaRefs>
    <ds:schemaRef ds:uri="http://schemas.microsoft.com/office/2006/metadata/properties"/>
    <ds:schemaRef ds:uri="http://schemas.microsoft.com/office/infopath/2007/PartnerControls"/>
    <ds:schemaRef ds:uri="05dc0aba-4466-4464-ae54-e30ec1d1960e"/>
    <ds:schemaRef ds:uri="3ab60a15-fb7d-489d-9e0d-4f2626c05be0"/>
  </ds:schemaRefs>
</ds:datastoreItem>
</file>

<file path=customXml/itemProps2.xml><?xml version="1.0" encoding="utf-8"?>
<ds:datastoreItem xmlns:ds="http://schemas.openxmlformats.org/officeDocument/2006/customXml" ds:itemID="{0BDB640A-2F1B-4996-A426-5EBBD323EBD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A626D07-BFC8-4086-891D-5364B7BD165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ab60a15-fb7d-489d-9e0d-4f2626c05be0"/>
    <ds:schemaRef ds:uri="05dc0aba-4466-4464-ae54-e30ec1d1960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4335</TotalTime>
  <Words>997</Words>
  <Application>Microsoft Office PowerPoint</Application>
  <PresentationFormat>Grand écran</PresentationFormat>
  <Paragraphs>268</Paragraphs>
  <Slides>15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6" baseType="lpstr">
      <vt:lpstr>Office Theme</vt:lpstr>
      <vt:lpstr>Présentation PowerPoint</vt:lpstr>
      <vt:lpstr>Déroulement de la présentation</vt:lpstr>
      <vt:lpstr>Section 1</vt:lpstr>
      <vt:lpstr>Déroulement de la présentation</vt:lpstr>
      <vt:lpstr>Section 1</vt:lpstr>
      <vt:lpstr>Déroulement de la présentation</vt:lpstr>
      <vt:lpstr>Section 1</vt:lpstr>
      <vt:lpstr>Déroulement de la présentation</vt:lpstr>
      <vt:lpstr>Section 1</vt:lpstr>
      <vt:lpstr>Déroulement de la présentation</vt:lpstr>
      <vt:lpstr>Section 1</vt:lpstr>
      <vt:lpstr>Déroulement de la présentation</vt:lpstr>
      <vt:lpstr>Section 1</vt:lpstr>
      <vt:lpstr>Déroulement de la présentation</vt:lpstr>
      <vt:lpstr>Section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Miriam Caisse</dc:creator>
  <cp:lastModifiedBy>Miriam Caisse</cp:lastModifiedBy>
  <cp:revision>82</cp:revision>
  <dcterms:created xsi:type="dcterms:W3CDTF">2024-06-25T23:20:03Z</dcterms:created>
  <dcterms:modified xsi:type="dcterms:W3CDTF">2024-09-09T17:29:09Z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0x010100873BCB8DB02F314E9B33D47D2328BEE3</vt:lpwstr>
  </property>
  <property fmtid="{D5CDD505-2E9C-101B-9397-08002B2CF9AE}" pid="3" name="Order">
    <vt:r8>4781600</vt:r8>
  </property>
  <property fmtid="{D5CDD505-2E9C-101B-9397-08002B2CF9AE}" pid="4" name="TriggerFlowInfo">
    <vt:lpwstr/>
  </property>
  <property fmtid="{D5CDD505-2E9C-101B-9397-08002B2CF9AE}" pid="5" name="_SourceUrl">
    <vt:lpwstr/>
  </property>
  <property fmtid="{D5CDD505-2E9C-101B-9397-08002B2CF9AE}" pid="6" name="_SharedFileIndex">
    <vt:lpwstr/>
  </property>
  <property fmtid="{D5CDD505-2E9C-101B-9397-08002B2CF9AE}" pid="7" name="ComplianceAssetId">
    <vt:lpwstr/>
  </property>
  <property fmtid="{D5CDD505-2E9C-101B-9397-08002B2CF9AE}" pid="8" name="_ExtendedDescription">
    <vt:lpwstr/>
  </property>
  <property fmtid="{D5CDD505-2E9C-101B-9397-08002B2CF9AE}" pid="9" name="MediaServiceImageTags">
    <vt:lpwstr/>
  </property>
</Properties>
</file>