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 showGuides="1">
      <p:cViewPr varScale="1">
        <p:scale>
          <a:sx n="128" d="100"/>
          <a:sy n="128" d="100"/>
        </p:scale>
        <p:origin x="-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85E2-176C-0E48-B188-FA8B56309747}" type="datetimeFigureOut">
              <a:rPr lang="en-US" smtClean="0"/>
              <a:pPr/>
              <a:t>4/8/10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F6AF-6A47-8C40-B58B-3DD1AC617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78" y="228187"/>
            <a:ext cx="4016390" cy="30123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55241" y="3581400"/>
            <a:ext cx="4016390" cy="30123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178" y="2022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46628" y="6254165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35507" y="1825493"/>
            <a:ext cx="1379104" cy="5952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CCI CM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86122" y="4650260"/>
            <a:ext cx="1379104" cy="5952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CCI CM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016407" y="386925"/>
            <a:ext cx="863180" cy="80003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913486" y="386925"/>
            <a:ext cx="863180" cy="80003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656190" y="5645544"/>
            <a:ext cx="863180" cy="80003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22942" y="5645544"/>
            <a:ext cx="863180" cy="80003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3583" y="2565861"/>
            <a:ext cx="1313229" cy="59526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1: 192.168.1.1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66358" y="2565861"/>
            <a:ext cx="1313229" cy="59526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2: 192.168.1.2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42961" y="3770040"/>
            <a:ext cx="1313229" cy="59526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3: 192.168.1.3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95736" y="3770040"/>
            <a:ext cx="1313229" cy="59526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4: 192.168.1.4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5241" y="386925"/>
            <a:ext cx="4326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cci_bind(nic1, 5, 2000, &amp;service1, &amp;fd1);</a:t>
            </a:r>
          </a:p>
          <a:p>
            <a:r>
              <a:rPr lang="en-US" dirty="0" smtClean="0"/>
              <a:t>cci_bind(nic2, 5, 2000, &amp;service2, &amp;fd2);</a:t>
            </a:r>
          </a:p>
          <a:p>
            <a:r>
              <a:rPr lang="en-US" dirty="0" smtClean="0"/>
              <a:t>//service1 == service2 because port equality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0012" y="3429000"/>
            <a:ext cx="50829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// both connections go through CM.  But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// client app does not know/care.  In one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// case it says “connect me to NIC1”, in the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// other, it says “connect to me server”</a:t>
            </a:r>
          </a:p>
          <a:p>
            <a:endParaRPr lang="en-US" dirty="0" smtClean="0">
              <a:solidFill>
                <a:srgbClr val="C0504D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// connects only to NIC 1 – server is only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// given 1 choice (NIC 1)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cci_connect(ep3, “</a:t>
            </a:r>
            <a:r>
              <a:rPr lang="en-US" b="1" dirty="0" smtClean="0">
                <a:solidFill>
                  <a:schemeClr val="tx2"/>
                </a:solidFill>
              </a:rPr>
              <a:t>device</a:t>
            </a:r>
            <a:r>
              <a:rPr lang="en-US" dirty="0" smtClean="0">
                <a:solidFill>
                  <a:schemeClr val="tx2"/>
                </a:solidFill>
              </a:rPr>
              <a:t>://192.168.1.1”, 2000, …);</a:t>
            </a:r>
          </a:p>
          <a:p>
            <a:endParaRPr lang="en-US" dirty="0" smtClean="0"/>
          </a:p>
          <a:p>
            <a:r>
              <a:rPr lang="en-US" dirty="0" smtClean="0"/>
              <a:t>// connects to either NIC 1 or NIC 2 – server</a:t>
            </a:r>
          </a:p>
          <a:p>
            <a:r>
              <a:rPr lang="en-US" dirty="0" smtClean="0"/>
              <a:t>// decides</a:t>
            </a:r>
          </a:p>
          <a:p>
            <a:r>
              <a:rPr lang="en-US" dirty="0" smtClean="0"/>
              <a:t>cci_connect(ep3, “</a:t>
            </a:r>
            <a:r>
              <a:rPr lang="en-US" b="1" dirty="0" smtClean="0">
                <a:solidFill>
                  <a:schemeClr val="accent2"/>
                </a:solidFill>
              </a:rPr>
              <a:t>host</a:t>
            </a:r>
            <a:r>
              <a:rPr lang="en-US" dirty="0" smtClean="0"/>
              <a:t>://192.168.1.1”, 2000, …);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78" y="228187"/>
            <a:ext cx="4016390" cy="30123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55241" y="3581400"/>
            <a:ext cx="4016390" cy="30123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178" y="2022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46628" y="6254165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35507" y="1825493"/>
            <a:ext cx="1379104" cy="5952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CCI CM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86122" y="4650260"/>
            <a:ext cx="1379104" cy="5952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CCI CM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88535" y="1825493"/>
            <a:ext cx="863180" cy="80003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2900" y="1825493"/>
            <a:ext cx="863180" cy="80003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77375" y="4250244"/>
            <a:ext cx="863180" cy="80003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121366" y="4250244"/>
            <a:ext cx="863180" cy="80003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3583" y="2565861"/>
            <a:ext cx="1313229" cy="59526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1: 192.168.1.1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66358" y="2565861"/>
            <a:ext cx="1313229" cy="59526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2: 192.168.1.2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42961" y="3770040"/>
            <a:ext cx="1313229" cy="59526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3: 192.168.1.3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95736" y="3770040"/>
            <a:ext cx="1313229" cy="59526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4: 192.168.1.4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5241" y="84525"/>
            <a:ext cx="4326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cci_bind(nic1, 5, 2000, &amp;service1, &amp;fd1);</a:t>
            </a:r>
          </a:p>
          <a:p>
            <a:r>
              <a:rPr lang="en-US" dirty="0" smtClean="0"/>
              <a:t>cci_bind(nic2, 5, 2000, &amp;service2, &amp;fd2);</a:t>
            </a:r>
          </a:p>
          <a:p>
            <a:r>
              <a:rPr lang="en-US" dirty="0" smtClean="0"/>
              <a:t>//service1 == service2 because port equality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5500" y="3770040"/>
            <a:ext cx="459426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//scenario 1</a:t>
            </a:r>
          </a:p>
          <a:p>
            <a:r>
              <a:rPr lang="en-US" dirty="0" smtClean="0"/>
              <a:t>//client</a:t>
            </a:r>
          </a:p>
          <a:p>
            <a:r>
              <a:rPr lang="en-US" dirty="0" smtClean="0"/>
              <a:t>cci_connect(ep3, “ip://192.168.1.1/”, 2000, …);</a:t>
            </a:r>
          </a:p>
          <a:p>
            <a:endParaRPr lang="en-US" dirty="0" smtClean="0"/>
          </a:p>
          <a:p>
            <a:r>
              <a:rPr lang="en-US" dirty="0" smtClean="0"/>
              <a:t>// server</a:t>
            </a:r>
          </a:p>
          <a:p>
            <a:r>
              <a:rPr lang="en-US" dirty="0" smtClean="0"/>
              <a:t>cci_get_conn_request(service1, &amp;</a:t>
            </a:r>
            <a:r>
              <a:rPr lang="en-US" dirty="0" err="1" smtClean="0"/>
              <a:t>req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req</a:t>
            </a:r>
            <a:r>
              <a:rPr lang="en-US" dirty="0" smtClean="0"/>
              <a:t> contains array of devices: nic1</a:t>
            </a:r>
          </a:p>
          <a:p>
            <a:r>
              <a:rPr lang="en-US" dirty="0" smtClean="0"/>
              <a:t>// and nic2; decides to accept on ep2</a:t>
            </a:r>
          </a:p>
          <a:p>
            <a:r>
              <a:rPr lang="en-US" dirty="0" err="1" smtClean="0"/>
              <a:t>cci_accept(req</a:t>
            </a:r>
            <a:r>
              <a:rPr lang="en-US" dirty="0" smtClean="0"/>
              <a:t>, ep2, &amp;connection);</a:t>
            </a:r>
          </a:p>
          <a:p>
            <a:endParaRPr lang="en-US" dirty="0" smtClean="0"/>
          </a:p>
        </p:txBody>
      </p:sp>
      <p:cxnSp>
        <p:nvCxnSpPr>
          <p:cNvPr id="24" name="Straight Arrow Connector 23"/>
          <p:cNvCxnSpPr>
            <a:stCxn id="16" idx="1"/>
            <a:endCxn id="15" idx="3"/>
          </p:cNvCxnSpPr>
          <p:nvPr/>
        </p:nvCxnSpPr>
        <p:spPr>
          <a:xfrm rot="10800000">
            <a:off x="3879587" y="2863497"/>
            <a:ext cx="1463374" cy="120417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55241" y="1050443"/>
            <a:ext cx="41516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//scenario 2</a:t>
            </a:r>
          </a:p>
          <a:p>
            <a:r>
              <a:rPr lang="en-US" dirty="0" smtClean="0"/>
              <a:t>//client</a:t>
            </a:r>
          </a:p>
          <a:p>
            <a:r>
              <a:rPr lang="en-US" dirty="0" smtClean="0"/>
              <a:t>cci_connect(ep3, </a:t>
            </a:r>
          </a:p>
          <a:p>
            <a:r>
              <a:rPr lang="en-US" dirty="0" smtClean="0"/>
              <a:t>    “ip://192.168.1.1/</a:t>
            </a:r>
            <a:r>
              <a:rPr lang="en-US" dirty="0" smtClean="0">
                <a:solidFill>
                  <a:schemeClr val="accent2"/>
                </a:solidFill>
              </a:rPr>
              <a:t>?server_device=nic2</a:t>
            </a:r>
            <a:r>
              <a:rPr lang="en-US" dirty="0" smtClean="0"/>
              <a:t>”, </a:t>
            </a:r>
          </a:p>
          <a:p>
            <a:r>
              <a:rPr lang="en-US" dirty="0" smtClean="0"/>
              <a:t>    2000, …);</a:t>
            </a:r>
          </a:p>
          <a:p>
            <a:r>
              <a:rPr lang="en-US" dirty="0" smtClean="0"/>
              <a:t>// server</a:t>
            </a:r>
          </a:p>
          <a:p>
            <a:r>
              <a:rPr lang="en-US" dirty="0" smtClean="0"/>
              <a:t>cci_get_conn_request(service1, &amp;</a:t>
            </a:r>
            <a:r>
              <a:rPr lang="en-US" dirty="0" err="1" smtClean="0"/>
              <a:t>req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req</a:t>
            </a:r>
            <a:r>
              <a:rPr lang="en-US" dirty="0" smtClean="0"/>
              <a:t> contains only nic2</a:t>
            </a:r>
          </a:p>
          <a:p>
            <a:r>
              <a:rPr lang="en-US" dirty="0" err="1" smtClean="0"/>
              <a:t>cci_accept(req</a:t>
            </a:r>
            <a:r>
              <a:rPr lang="en-US" dirty="0" smtClean="0"/>
              <a:t>, ep2, &amp;connection);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749764" y="1050443"/>
            <a:ext cx="43942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8" idx="2"/>
          </p:cNvCxnSpPr>
          <p:nvPr/>
        </p:nvCxnSpPr>
        <p:spPr>
          <a:xfrm rot="10800000">
            <a:off x="2325059" y="2420763"/>
            <a:ext cx="3017902" cy="1646915"/>
          </a:xfrm>
          <a:prstGeom prst="curvedConnector2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Parameters may cause an error or be ignored</a:t>
            </a:r>
          </a:p>
          <a:p>
            <a:pPr lvl="1"/>
            <a:r>
              <a:rPr lang="en-US" dirty="0" smtClean="0"/>
              <a:t>E.g., Patrick’s CCI won’t allow </a:t>
            </a:r>
            <a:r>
              <a:rPr lang="en-US" dirty="0" err="1" smtClean="0"/>
              <a:t>server_device</a:t>
            </a:r>
            <a:r>
              <a:rPr lang="en-US" dirty="0" smtClean="0"/>
              <a:t> or </a:t>
            </a:r>
            <a:r>
              <a:rPr lang="en-US" dirty="0" err="1" smtClean="0"/>
              <a:t>client_device</a:t>
            </a:r>
            <a:endParaRPr lang="en-US" dirty="0" smtClean="0"/>
          </a:p>
          <a:p>
            <a:pPr lvl="1"/>
            <a:r>
              <a:rPr lang="en-US" dirty="0" smtClean="0"/>
              <a:t>Jeff’s CCI </a:t>
            </a:r>
            <a:r>
              <a:rPr lang="en-US" dirty="0" smtClean="0"/>
              <a:t>may allow them</a:t>
            </a:r>
          </a:p>
          <a:p>
            <a:pPr lvl="1"/>
            <a:r>
              <a:rPr lang="en-US" dirty="0" smtClean="0"/>
              <a:t>Let’s revisit the idea of the *_device </a:t>
            </a:r>
            <a:r>
              <a:rPr lang="en-US" dirty="0" err="1" smtClean="0"/>
              <a:t>params</a:t>
            </a:r>
            <a:r>
              <a:rPr lang="en-US" dirty="0" smtClean="0"/>
              <a:t> someday – let’s not deadlock on </a:t>
            </a:r>
            <a:r>
              <a:rPr lang="en-US" smtClean="0"/>
              <a:t>this today</a:t>
            </a:r>
            <a:endParaRPr lang="en-US" smtClean="0"/>
          </a:p>
          <a:p>
            <a:r>
              <a:rPr lang="en-US" dirty="0" smtClean="0"/>
              <a:t>Any </a:t>
            </a:r>
            <a:r>
              <a:rPr lang="en-US" dirty="0" smtClean="0"/>
              <a:t>server device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://&lt;host&gt;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://&lt;host&gt;?</a:t>
            </a:r>
            <a:r>
              <a:rPr lang="en-US" dirty="0" err="1" smtClean="0"/>
              <a:t>server_device</a:t>
            </a:r>
            <a:r>
              <a:rPr lang="en-US" dirty="0" smtClean="0"/>
              <a:t>=*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://&lt;host&gt;?</a:t>
            </a:r>
            <a:r>
              <a:rPr lang="en-US" dirty="0" err="1" smtClean="0"/>
              <a:t>client_device</a:t>
            </a:r>
            <a:r>
              <a:rPr lang="en-US" dirty="0" smtClean="0"/>
              <a:t>=*</a:t>
            </a:r>
          </a:p>
          <a:p>
            <a:r>
              <a:rPr lang="en-US" dirty="0" smtClean="0"/>
              <a:t>Server device implied by hostname / IP address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://&lt;host&gt;?</a:t>
            </a:r>
            <a:r>
              <a:rPr lang="en-US" dirty="0" err="1" smtClean="0"/>
              <a:t>server_device</a:t>
            </a:r>
            <a:r>
              <a:rPr lang="en-US" dirty="0" smtClean="0"/>
              <a:t>=this</a:t>
            </a:r>
          </a:p>
          <a:p>
            <a:r>
              <a:rPr lang="en-US" dirty="0" smtClean="0"/>
              <a:t>Specific server device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://&lt;host&gt;?</a:t>
            </a:r>
            <a:r>
              <a:rPr lang="en-US" dirty="0" err="1" smtClean="0"/>
              <a:t>server_device</a:t>
            </a:r>
            <a:r>
              <a:rPr lang="en-US" dirty="0" smtClean="0"/>
              <a:t>=eth0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://&lt;host&gt;?</a:t>
            </a:r>
            <a:r>
              <a:rPr lang="en-US" dirty="0" err="1" smtClean="0"/>
              <a:t>server_device</a:t>
            </a:r>
            <a:r>
              <a:rPr lang="en-US" dirty="0" smtClean="0"/>
              <a:t>=192.168.1.1</a:t>
            </a:r>
          </a:p>
          <a:p>
            <a:r>
              <a:rPr lang="en-US" dirty="0" smtClean="0"/>
              <a:t>Specific client device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://&lt;host&gt;?</a:t>
            </a:r>
            <a:r>
              <a:rPr lang="en-US" dirty="0" err="1" smtClean="0"/>
              <a:t>client_device</a:t>
            </a:r>
            <a:r>
              <a:rPr lang="en-US" dirty="0" smtClean="0"/>
              <a:t>=eth0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://&lt;host&gt;?</a:t>
            </a:r>
            <a:r>
              <a:rPr lang="en-US" dirty="0" err="1" smtClean="0"/>
              <a:t>client_device</a:t>
            </a:r>
            <a:r>
              <a:rPr lang="en-US" dirty="0" smtClean="0"/>
              <a:t>=192.168.1.3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511</Words>
  <Application>Microsoft Macintosh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URIs</vt:lpstr>
    </vt:vector>
  </TitlesOfParts>
  <Company>Cisco Systems,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Squyres</dc:creator>
  <cp:lastModifiedBy>Jeff Squyres</cp:lastModifiedBy>
  <cp:revision>11</cp:revision>
  <dcterms:created xsi:type="dcterms:W3CDTF">2010-04-08T18:27:25Z</dcterms:created>
  <dcterms:modified xsi:type="dcterms:W3CDTF">2010-04-08T18:36:46Z</dcterms:modified>
</cp:coreProperties>
</file>