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 showGuides="1">
      <p:cViewPr>
        <p:scale>
          <a:sx n="139" d="100"/>
          <a:sy n="139" d="100"/>
        </p:scale>
        <p:origin x="-1000" y="0"/>
      </p:cViewPr>
      <p:guideLst>
        <p:guide orient="horz" pos="144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9987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implementations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include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 to the process when the event is retrieved</a:t>
            </a:r>
          </a:p>
          <a:p>
            <a:r>
              <a:rPr lang="en-US" dirty="0"/>
              <a:t>The process returns the resource to CCI via </a:t>
            </a:r>
            <a:r>
              <a:rPr lang="en-US" dirty="0" err="1"/>
              <a:t>return_event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</a:t>
            </a:r>
            <a:r>
              <a:rPr lang="en-US" dirty="0"/>
              <a:t>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 info)</a:t>
            </a:r>
          </a:p>
          <a:p>
            <a:pPr lvl="1"/>
            <a:r>
              <a:rPr lang="en-US" dirty="0"/>
              <a:t>May be inspected, modified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pic>
        <p:nvPicPr>
          <p:cNvPr id="3" name="Picture 2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361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</a:t>
            </a:r>
          </a:p>
          <a:p>
            <a:r>
              <a:rPr lang="en-US" dirty="0"/>
              <a:t>Portals provides thread-safety</a:t>
            </a:r>
          </a:p>
          <a:p>
            <a:r>
              <a:rPr lang="en-US" dirty="0"/>
              <a:t>CCI/SS requires progress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  <a:endParaRPr lang="en-US" dirty="0"/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Connections contain faults to a single peer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44457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 fully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make code larger</a:t>
            </a:r>
          </a:p>
          <a:p>
            <a:pPr lvl="2"/>
            <a:r>
              <a:rPr lang="en-US" dirty="0"/>
              <a:t>Larger code is harder to debug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Connection and connectionless modes</a:t>
            </a:r>
          </a:p>
          <a:p>
            <a:r>
              <a:rPr lang="en-US" dirty="0"/>
              <a:t>Client/server semantics for connection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maximum scalability</a:t>
            </a:r>
          </a:p>
          <a:p>
            <a:r>
              <a:rPr lang="en-US" sz="2400" dirty="0"/>
              <a:t>Richer (i.e. more complicated) API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but is less mature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1072</Words>
  <Application>Microsoft Macintosh PowerPoint</Application>
  <PresentationFormat>On-screen Show (4:3)</PresentationFormat>
  <Paragraphs>222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211</cp:revision>
  <dcterms:created xsi:type="dcterms:W3CDTF">2010-07-19T14:06:27Z</dcterms:created>
  <dcterms:modified xsi:type="dcterms:W3CDTF">2011-08-22T16:18:20Z</dcterms:modified>
</cp:coreProperties>
</file>