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30"/>
  </p:notesMasterIdLst>
  <p:sldIdLst>
    <p:sldId id="275" r:id="rId2"/>
    <p:sldId id="276" r:id="rId3"/>
    <p:sldId id="303" r:id="rId4"/>
    <p:sldId id="304" r:id="rId5"/>
    <p:sldId id="300" r:id="rId6"/>
    <p:sldId id="301" r:id="rId7"/>
    <p:sldId id="302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86437" autoAdjust="0"/>
  </p:normalViewPr>
  <p:slideViewPr>
    <p:cSldViewPr snapToGrid="0" showGuides="1">
      <p:cViewPr varScale="1">
        <p:scale>
          <a:sx n="80" d="100"/>
          <a:sy n="80" d="100"/>
        </p:scale>
        <p:origin x="-1062" y="-90"/>
      </p:cViewPr>
      <p:guideLst>
        <p:guide orient="horz" pos="144"/>
        <p:guide pos="144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would stick</a:t>
            </a:r>
            <a:r>
              <a:rPr lang="en-US" baseline="0" dirty="0" smtClean="0"/>
              <a:t> to one slide for Socket an one for MPI, focusing on semantic differences. I would not present the various specialized ones, just one to show the semantic differences (matching, </a:t>
            </a:r>
            <a:r>
              <a:rPr lang="en-US" baseline="0" dirty="0" err="1" smtClean="0"/>
              <a:t>etc</a:t>
            </a:r>
            <a:r>
              <a:rPr lang="en-US" baseline="0" smtClean="0"/>
              <a:t>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  <p:pic>
        <p:nvPicPr>
          <p:cNvPr id="1027" name="Picture 3" descr="C:\Users\qjs\Desktop\OLCFlogoOfficial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6713" y="1950839"/>
            <a:ext cx="3919537" cy="10114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415498"/>
          </a:xfrm>
        </p:spPr>
        <p:txBody>
          <a:bodyPr/>
          <a:lstStyle/>
          <a:p>
            <a:r>
              <a:rPr lang="en-US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6442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Galen Shipman</a:t>
            </a:r>
          </a:p>
          <a:p>
            <a:pPr>
              <a:spcBef>
                <a:spcPts val="600"/>
              </a:spcBef>
            </a:pPr>
            <a:r>
              <a:rPr lang="en-US" sz="1600" b="0" dirty="0"/>
              <a:t>Technology Integration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54265" y="1269451"/>
            <a:ext cx="2743200" cy="9987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Common</a:t>
            </a:r>
          </a:p>
          <a:p>
            <a:pPr>
              <a:spcBef>
                <a:spcPts val="600"/>
              </a:spcBef>
            </a:pPr>
            <a:r>
              <a:rPr lang="en-US" dirty="0"/>
              <a:t>Communication</a:t>
            </a:r>
          </a:p>
          <a:p>
            <a:pPr>
              <a:spcBef>
                <a:spcPts val="600"/>
              </a:spcBef>
            </a:pP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43000"/>
            <a:ext cx="8229600" cy="5395809"/>
          </a:xfrm>
        </p:spPr>
        <p:txBody>
          <a:bodyPr/>
          <a:lstStyle/>
          <a:p>
            <a:r>
              <a:rPr lang="en-US" sz="2400" dirty="0"/>
              <a:t>Dominant interface in HPC</a:t>
            </a:r>
          </a:p>
          <a:p>
            <a:r>
              <a:rPr lang="en-US" sz="2400" dirty="0"/>
              <a:t>Provides scalability</a:t>
            </a:r>
          </a:p>
          <a:p>
            <a:r>
              <a:rPr lang="en-US" sz="2400" dirty="0"/>
              <a:t>Rich API (i.e. complicated)</a:t>
            </a:r>
          </a:p>
          <a:p>
            <a:r>
              <a:rPr lang="en-US" sz="2400" dirty="0"/>
              <a:t>Point-to-point, collective, and one-sided</a:t>
            </a:r>
          </a:p>
          <a:p>
            <a:r>
              <a:rPr lang="en-US" sz="2400" dirty="0"/>
              <a:t>Blocking and non-blocking</a:t>
            </a:r>
          </a:p>
          <a:p>
            <a:r>
              <a:rPr lang="en-US" sz="2400" dirty="0"/>
              <a:t>Synchronous, asynchronous, and ready modes</a:t>
            </a:r>
          </a:p>
          <a:p>
            <a:r>
              <a:rPr lang="en-US" sz="2400" dirty="0"/>
              <a:t>Uses communication groups (communicators)</a:t>
            </a:r>
          </a:p>
          <a:p>
            <a:pPr lvl="1"/>
            <a:r>
              <a:rPr lang="en-US" sz="2100" dirty="0"/>
              <a:t>May include all process or a subset of processes</a:t>
            </a:r>
          </a:p>
          <a:p>
            <a:r>
              <a:rPr lang="en-US" sz="2400" dirty="0"/>
              <a:t>Does provide a notion of dynamic process management</a:t>
            </a:r>
          </a:p>
          <a:p>
            <a:pPr lvl="1"/>
            <a:r>
              <a:rPr lang="en-US" sz="2100" dirty="0" err="1"/>
              <a:t>Accept</a:t>
            </a:r>
            <a:r>
              <a:rPr lang="en-US" sz="2100" dirty="0"/>
              <a:t>(), </a:t>
            </a:r>
            <a:r>
              <a:rPr lang="en-US" sz="2100" dirty="0" err="1"/>
              <a:t>Connect</a:t>
            </a:r>
            <a:r>
              <a:rPr lang="en-US" sz="2100" dirty="0"/>
              <a:t>() immature, infrequently provided, and much less used</a:t>
            </a:r>
          </a:p>
          <a:p>
            <a:pPr lvl="1"/>
            <a:r>
              <a:rPr lang="en-US" sz="2100" dirty="0"/>
              <a:t>Imposes high overhead, not </a:t>
            </a:r>
            <a:r>
              <a:rPr lang="en-US" sz="2100" dirty="0" err="1"/>
              <a:t>performant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584094"/>
          </a:xfrm>
        </p:spPr>
        <p:txBody>
          <a:bodyPr/>
          <a:lstStyle/>
          <a:p>
            <a:r>
              <a:rPr lang="en-US" dirty="0"/>
              <a:t>Point-to-point communication use two modes</a:t>
            </a:r>
          </a:p>
          <a:p>
            <a:pPr lvl="1"/>
            <a:r>
              <a:rPr lang="en-US" dirty="0"/>
              <a:t>Eager and Rendezvous</a:t>
            </a:r>
          </a:p>
          <a:p>
            <a:r>
              <a:rPr lang="en-US" dirty="0"/>
              <a:t>Each MPI switches modes at different sizes depending on the network being used</a:t>
            </a:r>
          </a:p>
          <a:p>
            <a:pPr lvl="1"/>
            <a:r>
              <a:rPr lang="en-US" dirty="0"/>
              <a:t>May be tunable, but users don’t want to tune</a:t>
            </a:r>
          </a:p>
          <a:p>
            <a:pPr lvl="1"/>
            <a:r>
              <a:rPr lang="en-US" dirty="0"/>
              <a:t>May lead to buffer overruns or OOM on the receiver</a:t>
            </a:r>
          </a:p>
          <a:p>
            <a:r>
              <a:rPr lang="en-US" dirty="0"/>
              <a:t>Does not specify underlying network protocol</a:t>
            </a:r>
          </a:p>
          <a:p>
            <a:r>
              <a:rPr lang="en-US" dirty="0"/>
              <a:t>Each MPI implements a NAL</a:t>
            </a:r>
          </a:p>
          <a:p>
            <a:r>
              <a:rPr lang="en-US" dirty="0"/>
              <a:t>Less mature than Sockets</a:t>
            </a:r>
          </a:p>
          <a:p>
            <a:r>
              <a:rPr lang="en-US" dirty="0"/>
              <a:t>Well-defined standard (but implementations vary)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871555"/>
          </a:xfrm>
        </p:spPr>
        <p:txBody>
          <a:bodyPr/>
          <a:lstStyle/>
          <a:p>
            <a:r>
              <a:rPr lang="en-US" dirty="0"/>
              <a:t>Rigid fault model</a:t>
            </a:r>
          </a:p>
          <a:p>
            <a:pPr lvl="1"/>
            <a:r>
              <a:rPr lang="en-US" dirty="0"/>
              <a:t>Default mode is all errors trigger abort</a:t>
            </a:r>
          </a:p>
          <a:p>
            <a:pPr lvl="1"/>
            <a:r>
              <a:rPr lang="en-US" dirty="0"/>
              <a:t>Optionally may have errors return</a:t>
            </a:r>
          </a:p>
          <a:p>
            <a:pPr lvl="2"/>
            <a:r>
              <a:rPr lang="en-US" dirty="0"/>
              <a:t>Not clear how to handle missing peers</a:t>
            </a:r>
          </a:p>
          <a:p>
            <a:r>
              <a:rPr lang="en-US" dirty="0"/>
              <a:t>Assumes reliable delivery</a:t>
            </a:r>
          </a:p>
          <a:p>
            <a:r>
              <a:rPr lang="en-US" dirty="0"/>
              <a:t>Requires ordered matching, but not ordered completion</a:t>
            </a:r>
          </a:p>
        </p:txBody>
      </p:sp>
    </p:spTree>
    <p:extLst>
      <p:ext uri="{BB962C8B-B14F-4D97-AF65-F5344CB8AC3E}">
        <p14:creationId xmlns:p14="http://schemas.microsoft.com/office/powerpoint/2010/main" val="41668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Specialized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58656"/>
          </a:xfrm>
        </p:spPr>
        <p:txBody>
          <a:bodyPr/>
          <a:lstStyle/>
          <a:p>
            <a:r>
              <a:rPr lang="en-US" dirty="0"/>
              <a:t>OFA Verbs</a:t>
            </a:r>
          </a:p>
          <a:p>
            <a:r>
              <a:rPr lang="en-US" dirty="0"/>
              <a:t>Cray/Sandia’s Portals</a:t>
            </a:r>
          </a:p>
          <a:p>
            <a:r>
              <a:rPr lang="en-US" dirty="0" err="1"/>
              <a:t>Qlogics’s</a:t>
            </a:r>
            <a:r>
              <a:rPr lang="en-US" dirty="0"/>
              <a:t> PSM</a:t>
            </a:r>
          </a:p>
          <a:p>
            <a:r>
              <a:rPr lang="en-US" dirty="0" err="1"/>
              <a:t>Myricom’s</a:t>
            </a:r>
            <a:r>
              <a:rPr lang="en-US" dirty="0"/>
              <a:t> MX</a:t>
            </a:r>
          </a:p>
          <a:p>
            <a:r>
              <a:rPr lang="en-US" dirty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r>
              <a:rPr lang="en-US" dirty="0"/>
              <a:t>DAPL</a:t>
            </a:r>
          </a:p>
          <a:p>
            <a:r>
              <a:rPr lang="en-US" dirty="0"/>
              <a:t>IBM’s LAPI and DCMF</a:t>
            </a:r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 err="1"/>
              <a:t>Lustre</a:t>
            </a:r>
            <a:r>
              <a:rPr lang="en-US" dirty="0"/>
              <a:t> distributed </a:t>
            </a:r>
            <a:r>
              <a:rPr lang="en-US" dirty="0" err="1"/>
              <a:t>file system</a:t>
            </a:r>
            <a:r>
              <a:rPr lang="en-US" dirty="0"/>
              <a:t>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err="1"/>
              <a:t>Myricom</a:t>
            </a:r>
            <a:r>
              <a:rPr lang="en-US" dirty="0"/>
              <a:t> MX and </a:t>
            </a:r>
            <a:r>
              <a:rPr lang="en-US" dirty="0" err="1"/>
              <a:t>Qlogic</a:t>
            </a:r>
            <a:r>
              <a:rPr lang="en-US" dirty="0"/>
              <a:t>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</a:t>
            </a:r>
            <a:r>
              <a:rPr lang="en-US" dirty="0" err="1"/>
              <a:t>BlueGene</a:t>
            </a:r>
            <a:r>
              <a:rPr lang="en-US" dirty="0"/>
              <a:t>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for send, </a:t>
            </a:r>
            <a:r>
              <a:rPr lang="en-US" dirty="0" err="1"/>
              <a:t>recv</a:t>
            </a:r>
            <a:r>
              <a:rPr lang="en-US" dirty="0"/>
              <a:t>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transfers to the process when the event is retrieved</a:t>
            </a:r>
          </a:p>
          <a:p>
            <a:r>
              <a:rPr lang="en-US" dirty="0"/>
              <a:t>The process eventaully returns the event to CCI 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 (~120B/peer)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(peer)</a:t>
            </a:r>
          </a:p>
          <a:p>
            <a:pPr lvl="1"/>
            <a:r>
              <a:rPr lang="en-US" dirty="0"/>
              <a:t>May be inspected, modified,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043158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</a:t>
            </a:r>
            <a:r>
              <a:rPr lang="en-US" dirty="0" err="1"/>
              <a:t>acks</a:t>
            </a:r>
            <a:r>
              <a:rPr lang="en-US" dirty="0"/>
              <a:t>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Unreliable only (working on reliability layer)</a:t>
            </a:r>
          </a:p>
          <a:p>
            <a:pPr lvl="1"/>
            <a:r>
              <a:rPr lang="en-US" dirty="0"/>
              <a:t>Working 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gpong-latency-portals-cci-native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SeaStar</a:t>
            </a:r>
            <a:r>
              <a:rPr lang="en-US" dirty="0"/>
              <a:t>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5769"/>
            <a:ext cx="8229600" cy="5403530"/>
          </a:xfrm>
        </p:spPr>
        <p:txBody>
          <a:bodyPr/>
          <a:lstStyle/>
          <a:p>
            <a:r>
              <a:rPr lang="en-US" dirty="0"/>
              <a:t>Distributed apps need</a:t>
            </a:r>
          </a:p>
          <a:p>
            <a:pPr lvl="1"/>
            <a:r>
              <a:rPr lang="en-US" dirty="0"/>
              <a:t>Performance - low latency, high throughput</a:t>
            </a:r>
          </a:p>
          <a:p>
            <a:pPr lvl="1"/>
            <a:r>
              <a:rPr lang="en-US" dirty="0"/>
              <a:t>To support transient peers and to isolate peer failures</a:t>
            </a:r>
          </a:p>
          <a:p>
            <a:pPr lvl="1"/>
            <a:r>
              <a:rPr lang="en-US" dirty="0"/>
              <a:t>To support large numbers of peers with bounded resources</a:t>
            </a:r>
          </a:p>
          <a:p>
            <a:pPr lvl="1"/>
            <a:r>
              <a:rPr lang="en-US" dirty="0"/>
              <a:t>Portable, simple network interface</a:t>
            </a:r>
          </a:p>
          <a:p>
            <a:r>
              <a:rPr lang="en-US" dirty="0"/>
              <a:t>CCI aims to satisfy these needs</a:t>
            </a:r>
          </a:p>
          <a:p>
            <a:pPr lvl="1"/>
            <a:r>
              <a:rPr lang="en-US" dirty="0"/>
              <a:t>Uses endpoints to bound time and space resources</a:t>
            </a:r>
          </a:p>
          <a:p>
            <a:pPr lvl="1"/>
            <a:r>
              <a:rPr lang="en-US" dirty="0"/>
              <a:t>Uses connections to provide peer fault isolation</a:t>
            </a:r>
          </a:p>
          <a:p>
            <a:pPr lvl="1"/>
            <a:r>
              <a:rPr lang="en-US" dirty="0"/>
              <a:t>Uses low-overhead active messages for small/control messages</a:t>
            </a:r>
          </a:p>
          <a:p>
            <a:pPr lvl="1"/>
            <a:r>
              <a:rPr lang="en-US" dirty="0"/>
              <a:t>Uses RMA for bulk movement and zero-copy semantics</a:t>
            </a:r>
          </a:p>
          <a:p>
            <a:pPr lvl="1"/>
            <a:r>
              <a:rPr lang="en-US" dirty="0"/>
              <a:t>Can provide good performance</a:t>
            </a:r>
          </a:p>
          <a:p>
            <a:pPr lvl="1"/>
            <a:r>
              <a:rPr lang="en-US" dirty="0"/>
              <a:t>Simple API</a:t>
            </a:r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71993"/>
          </a:xfrm>
        </p:spPr>
        <p:txBody>
          <a:bodyPr/>
          <a:lstStyle/>
          <a:p>
            <a:r>
              <a:rPr lang="en-US" dirty="0" smtClean="0"/>
              <a:t>Application control one side of the pipe:</a:t>
            </a:r>
          </a:p>
          <a:p>
            <a:pPr lvl="1"/>
            <a:r>
              <a:rPr lang="en-US" dirty="0" smtClean="0"/>
              <a:t>Common language: IP on the wire, Socket interface on the host.</a:t>
            </a:r>
          </a:p>
          <a:p>
            <a:pPr lvl="1"/>
            <a:r>
              <a:rPr lang="en-US" dirty="0" smtClean="0"/>
              <a:t>Applications: web service, media delivery, trading exchange.</a:t>
            </a:r>
          </a:p>
          <a:p>
            <a:pPr lvl="1"/>
            <a:r>
              <a:rPr lang="en-US" dirty="0" smtClean="0"/>
              <a:t>Not going away, way too much legacy.</a:t>
            </a:r>
          </a:p>
          <a:p>
            <a:r>
              <a:rPr lang="en-US" dirty="0" smtClean="0"/>
              <a:t>Application controls both sides:</a:t>
            </a:r>
          </a:p>
          <a:p>
            <a:pPr lvl="1"/>
            <a:r>
              <a:rPr lang="en-US" dirty="0" smtClean="0"/>
              <a:t>No required wire protocol or host programing interface.</a:t>
            </a:r>
          </a:p>
          <a:p>
            <a:pPr lvl="1"/>
            <a:r>
              <a:rPr lang="en-US" dirty="0" smtClean="0"/>
              <a:t>Applications: back-ends, database, storage</a:t>
            </a:r>
          </a:p>
          <a:p>
            <a:pPr lvl="2"/>
            <a:r>
              <a:rPr lang="en-US" dirty="0" err="1" smtClean="0"/>
              <a:t>Memcached</a:t>
            </a:r>
            <a:r>
              <a:rPr lang="en-US" dirty="0" smtClean="0"/>
              <a:t>, Big Table, Cassandra.</a:t>
            </a:r>
          </a:p>
          <a:p>
            <a:pPr lvl="1"/>
            <a:r>
              <a:rPr lang="en-US" dirty="0" smtClean="0"/>
              <a:t>Socket interface hinder networking innovation.</a:t>
            </a:r>
          </a:p>
          <a:p>
            <a:pPr lvl="1"/>
            <a:r>
              <a:rPr lang="en-US" dirty="0" smtClean="0"/>
              <a:t>Gazillions of vendor-specific interfaces available (dead or alive).</a:t>
            </a:r>
          </a:p>
        </p:txBody>
      </p:sp>
    </p:spTree>
    <p:extLst>
      <p:ext uri="{BB962C8B-B14F-4D97-AF65-F5344CB8AC3E}">
        <p14:creationId xmlns:p14="http://schemas.microsoft.com/office/powerpoint/2010/main" val="285839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092402"/>
          </a:xfrm>
        </p:spPr>
        <p:txBody>
          <a:bodyPr/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developpers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Stick with Sockets.</a:t>
            </a:r>
          </a:p>
          <a:p>
            <a:pPr lvl="1"/>
            <a:r>
              <a:rPr lang="en-US" dirty="0" smtClean="0"/>
              <a:t>Lock themselves with a vendor-specific interface.</a:t>
            </a:r>
          </a:p>
          <a:p>
            <a:pPr lvl="1"/>
            <a:r>
              <a:rPr lang="en-US" dirty="0" smtClean="0"/>
              <a:t>Support a number of different interfaces.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Network vendors:</a:t>
            </a:r>
          </a:p>
          <a:p>
            <a:pPr lvl="1"/>
            <a:r>
              <a:rPr lang="en-US" dirty="0" smtClean="0"/>
              <a:t>Cut corners to improve Sockets.</a:t>
            </a:r>
          </a:p>
          <a:p>
            <a:pPr lvl="1"/>
            <a:r>
              <a:rPr lang="en-US" dirty="0" smtClean="0"/>
              <a:t>Push their interface as the Only True One.</a:t>
            </a:r>
          </a:p>
          <a:p>
            <a:pPr lvl="1"/>
            <a:r>
              <a:rPr lang="en-US" dirty="0" smtClean="0"/>
              <a:t>Support a number of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9125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795911"/>
          </a:xfrm>
        </p:spPr>
        <p:txBody>
          <a:bodyPr/>
          <a:lstStyle/>
          <a:p>
            <a:r>
              <a:rPr lang="en-US" dirty="0"/>
              <a:t>Dynamic process management</a:t>
            </a:r>
          </a:p>
          <a:p>
            <a:pPr lvl="1"/>
            <a:r>
              <a:rPr lang="en-US" dirty="0"/>
              <a:t>Peers come and go – not statically known a priori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Approaching 10^6 nodes and 10^9 cores</a:t>
            </a:r>
          </a:p>
          <a:p>
            <a:pPr lvl="1"/>
            <a:r>
              <a:rPr lang="en-US" dirty="0"/>
              <a:t>Time and space cannot grow linearly with number of peers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Failures increase with component count</a:t>
            </a:r>
          </a:p>
          <a:p>
            <a:pPr lvl="1"/>
            <a:r>
              <a:rPr lang="en-US" dirty="0"/>
              <a:t>Need to contain faults to a single peer (i.e. fault isolation)</a:t>
            </a:r>
          </a:p>
        </p:txBody>
      </p:sp>
    </p:spTree>
    <p:extLst>
      <p:ext uri="{BB962C8B-B14F-4D97-AF65-F5344CB8AC3E}">
        <p14:creationId xmlns:p14="http://schemas.microsoft.com/office/powerpoint/2010/main" val="6980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665892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OS-bypass, zero-copy, one-sided, asynchronous operations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resources</a:t>
            </a:r>
          </a:p>
          <a:p>
            <a:pPr lvl="1"/>
            <a:r>
              <a:rPr lang="en-US" dirty="0"/>
              <a:t>Provide common abstraction</a:t>
            </a:r>
          </a:p>
          <a:p>
            <a:pPr lvl="1"/>
            <a:r>
              <a:rPr lang="en-US" dirty="0"/>
              <a:t>Avoid vendor lock-in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it</a:t>
            </a:r>
          </a:p>
          <a:p>
            <a:pPr lvl="1"/>
            <a:r>
              <a:rPr lang="en-US" dirty="0"/>
              <a:t>Finding the right balance of functions</a:t>
            </a:r>
          </a:p>
          <a:p>
            <a:pPr lvl="1"/>
            <a:r>
              <a:rPr lang="en-US" dirty="0"/>
              <a:t>Complexity tends to increase code size and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OpenIB (Verbs)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The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063950"/>
          </a:xfrm>
        </p:spPr>
        <p:txBody>
          <a:bodyPr/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buffering</a:t>
            </a:r>
          </a:p>
          <a:p>
            <a:r>
              <a:rPr lang="en-US" dirty="0"/>
              <a:t>Stream and datagram modes</a:t>
            </a:r>
          </a:p>
          <a:p>
            <a:r>
              <a:rPr lang="en-US" dirty="0"/>
              <a:t>Connected and connectionless modes</a:t>
            </a:r>
          </a:p>
          <a:p>
            <a:r>
              <a:rPr lang="en-US" dirty="0"/>
              <a:t>Client/server semantics for connected mode</a:t>
            </a:r>
          </a:p>
          <a:p>
            <a:r>
              <a:rPr lang="en-US" dirty="0"/>
              <a:t>Asynchrony via buffered sends and receives</a:t>
            </a:r>
          </a:p>
          <a:p>
            <a:pPr lvl="1"/>
            <a:r>
              <a:rPr lang="en-US" dirty="0"/>
              <a:t>Requires more CPU work which lowers throughput</a:t>
            </a:r>
          </a:p>
          <a:p>
            <a:r>
              <a:rPr lang="en-US" dirty="0"/>
              <a:t>SOCK_STREAM inherits TCP performance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</TotalTime>
  <Words>1203</Words>
  <Application>Microsoft Office PowerPoint</Application>
  <PresentationFormat>On-screen Show (4:3)</PresentationFormat>
  <Paragraphs>248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Theme</vt:lpstr>
      <vt:lpstr>CCI</vt:lpstr>
      <vt:lpstr>Outline</vt:lpstr>
      <vt:lpstr>The context</vt:lpstr>
      <vt:lpstr>The problem</vt:lpstr>
      <vt:lpstr>Distributed application needs</vt:lpstr>
      <vt:lpstr>Distributed application needs</vt:lpstr>
      <vt:lpstr>Simplicity Example</vt:lpstr>
      <vt:lpstr>The landscape</vt:lpstr>
      <vt:lpstr>Sockets</vt:lpstr>
      <vt:lpstr>MPI</vt:lpstr>
      <vt:lpstr>MPI</vt:lpstr>
      <vt:lpstr>MPI</vt:lpstr>
      <vt:lpstr>Specialized APIs</vt:lpstr>
      <vt:lpstr>OFA Verbs</vt:lpstr>
      <vt:lpstr>Portals</vt:lpstr>
      <vt:lpstr>Myricom MX and Qlogic PSM</vt:lpstr>
      <vt:lpstr>IBM LAPI and DCMF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Patrick Geoffray</cp:lastModifiedBy>
  <cp:revision>241</cp:revision>
  <dcterms:created xsi:type="dcterms:W3CDTF">2010-07-19T14:06:27Z</dcterms:created>
  <dcterms:modified xsi:type="dcterms:W3CDTF">2011-08-23T18:24:47Z</dcterms:modified>
</cp:coreProperties>
</file>