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9"/>
  </p:notesMasterIdLst>
  <p:sldIdLst>
    <p:sldId id="275" r:id="rId2"/>
    <p:sldId id="276" r:id="rId3"/>
    <p:sldId id="277" r:id="rId4"/>
    <p:sldId id="300" r:id="rId5"/>
    <p:sldId id="301" r:id="rId6"/>
    <p:sldId id="30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 showGuides="1">
      <p:cViewPr>
        <p:scale>
          <a:sx n="139" d="100"/>
          <a:sy n="139" d="100"/>
        </p:scale>
        <p:origin x="-1000" y="0"/>
      </p:cViewPr>
      <p:guideLst>
        <p:guide orient="horz" pos="144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  <p:pic>
        <p:nvPicPr>
          <p:cNvPr id="1027" name="Picture 3" descr="C:\Users\qjs\Desktop\OLCFlogoOfficial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66713" y="1950839"/>
            <a:ext cx="3919537" cy="101143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415498"/>
          </a:xfrm>
        </p:spPr>
        <p:txBody>
          <a:bodyPr/>
          <a:lstStyle/>
          <a:p>
            <a:r>
              <a:rPr lang="en-US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9987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Common</a:t>
            </a:r>
          </a:p>
          <a:p>
            <a:pPr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58409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peers</a:t>
            </a:r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58656"/>
          </a:xfrm>
        </p:spPr>
        <p:txBody>
          <a:bodyPr/>
          <a:lstStyle/>
          <a:p>
            <a:r>
              <a:rPr lang="en-US" dirty="0"/>
              <a:t>OFA Verbs</a:t>
            </a:r>
          </a:p>
          <a:p>
            <a:r>
              <a:rPr lang="en-US" dirty="0"/>
              <a:t>Cray/Sandia’s Portals</a:t>
            </a:r>
          </a:p>
          <a:p>
            <a:r>
              <a:rPr lang="en-US" dirty="0" err="1"/>
              <a:t>Qlogics’s</a:t>
            </a:r>
            <a:r>
              <a:rPr lang="en-US" dirty="0"/>
              <a:t> PSM</a:t>
            </a:r>
          </a:p>
          <a:p>
            <a:r>
              <a:rPr lang="en-US" dirty="0" err="1"/>
              <a:t>Myricom’s</a:t>
            </a:r>
            <a:r>
              <a:rPr lang="en-US" dirty="0"/>
              <a:t> MX</a:t>
            </a:r>
          </a:p>
          <a:p>
            <a:r>
              <a:rPr lang="en-US" dirty="0"/>
              <a:t>LBL’s </a:t>
            </a:r>
            <a:r>
              <a:rPr lang="en-US" dirty="0" err="1"/>
              <a:t>GASnet</a:t>
            </a:r>
            <a:endParaRPr lang="en-US" dirty="0"/>
          </a:p>
          <a:p>
            <a:r>
              <a:rPr lang="en-US" dirty="0"/>
              <a:t>DAPL</a:t>
            </a:r>
          </a:p>
          <a:p>
            <a:r>
              <a:rPr lang="en-US" dirty="0"/>
              <a:t>IBM’s LAPI and DCMF</a:t>
            </a:r>
          </a:p>
          <a:p>
            <a:r>
              <a:rPr lang="en-US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</a:t>
            </a:r>
            <a:r>
              <a:rPr lang="en-US" dirty="0"/>
              <a:t>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043158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Unreliable only (working on reliability layer)</a:t>
            </a:r>
          </a:p>
          <a:p>
            <a:pPr lvl="1"/>
            <a:r>
              <a:rPr lang="en-US" dirty="0"/>
              <a:t>Working 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231927"/>
          </a:xfrm>
        </p:spPr>
        <p:txBody>
          <a:bodyPr/>
          <a:lstStyle/>
          <a:p>
            <a:r>
              <a:rPr lang="en-US" dirty="0"/>
              <a:t>Client-Server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File Systems such as NFS, Lustre</a:t>
            </a:r>
          </a:p>
          <a:p>
            <a:pPr lvl="1"/>
            <a:r>
              <a:rPr lang="en-US" dirty="0"/>
              <a:t>High Frequency Trading (HFT)</a:t>
            </a:r>
          </a:p>
          <a:p>
            <a:pPr lvl="1"/>
            <a:r>
              <a:rPr lang="en-US" dirty="0"/>
              <a:t>Media Streaming (IPTV)</a:t>
            </a:r>
            <a:endParaRPr lang="en-US" dirty="0"/>
          </a:p>
          <a:p>
            <a:r>
              <a:rPr lang="en-US" dirty="0"/>
              <a:t>Peer-to-peer</a:t>
            </a:r>
          </a:p>
          <a:p>
            <a:pPr lvl="1"/>
            <a:r>
              <a:rPr lang="en-US" dirty="0"/>
              <a:t>BigTable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HPC/MPI</a:t>
            </a:r>
          </a:p>
        </p:txBody>
      </p:sp>
    </p:spTree>
    <p:extLst>
      <p:ext uri="{BB962C8B-B14F-4D97-AF65-F5344CB8AC3E}">
        <p14:creationId xmlns:p14="http://schemas.microsoft.com/office/powerpoint/2010/main" val="29767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795911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isolation)</a:t>
            </a:r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665892"/>
          </a:xfrm>
        </p:spPr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OS-bypass, zero-copy, one-sided, asynchronous operations</a:t>
            </a:r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resources</a:t>
            </a:r>
          </a:p>
          <a:p>
            <a:pPr lvl="1"/>
            <a:r>
              <a:rPr lang="en-US" dirty="0"/>
              <a:t>Provide common abstraction</a:t>
            </a:r>
          </a:p>
          <a:p>
            <a:pPr lvl="1"/>
            <a:r>
              <a:rPr lang="en-US" dirty="0"/>
              <a:t>Avoid vendor lock-in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/>
              <a:t>Finding the right balance of functions</a:t>
            </a:r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Current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063950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43000"/>
            <a:ext cx="8229600" cy="5395809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1076</Words>
  <Application>Microsoft Macintosh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CCI</vt:lpstr>
      <vt:lpstr>Outline</vt:lpstr>
      <vt:lpstr>Distributed application types</vt:lpstr>
      <vt:lpstr>Distributed application needs</vt:lpstr>
      <vt:lpstr>Distributed application needs</vt:lpstr>
      <vt:lpstr>Simplicity Example</vt:lpstr>
      <vt:lpstr>Current APIs</vt:lpstr>
      <vt:lpstr>Sockets</vt:lpstr>
      <vt:lpstr>MPI</vt:lpstr>
      <vt:lpstr>MPI</vt:lpstr>
      <vt:lpstr>MPI</vt:lpstr>
      <vt:lpstr>Specialized APIs</vt:lpstr>
      <vt:lpstr>OFA Verbs</vt:lpstr>
      <vt:lpstr>Portals</vt:lpstr>
      <vt:lpstr>Myricom MX and Qlogic PSM</vt:lpstr>
      <vt:lpstr>IBM LAPI and DCMF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Atchley, Edward S.</cp:lastModifiedBy>
  <cp:revision>227</cp:revision>
  <dcterms:created xsi:type="dcterms:W3CDTF">2010-07-19T14:06:27Z</dcterms:created>
  <dcterms:modified xsi:type="dcterms:W3CDTF">2011-08-22T17:40:32Z</dcterms:modified>
</cp:coreProperties>
</file>