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rs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slideMaster" Target="drs/slideMasters/slideMaster1.xml"/></Relationships>
</file>

<file path=drs/slideMasters/slideMaster1.xml><?xml version="1.0" encoding="utf-8"?>
<p:txStyles xmlns:a="http://schemas.openxmlformats.org/drawingml/2006/main" xmlns:r="http://schemas.openxmlformats.org/officeDocument/2006/relationships" xmlns:p="http://schemas.openxmlformats.org/presentationml/2006/main">
  <p:titleStyle/>
  <p:body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bodyStyle>
  <p:otherStyle/>
</p:txStyles>
</file>