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1" r:id="rId10"/>
    <p:sldId id="264" r:id="rId11"/>
    <p:sldId id="263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8"/>
    <p:restoredTop sz="94632"/>
  </p:normalViewPr>
  <p:slideViewPr>
    <p:cSldViewPr snapToGrid="0">
      <p:cViewPr>
        <p:scale>
          <a:sx n="120" d="100"/>
          <a:sy n="120" d="100"/>
        </p:scale>
        <p:origin x="18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FA9DD66-0E31-993A-3F63-E51B23E7B30F}"/>
              </a:ext>
            </a:extLst>
          </p:cNvPr>
          <p:cNvGrpSpPr/>
          <p:nvPr/>
        </p:nvGrpSpPr>
        <p:grpSpPr>
          <a:xfrm>
            <a:off x="-1402311" y="33605"/>
            <a:ext cx="11370762" cy="4566367"/>
            <a:chOff x="-1402311" y="33605"/>
            <a:chExt cx="11370762" cy="456636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92F4A31-4289-E3CE-6AB7-19660E2712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73" y="3428421"/>
              <a:ext cx="22730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50604B-25CC-0F12-F70E-EF66A89AE053}"/>
                </a:ext>
              </a:extLst>
            </p:cNvPr>
            <p:cNvSpPr/>
            <p:nvPr/>
          </p:nvSpPr>
          <p:spPr>
            <a:xfrm>
              <a:off x="-150047" y="503643"/>
              <a:ext cx="3089189" cy="2728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E2E09-E64C-A2FF-8CAD-2A44CAF29BFB}"/>
                </a:ext>
              </a:extLst>
            </p:cNvPr>
            <p:cNvSpPr/>
            <p:nvPr/>
          </p:nvSpPr>
          <p:spPr>
            <a:xfrm>
              <a:off x="3414167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00A579-47F4-5D9F-49C0-0660817F08BA}"/>
                </a:ext>
              </a:extLst>
            </p:cNvPr>
            <p:cNvSpPr/>
            <p:nvPr/>
          </p:nvSpPr>
          <p:spPr>
            <a:xfrm>
              <a:off x="3642555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2-Dimensional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A48552-4C0A-8EDC-B866-6ED68EA8CCF5}"/>
                </a:ext>
              </a:extLst>
            </p:cNvPr>
            <p:cNvSpPr/>
            <p:nvPr/>
          </p:nvSpPr>
          <p:spPr>
            <a:xfrm>
              <a:off x="-1402311" y="55174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1452B-FB64-51DF-C7A7-1A00D4C3159F}"/>
                </a:ext>
              </a:extLst>
            </p:cNvPr>
            <p:cNvSpPr/>
            <p:nvPr/>
          </p:nvSpPr>
          <p:spPr>
            <a:xfrm>
              <a:off x="-1402311" y="1101576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F7341-1802-57ED-94A8-B187A3A92F25}"/>
                </a:ext>
              </a:extLst>
            </p:cNvPr>
            <p:cNvSpPr/>
            <p:nvPr/>
          </p:nvSpPr>
          <p:spPr>
            <a:xfrm>
              <a:off x="-1402311" y="162386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A9B28-DDD7-C94F-6E23-E1E7EAFC13B7}"/>
                </a:ext>
              </a:extLst>
            </p:cNvPr>
            <p:cNvSpPr/>
            <p:nvPr/>
          </p:nvSpPr>
          <p:spPr>
            <a:xfrm>
              <a:off x="-1402311" y="219606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48234F-89A3-0DE0-41CE-86C1F524ADD3}"/>
                </a:ext>
              </a:extLst>
            </p:cNvPr>
            <p:cNvSpPr/>
            <p:nvPr/>
          </p:nvSpPr>
          <p:spPr>
            <a:xfrm>
              <a:off x="-1402311" y="276435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5</a:t>
              </a: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0745A506-34F8-1B94-209A-9965EB0149F6}"/>
                </a:ext>
              </a:extLst>
            </p:cNvPr>
            <p:cNvSpPr/>
            <p:nvPr/>
          </p:nvSpPr>
          <p:spPr>
            <a:xfrm>
              <a:off x="142183" y="6090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3">
              <a:extLst>
                <a:ext uri="{FF2B5EF4-FFF2-40B4-BE49-F238E27FC236}">
                  <a16:creationId xmlns:a16="http://schemas.microsoft.com/office/drawing/2014/main" id="{EC443C3D-1F8F-8079-6637-ADA4BC95114F}"/>
                </a:ext>
              </a:extLst>
            </p:cNvPr>
            <p:cNvSpPr/>
            <p:nvPr/>
          </p:nvSpPr>
          <p:spPr>
            <a:xfrm>
              <a:off x="54477" y="1135244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3">
              <a:extLst>
                <a:ext uri="{FF2B5EF4-FFF2-40B4-BE49-F238E27FC236}">
                  <a16:creationId xmlns:a16="http://schemas.microsoft.com/office/drawing/2014/main" id="{A27716FA-F7FA-78A5-A3FE-2ACA39B483C4}"/>
                </a:ext>
              </a:extLst>
            </p:cNvPr>
            <p:cNvSpPr/>
            <p:nvPr/>
          </p:nvSpPr>
          <p:spPr>
            <a:xfrm>
              <a:off x="54477" y="1665798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3">
              <a:extLst>
                <a:ext uri="{FF2B5EF4-FFF2-40B4-BE49-F238E27FC236}">
                  <a16:creationId xmlns:a16="http://schemas.microsoft.com/office/drawing/2014/main" id="{459AC710-069E-3697-4887-7A811F03EBFE}"/>
                </a:ext>
              </a:extLst>
            </p:cNvPr>
            <p:cNvSpPr/>
            <p:nvPr/>
          </p:nvSpPr>
          <p:spPr>
            <a:xfrm>
              <a:off x="54477" y="275001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3">
              <a:extLst>
                <a:ext uri="{FF2B5EF4-FFF2-40B4-BE49-F238E27FC236}">
                  <a16:creationId xmlns:a16="http://schemas.microsoft.com/office/drawing/2014/main" id="{AFE2A9A3-AADA-6BA1-06F5-824FC4FDA9E4}"/>
                </a:ext>
              </a:extLst>
            </p:cNvPr>
            <p:cNvSpPr/>
            <p:nvPr/>
          </p:nvSpPr>
          <p:spPr>
            <a:xfrm>
              <a:off x="54477" y="22424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FF59EA-07FE-2DFA-E4E9-573355F1313D}"/>
                </a:ext>
              </a:extLst>
            </p:cNvPr>
            <p:cNvSpPr/>
            <p:nvPr/>
          </p:nvSpPr>
          <p:spPr>
            <a:xfrm>
              <a:off x="294584" y="139322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1-Dimensional</a:t>
              </a: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0DE8C299-C229-F519-6CE0-F1F6D3F1D92F}"/>
                </a:ext>
              </a:extLst>
            </p:cNvPr>
            <p:cNvGrpSpPr/>
            <p:nvPr/>
          </p:nvGrpSpPr>
          <p:grpSpPr>
            <a:xfrm>
              <a:off x="3536251" y="3105968"/>
              <a:ext cx="2747264" cy="1494004"/>
              <a:chOff x="3655406" y="3716510"/>
              <a:chExt cx="2747264" cy="149400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3555468-0B5F-1FE7-68C7-CCA6896D664A}"/>
                  </a:ext>
                </a:extLst>
              </p:cNvPr>
              <p:cNvSpPr/>
              <p:nvPr/>
            </p:nvSpPr>
            <p:spPr>
              <a:xfrm rot="16200000">
                <a:off x="3127985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547549-757D-E568-F4B6-59A7EDA37051}"/>
                  </a:ext>
                </a:extLst>
              </p:cNvPr>
              <p:cNvSpPr/>
              <p:nvPr/>
            </p:nvSpPr>
            <p:spPr>
              <a:xfrm rot="16200000">
                <a:off x="3705011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F27179-FD53-3226-0DB5-7D65F355D025}"/>
                  </a:ext>
                </a:extLst>
              </p:cNvPr>
              <p:cNvSpPr/>
              <p:nvPr/>
            </p:nvSpPr>
            <p:spPr>
              <a:xfrm rot="16200000">
                <a:off x="428203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3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7FE246-2C98-3736-EE9D-DF43898FB2C9}"/>
                  </a:ext>
                </a:extLst>
              </p:cNvPr>
              <p:cNvSpPr/>
              <p:nvPr/>
            </p:nvSpPr>
            <p:spPr>
              <a:xfrm rot="16200000">
                <a:off x="4859063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3EE89-A4F5-9DCA-771D-3A80618A1609}"/>
                  </a:ext>
                </a:extLst>
              </p:cNvPr>
              <p:cNvSpPr/>
              <p:nvPr/>
            </p:nvSpPr>
            <p:spPr>
              <a:xfrm rot="16200000">
                <a:off x="543608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5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33FB38-2347-C7CD-E1A9-93A257EBA644}"/>
                </a:ext>
              </a:extLst>
            </p:cNvPr>
            <p:cNvGrpSpPr/>
            <p:nvPr/>
          </p:nvGrpSpPr>
          <p:grpSpPr>
            <a:xfrm>
              <a:off x="3491903" y="506996"/>
              <a:ext cx="2922193" cy="612130"/>
              <a:chOff x="4754057" y="1197748"/>
              <a:chExt cx="2922193" cy="612130"/>
            </a:xfrm>
          </p:grpSpPr>
          <p:pic>
            <p:nvPicPr>
              <p:cNvPr id="38" name="Graphic 37" descr="Scatterplot with solid fill">
                <a:extLst>
                  <a:ext uri="{FF2B5EF4-FFF2-40B4-BE49-F238E27FC236}">
                    <a16:creationId xmlns:a16="http://schemas.microsoft.com/office/drawing/2014/main" id="{4A0AB94E-35B7-3507-E5E2-B677C3133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0" name="Graphic 39" descr="Scatterplot with solid fill">
                <a:extLst>
                  <a:ext uri="{FF2B5EF4-FFF2-40B4-BE49-F238E27FC236}">
                    <a16:creationId xmlns:a16="http://schemas.microsoft.com/office/drawing/2014/main" id="{08AC055A-A497-54A3-FF3E-4723CC58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1" name="Graphic 40" descr="Scatterplot with solid fill">
                <a:extLst>
                  <a:ext uri="{FF2B5EF4-FFF2-40B4-BE49-F238E27FC236}">
                    <a16:creationId xmlns:a16="http://schemas.microsoft.com/office/drawing/2014/main" id="{8080BB65-13A6-1312-444B-3988A11A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2" name="Graphic 41" descr="Scatterplot with solid fill">
                <a:extLst>
                  <a:ext uri="{FF2B5EF4-FFF2-40B4-BE49-F238E27FC236}">
                    <a16:creationId xmlns:a16="http://schemas.microsoft.com/office/drawing/2014/main" id="{4450C032-6F7A-25AF-51C5-357068B7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3" name="Graphic 42" descr="Scatterplot with solid fill">
                <a:extLst>
                  <a:ext uri="{FF2B5EF4-FFF2-40B4-BE49-F238E27FC236}">
                    <a16:creationId xmlns:a16="http://schemas.microsoft.com/office/drawing/2014/main" id="{C3856F76-9B76-B751-92C7-CC5872455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AD2970B-C162-96A3-9611-8C009F13E49F}"/>
                </a:ext>
              </a:extLst>
            </p:cNvPr>
            <p:cNvGrpSpPr/>
            <p:nvPr/>
          </p:nvGrpSpPr>
          <p:grpSpPr>
            <a:xfrm>
              <a:off x="3491903" y="1020343"/>
              <a:ext cx="2922193" cy="612130"/>
              <a:chOff x="4754057" y="1197748"/>
              <a:chExt cx="2922193" cy="612130"/>
            </a:xfrm>
          </p:grpSpPr>
          <p:pic>
            <p:nvPicPr>
              <p:cNvPr id="66" name="Graphic 65" descr="Scatterplot with solid fill">
                <a:extLst>
                  <a:ext uri="{FF2B5EF4-FFF2-40B4-BE49-F238E27FC236}">
                    <a16:creationId xmlns:a16="http://schemas.microsoft.com/office/drawing/2014/main" id="{7E50ECA2-438E-DE2E-38EF-CECC825D4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7" name="Graphic 66" descr="Scatterplot with solid fill">
                <a:extLst>
                  <a:ext uri="{FF2B5EF4-FFF2-40B4-BE49-F238E27FC236}">
                    <a16:creationId xmlns:a16="http://schemas.microsoft.com/office/drawing/2014/main" id="{10333325-FD81-2D41-1581-7C74931A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8" name="Graphic 67" descr="Scatterplot with solid fill">
                <a:extLst>
                  <a:ext uri="{FF2B5EF4-FFF2-40B4-BE49-F238E27FC236}">
                    <a16:creationId xmlns:a16="http://schemas.microsoft.com/office/drawing/2014/main" id="{208177EB-F5BE-1433-9B92-BC6EC5142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9" name="Graphic 68" descr="Scatterplot with solid fill">
                <a:extLst>
                  <a:ext uri="{FF2B5EF4-FFF2-40B4-BE49-F238E27FC236}">
                    <a16:creationId xmlns:a16="http://schemas.microsoft.com/office/drawing/2014/main" id="{94F96719-1AB5-CD29-3731-2D07DF01C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0" name="Graphic 69" descr="Scatterplot with solid fill">
                <a:extLst>
                  <a:ext uri="{FF2B5EF4-FFF2-40B4-BE49-F238E27FC236}">
                    <a16:creationId xmlns:a16="http://schemas.microsoft.com/office/drawing/2014/main" id="{2D42E85C-070C-79A9-B4E5-6C6C276BB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304B0F-4B0E-A24D-E602-146CFE649819}"/>
                </a:ext>
              </a:extLst>
            </p:cNvPr>
            <p:cNvGrpSpPr/>
            <p:nvPr/>
          </p:nvGrpSpPr>
          <p:grpSpPr>
            <a:xfrm>
              <a:off x="3491903" y="1581817"/>
              <a:ext cx="2922193" cy="612130"/>
              <a:chOff x="4754057" y="1197748"/>
              <a:chExt cx="2922193" cy="612130"/>
            </a:xfrm>
          </p:grpSpPr>
          <p:pic>
            <p:nvPicPr>
              <p:cNvPr id="72" name="Graphic 71" descr="Scatterplot with solid fill">
                <a:extLst>
                  <a:ext uri="{FF2B5EF4-FFF2-40B4-BE49-F238E27FC236}">
                    <a16:creationId xmlns:a16="http://schemas.microsoft.com/office/drawing/2014/main" id="{6E92598A-2FA2-E40B-0B08-26AA286C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3" name="Graphic 72" descr="Scatterplot with solid fill">
                <a:extLst>
                  <a:ext uri="{FF2B5EF4-FFF2-40B4-BE49-F238E27FC236}">
                    <a16:creationId xmlns:a16="http://schemas.microsoft.com/office/drawing/2014/main" id="{9F526EA2-AA37-53B9-EBC2-703004067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4" name="Graphic 73" descr="Scatterplot with solid fill">
                <a:extLst>
                  <a:ext uri="{FF2B5EF4-FFF2-40B4-BE49-F238E27FC236}">
                    <a16:creationId xmlns:a16="http://schemas.microsoft.com/office/drawing/2014/main" id="{D95C9C15-9FFD-6FFF-F198-C7767651A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5" name="Graphic 74" descr="Scatterplot with solid fill">
                <a:extLst>
                  <a:ext uri="{FF2B5EF4-FFF2-40B4-BE49-F238E27FC236}">
                    <a16:creationId xmlns:a16="http://schemas.microsoft.com/office/drawing/2014/main" id="{62EADD9C-9922-C613-C351-80D77B0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6" name="Graphic 75" descr="Scatterplot with solid fill">
                <a:extLst>
                  <a:ext uri="{FF2B5EF4-FFF2-40B4-BE49-F238E27FC236}">
                    <a16:creationId xmlns:a16="http://schemas.microsoft.com/office/drawing/2014/main" id="{E79E02E8-228D-3A78-AA8F-37683155C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00A1E18-F1EA-7317-6701-003B884F6458}"/>
                </a:ext>
              </a:extLst>
            </p:cNvPr>
            <p:cNvGrpSpPr/>
            <p:nvPr/>
          </p:nvGrpSpPr>
          <p:grpSpPr>
            <a:xfrm>
              <a:off x="3491903" y="2127248"/>
              <a:ext cx="2922193" cy="612130"/>
              <a:chOff x="4754057" y="1197748"/>
              <a:chExt cx="2922193" cy="612130"/>
            </a:xfrm>
          </p:grpSpPr>
          <p:pic>
            <p:nvPicPr>
              <p:cNvPr id="78" name="Graphic 77" descr="Scatterplot with solid fill">
                <a:extLst>
                  <a:ext uri="{FF2B5EF4-FFF2-40B4-BE49-F238E27FC236}">
                    <a16:creationId xmlns:a16="http://schemas.microsoft.com/office/drawing/2014/main" id="{30498CEF-E111-AAE7-97D5-CEA4EE0B7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9" name="Graphic 78" descr="Scatterplot with solid fill">
                <a:extLst>
                  <a:ext uri="{FF2B5EF4-FFF2-40B4-BE49-F238E27FC236}">
                    <a16:creationId xmlns:a16="http://schemas.microsoft.com/office/drawing/2014/main" id="{4ED1C8D1-EBB3-9466-E864-05A0C8DC4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0" name="Graphic 79" descr="Scatterplot with solid fill">
                <a:extLst>
                  <a:ext uri="{FF2B5EF4-FFF2-40B4-BE49-F238E27FC236}">
                    <a16:creationId xmlns:a16="http://schemas.microsoft.com/office/drawing/2014/main" id="{D2044E84-6456-00DE-9172-DC86FF59F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1" name="Graphic 80" descr="Scatterplot with solid fill">
                <a:extLst>
                  <a:ext uri="{FF2B5EF4-FFF2-40B4-BE49-F238E27FC236}">
                    <a16:creationId xmlns:a16="http://schemas.microsoft.com/office/drawing/2014/main" id="{EA67400F-EAAF-C33F-4279-2F7F0E46B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2" name="Graphic 81" descr="Scatterplot with solid fill">
                <a:extLst>
                  <a:ext uri="{FF2B5EF4-FFF2-40B4-BE49-F238E27FC236}">
                    <a16:creationId xmlns:a16="http://schemas.microsoft.com/office/drawing/2014/main" id="{03F064CF-91A2-F205-DF2E-39228A20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49DD93-3FBD-2B4E-85C8-5EEC46CFF784}"/>
                </a:ext>
              </a:extLst>
            </p:cNvPr>
            <p:cNvGrpSpPr/>
            <p:nvPr/>
          </p:nvGrpSpPr>
          <p:grpSpPr>
            <a:xfrm>
              <a:off x="3491903" y="2656637"/>
              <a:ext cx="2922193" cy="612130"/>
              <a:chOff x="4754057" y="1197748"/>
              <a:chExt cx="2922193" cy="612130"/>
            </a:xfrm>
          </p:grpSpPr>
          <p:pic>
            <p:nvPicPr>
              <p:cNvPr id="84" name="Graphic 83" descr="Scatterplot with solid fill">
                <a:extLst>
                  <a:ext uri="{FF2B5EF4-FFF2-40B4-BE49-F238E27FC236}">
                    <a16:creationId xmlns:a16="http://schemas.microsoft.com/office/drawing/2014/main" id="{280DED6A-D24F-D105-C940-F82F4523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5" name="Graphic 84" descr="Scatterplot with solid fill">
                <a:extLst>
                  <a:ext uri="{FF2B5EF4-FFF2-40B4-BE49-F238E27FC236}">
                    <a16:creationId xmlns:a16="http://schemas.microsoft.com/office/drawing/2014/main" id="{8E893789-4EDC-879D-942B-37261CE88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6" name="Graphic 85" descr="Scatterplot with solid fill">
                <a:extLst>
                  <a:ext uri="{FF2B5EF4-FFF2-40B4-BE49-F238E27FC236}">
                    <a16:creationId xmlns:a16="http://schemas.microsoft.com/office/drawing/2014/main" id="{71FFE9D1-4CFC-10B6-A3C0-75887356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7" name="Graphic 86" descr="Scatterplot with solid fill">
                <a:extLst>
                  <a:ext uri="{FF2B5EF4-FFF2-40B4-BE49-F238E27FC236}">
                    <a16:creationId xmlns:a16="http://schemas.microsoft.com/office/drawing/2014/main" id="{1E2FD03B-7372-2E23-17D6-3310DA7F7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8" name="Graphic 87" descr="Scatterplot with solid fill">
                <a:extLst>
                  <a:ext uri="{FF2B5EF4-FFF2-40B4-BE49-F238E27FC236}">
                    <a16:creationId xmlns:a16="http://schemas.microsoft.com/office/drawing/2014/main" id="{AEFCABE7-85B1-6D0C-CA64-736E8963D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A37BEE-49D0-DCCF-5F1D-43728EF5D7FB}"/>
                </a:ext>
              </a:extLst>
            </p:cNvPr>
            <p:cNvSpPr/>
            <p:nvPr/>
          </p:nvSpPr>
          <p:spPr>
            <a:xfrm>
              <a:off x="7123692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289765-B622-2111-A14D-A2FA174D8EA9}"/>
                </a:ext>
              </a:extLst>
            </p:cNvPr>
            <p:cNvSpPr/>
            <p:nvPr/>
          </p:nvSpPr>
          <p:spPr>
            <a:xfrm>
              <a:off x="6879262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E5B11-DF71-4B3C-95B1-4D12BDE9C9DC}"/>
                </a:ext>
              </a:extLst>
            </p:cNvPr>
            <p:cNvGrpSpPr/>
            <p:nvPr/>
          </p:nvGrpSpPr>
          <p:grpSpPr>
            <a:xfrm>
              <a:off x="7232611" y="593049"/>
              <a:ext cx="2397230" cy="381821"/>
              <a:chOff x="8494766" y="1203590"/>
              <a:chExt cx="2397230" cy="38182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1BFF5DD-EB8E-03D8-77F4-8728F2B1F1F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9BDA84B-86C4-BBD7-A433-9CC8381E7E16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5CE33DF-549D-31F0-DFF2-AF30529299DF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BA9B9B-F11F-BBF2-1CAA-11A00E0AE6E9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71307CE-8DF4-FA2D-9213-A625A8B6E152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0835DB0-3A8A-9709-B543-CA73879BF6CC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CA3D93E-58E7-DBD2-0341-5DE9D596F3C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81D1EF6-5E2F-4844-59DB-E7DD431AA853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A8B950-2D8D-6498-1E4B-1B58704727DE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085C5B-04C7-7A32-1841-5788A04FF07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A30068B-48F0-F296-43D2-4D88DB370A37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36A8FB0-D065-2FEE-2049-B3192A225001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6433A4-35FA-C380-C309-48A903C9C27F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6003232-9C58-2356-9A1C-809C0616390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A6BACB5-88BF-E274-D174-B285774C69A3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34D966-9951-384A-F132-57E9D6E9026B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7F080B7-6D51-2525-ECC5-99B8A74CEB66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2BFA482-B420-BA26-568D-CEFD39155E07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CBA12F0-8FF0-BA6C-972D-9AB026C6B45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9B90A1-E4CF-E090-36EA-6BD30773B181}"/>
                </a:ext>
              </a:extLst>
            </p:cNvPr>
            <p:cNvSpPr/>
            <p:nvPr/>
          </p:nvSpPr>
          <p:spPr>
            <a:xfrm>
              <a:off x="8138127" y="3279288"/>
              <a:ext cx="574280" cy="325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IDs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04223C0-BB4A-F9D5-E372-F09F87EBD486}"/>
                </a:ext>
              </a:extLst>
            </p:cNvPr>
            <p:cNvGrpSpPr/>
            <p:nvPr/>
          </p:nvGrpSpPr>
          <p:grpSpPr>
            <a:xfrm>
              <a:off x="7232611" y="1081564"/>
              <a:ext cx="2397230" cy="381821"/>
              <a:chOff x="8494766" y="1203590"/>
              <a:chExt cx="2397230" cy="38182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95EF140-D583-95A9-E68B-EFCF76F70C88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D465D51-868F-B56E-4CEA-99E74CDBAF3A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C93264-DFA9-DF66-B9AF-C4310B56D841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8496F5E-4F1F-86EE-EE40-C54DF8F857C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69DBC06-5399-C5AA-A343-DDC17414A5B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64724CA-D0D3-1DAB-0EE6-E9D478EC7859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3CA91D9-0645-0FB0-11C7-6ECBB6314257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86249C-C545-FA4D-7175-49CE48D3401B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6D1430-F7E4-414C-0277-02B74B20F3E5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C589A3F-B957-E1EC-BBD7-44C4948F96A2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0068F9C-E495-9351-89FA-0295FE34F316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2475D80-1725-4A18-466A-C612A3AC5EBB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81E11AF-62C8-5F74-9093-D049776BBF18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6168F90-B51E-BA5B-A956-5F0B3B54DF97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8A96FE3-FF3A-6572-9427-3DF7D6EB6DB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8E7C7B7-5E43-B48C-ED77-D80C91B4A6A5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D44F946-DC11-EF4D-D54A-A37DB7D5EBD9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A339A42-A231-4691-D8E9-1E828608E51E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4D80DA-B42F-EC6C-65B4-97CA19263101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4B5930A-A6EB-7534-1D03-0D2EE1E8F357}"/>
                </a:ext>
              </a:extLst>
            </p:cNvPr>
            <p:cNvGrpSpPr/>
            <p:nvPr/>
          </p:nvGrpSpPr>
          <p:grpSpPr>
            <a:xfrm>
              <a:off x="7232611" y="1645236"/>
              <a:ext cx="2397230" cy="381821"/>
              <a:chOff x="8494766" y="1203590"/>
              <a:chExt cx="2397230" cy="381821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70CE51-9FFE-0D13-8834-57A24F4D7F3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052677-C0A7-30BF-1387-0C3B0E665789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A080604-9BBD-5244-0499-436D71D3B744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F838394-A930-166A-8C58-8DC1F81EC44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FDAB7E1-E8A8-5EE8-43A1-A81D9A7DB501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C3C354D-A0D0-8AF2-D766-5B992A5C85E3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DDEB133-D7C9-6228-32F1-F67E6CAD0DA4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C911252-515E-416C-1CA9-DC3546C6A9D5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CFE353F-27EA-67C0-6361-EE21290F687F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529D19A-95BE-F4A8-C7D1-53125919782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3D912F-A8F5-46BF-7FC2-685EC5F72D02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A48E83F-EA53-DDEB-086D-829B93B7A1F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830932B-02FB-FD58-6910-A87FA32F7B0D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4160C22-E821-544D-2C99-401623F35BC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4A273F-65F6-E751-8EEA-313B23AF9738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35053B-49CC-054E-AF20-18F10E1EE8D4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D8E37C0-C552-955F-8BCD-AB003A88B77F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80E1F93-F500-FAFE-8800-CE62B17B69AC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371CD1D-E2E6-06EE-B807-6ED0148A1A8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7876962-9FAD-D552-149F-6902D92B37BA}"/>
                </a:ext>
              </a:extLst>
            </p:cNvPr>
            <p:cNvGrpSpPr/>
            <p:nvPr/>
          </p:nvGrpSpPr>
          <p:grpSpPr>
            <a:xfrm>
              <a:off x="7232611" y="2183855"/>
              <a:ext cx="2397230" cy="381821"/>
              <a:chOff x="8494766" y="1203590"/>
              <a:chExt cx="2397230" cy="381821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98D6D19-4AAC-2F84-9D12-70C401C9A5A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92B225A-0467-D8EA-5FF7-6D31516A5FE0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5E43EAE-D4DF-5398-EAEC-7F156FED7E30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8091AB5-45BB-CD90-EB82-D1081D112A1B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237A659-1606-41B2-61E6-D7B6181E0558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37C0F5B-4194-7B7B-BFFC-12100FA24D41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819FB20-B22A-3130-310F-43087190039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76C246E-0B9D-546E-622C-2611FFA32162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2DB3E39-52AA-DD66-5746-BCB111F4A740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7B0F54E-5FDA-5BA7-7480-E7393461D395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2259F45-BBBB-63B9-834B-24F0462C4B9A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0C742B7-183C-FE05-537D-8F9410750309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7700BD0-63D5-1A38-B427-8C2164BD16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83AE97D-B75F-553D-66F2-3A0F70D392A3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C2818B-087C-3111-BD9D-776D762EBCA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5969257-B94F-331E-B1B8-D2602B96289F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2EAA763-6E49-4234-0EAA-497DB3365BD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091409-3493-C779-4BC7-8E3ACF7DA808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CB19A5B-59C7-0E12-F4D8-4DCF8300895F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2B2EB52-A6BB-6299-706D-D7F97474489B}"/>
                </a:ext>
              </a:extLst>
            </p:cNvPr>
            <p:cNvGrpSpPr/>
            <p:nvPr/>
          </p:nvGrpSpPr>
          <p:grpSpPr>
            <a:xfrm>
              <a:off x="7232611" y="2735000"/>
              <a:ext cx="2397230" cy="381821"/>
              <a:chOff x="8494766" y="1203590"/>
              <a:chExt cx="2397230" cy="381821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D3A514A-3FF6-E3D6-7708-D17BE22049D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8C8B207-DAE4-3ADF-2A12-2E76A451F2A3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9D93532-EAB1-7D6E-66BA-A1D87B2A6255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21A794-C6F1-978D-82BB-E60B7CF60965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D793A3A-30EB-601A-F106-6FA9D2C0893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10D5BC0-B8D8-63F1-167A-DB556993DF05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AEE603D-5DDF-2F5F-4D86-E75AC329777D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D56F23-CAC5-846B-9768-17E0E1A82146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564E15-C93E-4C7B-DCEC-CB4C54F20C6A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7B041C6-5FC2-A048-1C88-D5D253B3BE2E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D0815D0-E0BE-48D2-956A-74EF82F92BC4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EF22D2-FB3B-3B42-F5E4-A12B8561083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6E2553A-785E-C313-6844-A4BF1B039C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C100338-5378-EE4C-315B-B012D26FCDFF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0F03DDC-F5CC-8FBB-7DD1-ECB719F5CD89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6A91B7A-6B37-BEC4-14F9-0AF4E366C707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E752E61-6F8E-C388-A548-19AEAD85F71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86775BD-7F3B-C5E6-D85D-A295D1981C5D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44A1045-6CE4-C4E2-9FFD-EEB46A80C9C5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42AD03E-D494-D7AC-9574-1B123F8182DC}"/>
              </a:ext>
            </a:extLst>
          </p:cNvPr>
          <p:cNvGrpSpPr/>
          <p:nvPr/>
        </p:nvGrpSpPr>
        <p:grpSpPr>
          <a:xfrm>
            <a:off x="-1542238" y="6354357"/>
            <a:ext cx="4491002" cy="3621224"/>
            <a:chOff x="-1221659" y="4123157"/>
            <a:chExt cx="4491002" cy="362122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D143BD8-D1BC-DA8A-5DA7-E0308B22A00A}"/>
                </a:ext>
              </a:extLst>
            </p:cNvPr>
            <p:cNvSpPr/>
            <p:nvPr/>
          </p:nvSpPr>
          <p:spPr>
            <a:xfrm>
              <a:off x="417364" y="4123157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24DC9A-69A7-0C0A-6C45-F27B0E792471}"/>
                </a:ext>
              </a:extLst>
            </p:cNvPr>
            <p:cNvSpPr/>
            <p:nvPr/>
          </p:nvSpPr>
          <p:spPr>
            <a:xfrm>
              <a:off x="-298059" y="4593195"/>
              <a:ext cx="3567402" cy="3151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AFA00AF-D761-7595-FDD3-145A15F96681}"/>
                </a:ext>
              </a:extLst>
            </p:cNvPr>
            <p:cNvSpPr/>
            <p:nvPr/>
          </p:nvSpPr>
          <p:spPr>
            <a:xfrm>
              <a:off x="1107368" y="4726180"/>
              <a:ext cx="928640" cy="92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3360000" sx="108000" sy="108000" algn="ctr" rotWithShape="0">
                <a:schemeClr val="tx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56E04E8-B8B2-B14F-C92B-8227F3488CBC}"/>
                </a:ext>
              </a:extLst>
            </p:cNvPr>
            <p:cNvGrpSpPr/>
            <p:nvPr/>
          </p:nvGrpSpPr>
          <p:grpSpPr>
            <a:xfrm>
              <a:off x="1213433" y="4812958"/>
              <a:ext cx="422336" cy="360049"/>
              <a:chOff x="1584635" y="5058278"/>
              <a:chExt cx="347637" cy="296367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52905FC-37B8-7E15-DB80-A6D8BFB1B955}"/>
                  </a:ext>
                </a:extLst>
              </p:cNvPr>
              <p:cNvSpPr/>
              <p:nvPr/>
            </p:nvSpPr>
            <p:spPr>
              <a:xfrm>
                <a:off x="1679885" y="505827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4A1C1FF-2A7E-E762-7186-F223E509A665}"/>
                  </a:ext>
                </a:extLst>
              </p:cNvPr>
              <p:cNvSpPr/>
              <p:nvPr/>
            </p:nvSpPr>
            <p:spPr>
              <a:xfrm>
                <a:off x="1777532" y="5084742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45837EC6-B2A5-3677-7755-C080A3DF8C1B}"/>
                  </a:ext>
                </a:extLst>
              </p:cNvPr>
              <p:cNvSpPr/>
              <p:nvPr/>
            </p:nvSpPr>
            <p:spPr>
              <a:xfrm>
                <a:off x="1679885" y="51903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7E6CB25-6E97-CFDB-3A63-AE906080C179}"/>
                  </a:ext>
                </a:extLst>
              </p:cNvPr>
              <p:cNvSpPr/>
              <p:nvPr/>
            </p:nvSpPr>
            <p:spPr>
              <a:xfrm>
                <a:off x="1765610" y="51935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EAB62CF-2AA7-D936-B740-44DE5FD4A497}"/>
                  </a:ext>
                </a:extLst>
              </p:cNvPr>
              <p:cNvSpPr/>
              <p:nvPr/>
            </p:nvSpPr>
            <p:spPr>
              <a:xfrm>
                <a:off x="1584635" y="51141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0BD414FA-48B8-DB61-C222-A3B256BE5267}"/>
                  </a:ext>
                </a:extLst>
              </p:cNvPr>
              <p:cNvSpPr/>
              <p:nvPr/>
            </p:nvSpPr>
            <p:spPr>
              <a:xfrm>
                <a:off x="1590985" y="522530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7D240EDE-0868-819F-308C-1F4BB3235BCB}"/>
                  </a:ext>
                </a:extLst>
              </p:cNvPr>
              <p:cNvSpPr/>
              <p:nvPr/>
            </p:nvSpPr>
            <p:spPr>
              <a:xfrm>
                <a:off x="1670360" y="52824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6729D3A4-E058-69AB-A257-5EE44A8BA8F0}"/>
                  </a:ext>
                </a:extLst>
              </p:cNvPr>
              <p:cNvSpPr/>
              <p:nvPr/>
            </p:nvSpPr>
            <p:spPr>
              <a:xfrm>
                <a:off x="1816410" y="527293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04395DA-A3CA-AC24-A056-53C58765D035}"/>
                  </a:ext>
                </a:extLst>
              </p:cNvPr>
              <p:cNvSpPr/>
              <p:nvPr/>
            </p:nvSpPr>
            <p:spPr>
              <a:xfrm>
                <a:off x="1860082" y="515776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0AEF77E9-419A-F4FB-0B48-D517938FEE83}"/>
                </a:ext>
              </a:extLst>
            </p:cNvPr>
            <p:cNvGrpSpPr/>
            <p:nvPr/>
          </p:nvGrpSpPr>
          <p:grpSpPr>
            <a:xfrm>
              <a:off x="1635717" y="5317192"/>
              <a:ext cx="390156" cy="329985"/>
              <a:chOff x="1920032" y="5449757"/>
              <a:chExt cx="358379" cy="303108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5447D95D-8030-5C9B-31CA-6334A328E560}"/>
                  </a:ext>
                </a:extLst>
              </p:cNvPr>
              <p:cNvSpPr/>
              <p:nvPr/>
            </p:nvSpPr>
            <p:spPr>
              <a:xfrm>
                <a:off x="2017478" y="546602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963D03D-756A-3BD4-6FFC-C6F6926D720C}"/>
                  </a:ext>
                </a:extLst>
              </p:cNvPr>
              <p:cNvSpPr/>
              <p:nvPr/>
            </p:nvSpPr>
            <p:spPr>
              <a:xfrm>
                <a:off x="2140763" y="544975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FD671437-BBE1-D3FA-C613-BA9DB7E2DB56}"/>
                  </a:ext>
                </a:extLst>
              </p:cNvPr>
              <p:cNvSpPr/>
              <p:nvPr/>
            </p:nvSpPr>
            <p:spPr>
              <a:xfrm>
                <a:off x="2026024" y="558103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CA4DE965-07CC-AFDC-1866-3E61B763AD14}"/>
                  </a:ext>
                </a:extLst>
              </p:cNvPr>
              <p:cNvSpPr/>
              <p:nvPr/>
            </p:nvSpPr>
            <p:spPr>
              <a:xfrm>
                <a:off x="2111749" y="55842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6C32F4AF-9473-FC68-D40A-12E1C4F5FE8E}"/>
                  </a:ext>
                </a:extLst>
              </p:cNvPr>
              <p:cNvSpPr/>
              <p:nvPr/>
            </p:nvSpPr>
            <p:spPr>
              <a:xfrm>
                <a:off x="1922228" y="5513379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4EC0AA2C-F338-8D3F-647F-6D7943B28F57}"/>
                  </a:ext>
                </a:extLst>
              </p:cNvPr>
              <p:cNvSpPr/>
              <p:nvPr/>
            </p:nvSpPr>
            <p:spPr>
              <a:xfrm>
                <a:off x="1920032" y="5624504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D8EE795-20BB-8632-4F81-E8C5D825F2A5}"/>
                  </a:ext>
                </a:extLst>
              </p:cNvPr>
              <p:cNvSpPr/>
              <p:nvPr/>
            </p:nvSpPr>
            <p:spPr>
              <a:xfrm>
                <a:off x="2025045" y="56731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2F122A50-60BC-9E78-AA56-D86063E10C69}"/>
                  </a:ext>
                </a:extLst>
              </p:cNvPr>
              <p:cNvSpPr/>
              <p:nvPr/>
            </p:nvSpPr>
            <p:spPr>
              <a:xfrm>
                <a:off x="2179641" y="568067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70E464F-A10A-0A53-F27C-14308056C3FA}"/>
                  </a:ext>
                </a:extLst>
              </p:cNvPr>
              <p:cNvSpPr/>
              <p:nvPr/>
            </p:nvSpPr>
            <p:spPr>
              <a:xfrm>
                <a:off x="2206221" y="554842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AA2777-709B-C83A-D246-3E0624E272D8}"/>
                </a:ext>
              </a:extLst>
            </p:cNvPr>
            <p:cNvSpPr/>
            <p:nvPr/>
          </p:nvSpPr>
          <p:spPr>
            <a:xfrm rot="16200000">
              <a:off x="1830917" y="5141350"/>
              <a:ext cx="881400" cy="25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4E57BD1-1172-725E-3207-88E1C204C76A}"/>
                </a:ext>
              </a:extLst>
            </p:cNvPr>
            <p:cNvSpPr/>
            <p:nvPr/>
          </p:nvSpPr>
          <p:spPr>
            <a:xfrm>
              <a:off x="1089745" y="5728934"/>
              <a:ext cx="881394" cy="2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394B4B3-4491-8C59-05C9-8F1B12A12612}"/>
                </a:ext>
              </a:extLst>
            </p:cNvPr>
            <p:cNvSpPr/>
            <p:nvPr/>
          </p:nvSpPr>
          <p:spPr>
            <a:xfrm>
              <a:off x="-273675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DE52FF7-53B0-94EE-1B72-DCFD42DC7217}"/>
                </a:ext>
              </a:extLst>
            </p:cNvPr>
            <p:cNvCxnSpPr>
              <a:cxnSpLocks/>
            </p:cNvCxnSpPr>
            <p:nvPr/>
          </p:nvCxnSpPr>
          <p:spPr>
            <a:xfrm>
              <a:off x="261338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8AF3E9-DCCB-27B8-CDB0-F328D2D3EEC8}"/>
                </a:ext>
              </a:extLst>
            </p:cNvPr>
            <p:cNvSpPr/>
            <p:nvPr/>
          </p:nvSpPr>
          <p:spPr>
            <a:xfrm>
              <a:off x="267711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7079194-F779-6C74-CF72-E9069A43DA4B}"/>
                </a:ext>
              </a:extLst>
            </p:cNvPr>
            <p:cNvSpPr/>
            <p:nvPr/>
          </p:nvSpPr>
          <p:spPr>
            <a:xfrm>
              <a:off x="-65254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2597641-9D88-9B1A-4A36-F96CCD0A6FAC}"/>
                </a:ext>
              </a:extLst>
            </p:cNvPr>
            <p:cNvSpPr/>
            <p:nvPr/>
          </p:nvSpPr>
          <p:spPr>
            <a:xfrm>
              <a:off x="268979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C89F66C-2673-852F-224E-354F08F7DCF5}"/>
                </a:ext>
              </a:extLst>
            </p:cNvPr>
            <p:cNvSpPr/>
            <p:nvPr/>
          </p:nvSpPr>
          <p:spPr>
            <a:xfrm>
              <a:off x="268980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6A2B9DE-915A-BBB6-6072-BCD4EC305CAF}"/>
                </a:ext>
              </a:extLst>
            </p:cNvPr>
            <p:cNvSpPr/>
            <p:nvPr/>
          </p:nvSpPr>
          <p:spPr>
            <a:xfrm>
              <a:off x="28580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851E1AB-E321-F525-D17F-678F77144213}"/>
                </a:ext>
              </a:extLst>
            </p:cNvPr>
            <p:cNvSpPr/>
            <p:nvPr/>
          </p:nvSpPr>
          <p:spPr>
            <a:xfrm>
              <a:off x="-1221659" y="6517070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1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FAAFB79-487A-CDAA-BA61-2BCE61D044A9}"/>
                </a:ext>
              </a:extLst>
            </p:cNvPr>
            <p:cNvSpPr/>
            <p:nvPr/>
          </p:nvSpPr>
          <p:spPr>
            <a:xfrm>
              <a:off x="-1221659" y="6754428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2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40FD775-C07D-4CD9-2B51-F678982CA4C9}"/>
                </a:ext>
              </a:extLst>
            </p:cNvPr>
            <p:cNvSpPr/>
            <p:nvPr/>
          </p:nvSpPr>
          <p:spPr>
            <a:xfrm>
              <a:off x="-1221659" y="6991786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3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E086EDDA-87A3-60C7-CF14-8D7282E1CC73}"/>
                </a:ext>
              </a:extLst>
            </p:cNvPr>
            <p:cNvSpPr/>
            <p:nvPr/>
          </p:nvSpPr>
          <p:spPr>
            <a:xfrm>
              <a:off x="-1221659" y="7229144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4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9968D457-1582-97DC-A6A9-0A521A4333A0}"/>
                </a:ext>
              </a:extLst>
            </p:cNvPr>
            <p:cNvSpPr/>
            <p:nvPr/>
          </p:nvSpPr>
          <p:spPr>
            <a:xfrm>
              <a:off x="-1221659" y="7466502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5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7AACA22-231C-86EA-8FBD-0A5B60396A53}"/>
                </a:ext>
              </a:extLst>
            </p:cNvPr>
            <p:cNvSpPr/>
            <p:nvPr/>
          </p:nvSpPr>
          <p:spPr>
            <a:xfrm>
              <a:off x="857863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20A01EF-FCD4-2932-9481-3B66C16EE009}"/>
                </a:ext>
              </a:extLst>
            </p:cNvPr>
            <p:cNvSpPr/>
            <p:nvPr/>
          </p:nvSpPr>
          <p:spPr>
            <a:xfrm>
              <a:off x="2016652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PC3</a:t>
              </a:r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87698CD-29F9-178F-1D80-ABF05DDF2C2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859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B2FFF14-93C5-2E3D-A7DC-2C69E6939FFD}"/>
                </a:ext>
              </a:extLst>
            </p:cNvPr>
            <p:cNvSpPr/>
            <p:nvPr/>
          </p:nvSpPr>
          <p:spPr>
            <a:xfrm>
              <a:off x="1337232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CFFFAA30-946A-6774-946E-AA5DB6C8F6CA}"/>
                </a:ext>
              </a:extLst>
            </p:cNvPr>
            <p:cNvSpPr/>
            <p:nvPr/>
          </p:nvSpPr>
          <p:spPr>
            <a:xfrm>
              <a:off x="1004268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DD806A5F-79F1-41E9-1750-1D5620398852}"/>
                </a:ext>
              </a:extLst>
            </p:cNvPr>
            <p:cNvSpPr/>
            <p:nvPr/>
          </p:nvSpPr>
          <p:spPr>
            <a:xfrm>
              <a:off x="1338500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2FE0A64-5B2E-416E-A43F-5CB0453E04D0}"/>
                </a:ext>
              </a:extLst>
            </p:cNvPr>
            <p:cNvSpPr/>
            <p:nvPr/>
          </p:nvSpPr>
          <p:spPr>
            <a:xfrm>
              <a:off x="1338501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B531CC3-3782-9DB0-D39C-6A174BBA914C}"/>
                </a:ext>
              </a:extLst>
            </p:cNvPr>
            <p:cNvSpPr/>
            <p:nvPr/>
          </p:nvSpPr>
          <p:spPr>
            <a:xfrm>
              <a:off x="1098101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664CA75-D810-E321-875D-098348E5D9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2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B8C5A07-C720-0465-5376-F94D0139F05E}"/>
                </a:ext>
              </a:extLst>
            </p:cNvPr>
            <p:cNvSpPr/>
            <p:nvPr/>
          </p:nvSpPr>
          <p:spPr>
            <a:xfrm>
              <a:off x="2333275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F0EAFF-7462-7C5B-7D50-6503B0898877}"/>
                </a:ext>
              </a:extLst>
            </p:cNvPr>
            <p:cNvSpPr/>
            <p:nvPr/>
          </p:nvSpPr>
          <p:spPr>
            <a:xfrm>
              <a:off x="2000311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BAEC509-E2EB-0CD4-888C-AF8ECDE7CFD3}"/>
                </a:ext>
              </a:extLst>
            </p:cNvPr>
            <p:cNvSpPr/>
            <p:nvPr/>
          </p:nvSpPr>
          <p:spPr>
            <a:xfrm>
              <a:off x="2334543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8B180E1B-DDA7-C891-332C-90C8A3711CF4}"/>
                </a:ext>
              </a:extLst>
            </p:cNvPr>
            <p:cNvSpPr/>
            <p:nvPr/>
          </p:nvSpPr>
          <p:spPr>
            <a:xfrm>
              <a:off x="2334544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E23E431-851C-24D3-A4EA-CEF324AE55E2}"/>
                </a:ext>
              </a:extLst>
            </p:cNvPr>
            <p:cNvSpPr/>
            <p:nvPr/>
          </p:nvSpPr>
          <p:spPr>
            <a:xfrm>
              <a:off x="2094144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369FA16-AB6E-CB34-2963-23EB0DB64084}"/>
                </a:ext>
              </a:extLst>
            </p:cNvPr>
            <p:cNvCxnSpPr/>
            <p:nvPr/>
          </p:nvCxnSpPr>
          <p:spPr>
            <a:xfrm>
              <a:off x="-92336" y="6072354"/>
              <a:ext cx="323950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10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E79A-18FA-539C-D3EB-EE2F7C83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9FD5-25CD-04CC-14E2-5CBB78CF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20A3-47D2-B268-DC0C-E737CA7B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Automatic plot type selection based on relationships.</a:t>
            </a:r>
          </a:p>
          <a:p>
            <a:pPr marL="514350" indent="-514350">
              <a:buAutoNum type="arabicPeriod"/>
            </a:pPr>
            <a:r>
              <a:rPr lang="en-US" dirty="0"/>
              <a:t>Single Function</a:t>
            </a:r>
          </a:p>
          <a:p>
            <a:pPr marL="514350" indent="-514350">
              <a:buAutoNum type="arabicPeriod"/>
            </a:pPr>
            <a:r>
              <a:rPr lang="en-US" dirty="0"/>
              <a:t>Interactive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A8C76-7415-AC5A-2BCB-646637D7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644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374F0-398F-86CB-2C1D-9375A33C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41821"/>
            <a:ext cx="7772400" cy="1853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8BFFF-316E-D4FF-15E8-20150151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766969"/>
            <a:ext cx="7772400" cy="251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D3797-C814-7914-3396-E1FF08C3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-1310112"/>
            <a:ext cx="7772400" cy="4166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D05BD-FD16-0E95-2AFD-9F7B61DA999F}"/>
              </a:ext>
            </a:extLst>
          </p:cNvPr>
          <p:cNvSpPr txBox="1"/>
          <p:nvPr/>
        </p:nvSpPr>
        <p:spPr>
          <a:xfrm>
            <a:off x="4648269" y="-169105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55687-FDB7-CEEE-A18F-A0EDB92B59E7}"/>
              </a:ext>
            </a:extLst>
          </p:cNvPr>
          <p:cNvSpPr txBox="1"/>
          <p:nvPr/>
        </p:nvSpPr>
        <p:spPr>
          <a:xfrm>
            <a:off x="3555021" y="3197005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Chicken Weights by Feed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B4203-4AD0-AB3A-3870-4F2E845B972C}"/>
              </a:ext>
            </a:extLst>
          </p:cNvPr>
          <p:cNvSpPr txBox="1"/>
          <p:nvPr/>
        </p:nvSpPr>
        <p:spPr>
          <a:xfrm>
            <a:off x="4502397" y="54029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6BDDF-1E62-37FE-626B-8A085A3B5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8817451"/>
            <a:ext cx="7772400" cy="2626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EE28A-3E0B-4A58-D34F-84C714326929}"/>
              </a:ext>
            </a:extLst>
          </p:cNvPr>
          <p:cNvSpPr txBox="1"/>
          <p:nvPr/>
        </p:nvSpPr>
        <p:spPr>
          <a:xfrm>
            <a:off x="3963789" y="909212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Lazy Birdwatcher</a:t>
            </a:r>
          </a:p>
        </p:txBody>
      </p:sp>
    </p:spTree>
    <p:extLst>
      <p:ext uri="{BB962C8B-B14F-4D97-AF65-F5344CB8AC3E}">
        <p14:creationId xmlns:p14="http://schemas.microsoft.com/office/powerpoint/2010/main" val="36914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011D-F476-6F2D-12F7-7E68F3F9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1B1AC8-2AFB-B5AF-D794-E5812356AD1A}"/>
              </a:ext>
            </a:extLst>
          </p:cNvPr>
          <p:cNvSpPr txBox="1"/>
          <p:nvPr/>
        </p:nvSpPr>
        <p:spPr>
          <a:xfrm>
            <a:off x="4648269" y="-12943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Figure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557E18-E8E6-76CA-8050-826C5A32C72F}"/>
              </a:ext>
            </a:extLst>
          </p:cNvPr>
          <p:cNvGrpSpPr/>
          <p:nvPr/>
        </p:nvGrpSpPr>
        <p:grpSpPr>
          <a:xfrm>
            <a:off x="1289317" y="-783526"/>
            <a:ext cx="7327365" cy="9016545"/>
            <a:chOff x="1313051" y="-925041"/>
            <a:chExt cx="7327366" cy="901654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9D6C10D-BA45-3853-C11E-846C156A8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9" y="-804889"/>
              <a:ext cx="6987208" cy="499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FBB9C2-C102-D4FB-EA8D-019370027411}"/>
                </a:ext>
              </a:extLst>
            </p:cNvPr>
            <p:cNvSpPr txBox="1"/>
            <p:nvPr/>
          </p:nvSpPr>
          <p:spPr>
            <a:xfrm>
              <a:off x="1313051" y="-92504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A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2BF47E-2663-8CE5-F08F-6047DBC5D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209" y="4417991"/>
              <a:ext cx="6852149" cy="36735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4B921-35FE-0201-03B0-1487880A1550}"/>
                </a:ext>
              </a:extLst>
            </p:cNvPr>
            <p:cNvSpPr txBox="1"/>
            <p:nvPr/>
          </p:nvSpPr>
          <p:spPr>
            <a:xfrm>
              <a:off x="1483130" y="430734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6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B367FF2-A5DA-A1B2-588C-4A1619E2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38" y="4359853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E8970-3108-087E-6683-F8E53C45824E}"/>
              </a:ext>
            </a:extLst>
          </p:cNvPr>
          <p:cNvSpPr txBox="1"/>
          <p:nvPr/>
        </p:nvSpPr>
        <p:spPr>
          <a:xfrm>
            <a:off x="4079191" y="39905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6AD65-F139-8C6E-6BB2-21D97658DA4D}"/>
              </a:ext>
            </a:extLst>
          </p:cNvPr>
          <p:cNvSpPr txBox="1"/>
          <p:nvPr/>
        </p:nvSpPr>
        <p:spPr>
          <a:xfrm>
            <a:off x="2453057" y="399052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E9E81-9068-2F8E-9609-EE8A88340322}"/>
              </a:ext>
            </a:extLst>
          </p:cNvPr>
          <p:cNvSpPr txBox="1"/>
          <p:nvPr/>
        </p:nvSpPr>
        <p:spPr>
          <a:xfrm>
            <a:off x="3100275" y="6050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8B2E92-E3FF-E0A1-33F2-6FABA1DF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9" y="1145196"/>
            <a:ext cx="3559001" cy="2224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FF7C96-88F3-8E08-A774-DD6C0AF5C60A}"/>
              </a:ext>
            </a:extLst>
          </p:cNvPr>
          <p:cNvSpPr txBox="1"/>
          <p:nvPr/>
        </p:nvSpPr>
        <p:spPr>
          <a:xfrm>
            <a:off x="7411018" y="73529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5CF43-0D72-A939-4103-458B6652491E}"/>
              </a:ext>
            </a:extLst>
          </p:cNvPr>
          <p:cNvSpPr txBox="1"/>
          <p:nvPr/>
        </p:nvSpPr>
        <p:spPr>
          <a:xfrm>
            <a:off x="6408824" y="7758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8DD66-62D3-6E8B-630A-B48CD0566883}"/>
              </a:ext>
            </a:extLst>
          </p:cNvPr>
          <p:cNvSpPr txBox="1"/>
          <p:nvPr/>
        </p:nvSpPr>
        <p:spPr>
          <a:xfrm>
            <a:off x="927594" y="69739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C44C4F2-4AEB-7198-D786-7E8C6198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7595" y="1069386"/>
            <a:ext cx="4939806" cy="2469903"/>
          </a:xfrm>
        </p:spPr>
      </p:pic>
    </p:spTree>
    <p:extLst>
      <p:ext uri="{BB962C8B-B14F-4D97-AF65-F5344CB8AC3E}">
        <p14:creationId xmlns:p14="http://schemas.microsoft.com/office/powerpoint/2010/main" val="30324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E4DA-E723-BAE6-1FAA-4065F0174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37A0955-216D-D410-FF0A-FF72F9A0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28" y="4309840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9F4E7-150E-B8B9-9F4B-61BDEC2D620F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0A436-9C14-4F66-AC74-66FF2719889C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11E44-A34A-6F9A-C3CE-21B2A1923293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95431-5841-4CAB-89E0-2BC65F56A62A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173-8CA2-0DFA-3CA9-A584ED796AC0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68C3D-0C67-001C-6F47-C6927454F5EE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4DFB84-7201-6239-DF9C-69E6FCA0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851048-56A3-F9D8-3623-AA55EADF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32" y="1117202"/>
            <a:ext cx="3480198" cy="2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5D72-A9BB-0C3A-F2F8-DAEBFDE2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E913CA-9246-397D-5E7E-D02AE391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28" y="4309840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A6517-1595-E6D0-2897-861932AF7567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4409D-C021-CC1F-2C8C-EFA33F48080C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837A7F-6560-F17E-8B0E-C77B00FECE0F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6EBC2-1BBC-E14B-E234-8A9EF50A1D2E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17A92A-C9C6-2F1C-9326-498E3B545433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F246-24FB-BD6B-70DC-331F8F6844E5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F0E377-77EC-45D8-7D7B-E6713451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467D1-DA5B-19A6-EB4A-9CDBE446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31" y="1137542"/>
            <a:ext cx="3480199" cy="2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7AD0-17E2-E6BE-E08F-4912A0E2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968A87-C860-F3B8-2279-98F31EC9314F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AAD04-1FC6-A425-F54E-0B33B68C474D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42133-1407-37E8-5B90-7B150ECDDA1D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54B28-C455-923B-EF6F-5E694F4FDD6A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6940D-4263-272E-A7C8-46FCFEBA37F5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7B518-1790-BC68-C9A8-8A1FCEB36755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B43C5-01D2-2DFA-F512-81D56126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A96AA-57A7-104E-B2D4-668AE7BA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31" y="1137542"/>
            <a:ext cx="3480199" cy="217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B6136-1196-F7A0-F8E4-AC1C4483C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241" y="4320473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9212E-3422-58C8-D0E2-5806AAF52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74424"/>
              </p:ext>
            </p:extLst>
          </p:nvPr>
        </p:nvGraphicFramePr>
        <p:xfrm>
          <a:off x="-1648691" y="152400"/>
          <a:ext cx="10598727" cy="657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745">
                  <a:extLst>
                    <a:ext uri="{9D8B030D-6E8A-4147-A177-3AD203B41FA5}">
                      <a16:colId xmlns:a16="http://schemas.microsoft.com/office/drawing/2014/main" val="951092816"/>
                    </a:ext>
                  </a:extLst>
                </a:gridCol>
                <a:gridCol w="926494">
                  <a:extLst>
                    <a:ext uri="{9D8B030D-6E8A-4147-A177-3AD203B41FA5}">
                      <a16:colId xmlns:a16="http://schemas.microsoft.com/office/drawing/2014/main" val="806391585"/>
                    </a:ext>
                  </a:extLst>
                </a:gridCol>
                <a:gridCol w="1955278">
                  <a:extLst>
                    <a:ext uri="{9D8B030D-6E8A-4147-A177-3AD203B41FA5}">
                      <a16:colId xmlns:a16="http://schemas.microsoft.com/office/drawing/2014/main" val="4084836005"/>
                    </a:ext>
                  </a:extLst>
                </a:gridCol>
                <a:gridCol w="1533273">
                  <a:extLst>
                    <a:ext uri="{9D8B030D-6E8A-4147-A177-3AD203B41FA5}">
                      <a16:colId xmlns:a16="http://schemas.microsoft.com/office/drawing/2014/main" val="4253426059"/>
                    </a:ext>
                  </a:extLst>
                </a:gridCol>
                <a:gridCol w="1181606">
                  <a:extLst>
                    <a:ext uri="{9D8B030D-6E8A-4147-A177-3AD203B41FA5}">
                      <a16:colId xmlns:a16="http://schemas.microsoft.com/office/drawing/2014/main" val="3997728873"/>
                    </a:ext>
                  </a:extLst>
                </a:gridCol>
                <a:gridCol w="1358331">
                  <a:extLst>
                    <a:ext uri="{9D8B030D-6E8A-4147-A177-3AD203B41FA5}">
                      <a16:colId xmlns:a16="http://schemas.microsoft.com/office/drawing/2014/main" val="3829254136"/>
                    </a:ext>
                  </a:extLst>
                </a:gridCol>
              </a:tblGrid>
              <a:tr h="9091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gg1d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Complex</a:t>
                      </a:r>
                    </a:p>
                    <a:p>
                      <a:pPr algn="ctr"/>
                      <a:r>
                        <a:rPr lang="en-US" b="1" dirty="0"/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  <a:p>
                      <a:pPr algn="ctr"/>
                      <a:r>
                        <a:rPr lang="en-US" b="1" dirty="0"/>
                        <a:t>Explorer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skimr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GGally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40894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 Plot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29127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 plot selection by variable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74903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Interactive </a:t>
                      </a:r>
                      <a:r>
                        <a:rPr lang="en-US" dirty="0" err="1"/>
                        <a:t>Visualisations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65129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cross-linking with other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13142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Composable with Patchwork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43013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features contribution to total variance (PCA)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9120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Publication Quality Figures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26375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Reveals missingness dependent on multiple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32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EC51-BF8A-0B49-A0BE-8E09EF5FA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A079A26-72E3-151F-646D-4A072789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7" y="892937"/>
            <a:ext cx="8561366" cy="21403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B1F19C-380A-DA19-9AE1-7FBE9D98A27A}"/>
              </a:ext>
            </a:extLst>
          </p:cNvPr>
          <p:cNvSpPr txBox="1"/>
          <p:nvPr/>
        </p:nvSpPr>
        <p:spPr>
          <a:xfrm>
            <a:off x="562233" y="3358425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B696B-E9DF-5B66-570A-FA3BA2244384}"/>
              </a:ext>
            </a:extLst>
          </p:cNvPr>
          <p:cNvSpPr txBox="1"/>
          <p:nvPr/>
        </p:nvSpPr>
        <p:spPr>
          <a:xfrm>
            <a:off x="513566" y="40169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95C94-F174-3562-63B1-5ADF971F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77" y="3866456"/>
            <a:ext cx="3921325" cy="3137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0C87F-048B-1237-970B-74FC4DEE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94" r="5127" b="1"/>
          <a:stretch/>
        </p:blipFill>
        <p:spPr>
          <a:xfrm>
            <a:off x="752844" y="3979364"/>
            <a:ext cx="4632966" cy="2898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86E7B-EBBE-CB35-46D6-F6BE901EC05A}"/>
              </a:ext>
            </a:extLst>
          </p:cNvPr>
          <p:cNvSpPr txBox="1"/>
          <p:nvPr/>
        </p:nvSpPr>
        <p:spPr>
          <a:xfrm>
            <a:off x="5304367" y="3358425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6FF81-789A-EA68-87CE-0C8B9AA0AE36}"/>
              </a:ext>
            </a:extLst>
          </p:cNvPr>
          <p:cNvSpPr/>
          <p:nvPr/>
        </p:nvSpPr>
        <p:spPr>
          <a:xfrm>
            <a:off x="2343807" y="6537355"/>
            <a:ext cx="830317" cy="3693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879E8-1172-AC40-2C81-16DFA12B8817}"/>
              </a:ext>
            </a:extLst>
          </p:cNvPr>
          <p:cNvSpPr txBox="1"/>
          <p:nvPr/>
        </p:nvSpPr>
        <p:spPr>
          <a:xfrm>
            <a:off x="2090084" y="344243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skimr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6AF9F-4E79-603A-7E2C-33289B5178AB}"/>
              </a:ext>
            </a:extLst>
          </p:cNvPr>
          <p:cNvSpPr txBox="1"/>
          <p:nvPr/>
        </p:nvSpPr>
        <p:spPr>
          <a:xfrm>
            <a:off x="7200175" y="344243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GGally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65E81-87E2-CBCF-AD97-2215D10FAEA5}"/>
              </a:ext>
            </a:extLst>
          </p:cNvPr>
          <p:cNvSpPr txBox="1"/>
          <p:nvPr/>
        </p:nvSpPr>
        <p:spPr>
          <a:xfrm>
            <a:off x="4331787" y="523605"/>
            <a:ext cx="131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gg1d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98A445-AE6A-5DF9-CCCA-6664B7204AE2}"/>
              </a:ext>
            </a:extLst>
          </p:cNvPr>
          <p:cNvCxnSpPr/>
          <p:nvPr/>
        </p:nvCxnSpPr>
        <p:spPr>
          <a:xfrm>
            <a:off x="6550702" y="1915835"/>
            <a:ext cx="53964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DA53F3-3EC2-E91B-0502-EF70C65297CB}"/>
              </a:ext>
            </a:extLst>
          </p:cNvPr>
          <p:cNvSpPr txBox="1"/>
          <p:nvPr/>
        </p:nvSpPr>
        <p:spPr>
          <a:xfrm>
            <a:off x="5434482" y="1307209"/>
            <a:ext cx="304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Reveals drivers of missingness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BBDFB-4E04-0CC9-4F94-A82269D13BAF}"/>
              </a:ext>
            </a:extLst>
          </p:cNvPr>
          <p:cNvCxnSpPr>
            <a:cxnSpLocks/>
          </p:cNvCxnSpPr>
          <p:nvPr/>
        </p:nvCxnSpPr>
        <p:spPr>
          <a:xfrm>
            <a:off x="6820525" y="1645763"/>
            <a:ext cx="0" cy="284527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6DCF24-5D18-DCDD-D3DD-DF7813577578}"/>
              </a:ext>
            </a:extLst>
          </p:cNvPr>
          <p:cNvSpPr txBox="1"/>
          <p:nvPr/>
        </p:nvSpPr>
        <p:spPr>
          <a:xfrm>
            <a:off x="621200" y="7355202"/>
            <a:ext cx="427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Only reveals that missing values are present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BA2B56-1922-4A2F-5422-2A6EE1400751}"/>
              </a:ext>
            </a:extLst>
          </p:cNvPr>
          <p:cNvSpPr txBox="1"/>
          <p:nvPr/>
        </p:nvSpPr>
        <p:spPr>
          <a:xfrm>
            <a:off x="5767523" y="7368844"/>
            <a:ext cx="213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Missing Data Ignored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35226B-38B3-64D0-0FEC-F3D57238ECB4}"/>
              </a:ext>
            </a:extLst>
          </p:cNvPr>
          <p:cNvGrpSpPr/>
          <p:nvPr/>
        </p:nvGrpSpPr>
        <p:grpSpPr>
          <a:xfrm rot="10800000">
            <a:off x="2343803" y="6994878"/>
            <a:ext cx="830318" cy="284527"/>
            <a:chOff x="6703102" y="1546236"/>
            <a:chExt cx="539646" cy="2845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EF7BE5-C094-26EC-29D5-92B3B0BC3F65}"/>
                </a:ext>
              </a:extLst>
            </p:cNvPr>
            <p:cNvCxnSpPr/>
            <p:nvPr/>
          </p:nvCxnSpPr>
          <p:spPr>
            <a:xfrm>
              <a:off x="6703102" y="1816308"/>
              <a:ext cx="53964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A8D9F07-E6B8-C6EE-339E-54276D6F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25" y="1546236"/>
              <a:ext cx="0" cy="28452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3633E4-52A5-2CCB-5DEF-C2285E4C1479}"/>
              </a:ext>
            </a:extLst>
          </p:cNvPr>
          <p:cNvGrpSpPr/>
          <p:nvPr/>
        </p:nvGrpSpPr>
        <p:grpSpPr>
          <a:xfrm rot="10800000">
            <a:off x="5906052" y="7003886"/>
            <a:ext cx="1197548" cy="284527"/>
            <a:chOff x="6332649" y="1546236"/>
            <a:chExt cx="1197548" cy="2845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2201CC-D883-0C08-5427-735DCC3C33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32649" y="1816308"/>
              <a:ext cx="1197548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6DF80F-EA7B-E7BC-0B36-00F4624AA7DD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25" y="1546236"/>
              <a:ext cx="0" cy="28452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13353</TotalTime>
  <Words>198</Words>
  <Application>Microsoft Macintosh PowerPoint</Application>
  <PresentationFormat>A4 Paper (210x297 mm)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47</cp:revision>
  <dcterms:created xsi:type="dcterms:W3CDTF">2024-07-08T01:37:50Z</dcterms:created>
  <dcterms:modified xsi:type="dcterms:W3CDTF">2024-11-22T12:52:57Z</dcterms:modified>
</cp:coreProperties>
</file>