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94"/>
  </p:normalViewPr>
  <p:slideViewPr>
    <p:cSldViewPr snapToGrid="0">
      <p:cViewPr>
        <p:scale>
          <a:sx n="82" d="100"/>
          <a:sy n="82" d="100"/>
        </p:scale>
        <p:origin x="1624" y="10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06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265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29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85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06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905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20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3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7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1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6BC69-8B7C-9449-ADE9-E0CFA87DD0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1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E6BC69-8B7C-9449-ADE9-E0CFA87DD060}" type="datetimeFigureOut">
              <a:rPr lang="en-US" smtClean="0"/>
              <a:t>7/8/24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8383C0-FFB6-AF4B-A056-266CDFEF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81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roup 378">
            <a:extLst>
              <a:ext uri="{FF2B5EF4-FFF2-40B4-BE49-F238E27FC236}">
                <a16:creationId xmlns:a16="http://schemas.microsoft.com/office/drawing/2014/main" id="{1FA9DD66-0E31-993A-3F63-E51B23E7B30F}"/>
              </a:ext>
            </a:extLst>
          </p:cNvPr>
          <p:cNvGrpSpPr/>
          <p:nvPr/>
        </p:nvGrpSpPr>
        <p:grpSpPr>
          <a:xfrm>
            <a:off x="-1402311" y="33605"/>
            <a:ext cx="11370762" cy="4566367"/>
            <a:chOff x="-1402311" y="33605"/>
            <a:chExt cx="11370762" cy="4566367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992F4A31-4289-E3CE-6AB7-19660E27120F}"/>
                </a:ext>
              </a:extLst>
            </p:cNvPr>
            <p:cNvCxnSpPr>
              <a:cxnSpLocks/>
            </p:cNvCxnSpPr>
            <p:nvPr/>
          </p:nvCxnSpPr>
          <p:spPr>
            <a:xfrm>
              <a:off x="7356773" y="3428421"/>
              <a:ext cx="227306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150604B-25CC-0F12-F70E-EF66A89AE053}"/>
                </a:ext>
              </a:extLst>
            </p:cNvPr>
            <p:cNvSpPr/>
            <p:nvPr/>
          </p:nvSpPr>
          <p:spPr>
            <a:xfrm>
              <a:off x="-150047" y="503643"/>
              <a:ext cx="3089189" cy="272876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61E2E09-E64C-A2FF-8CAD-2A44CAF29BFB}"/>
                </a:ext>
              </a:extLst>
            </p:cNvPr>
            <p:cNvSpPr/>
            <p:nvPr/>
          </p:nvSpPr>
          <p:spPr>
            <a:xfrm>
              <a:off x="3414167" y="503644"/>
              <a:ext cx="3089189" cy="2728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00A579-47F4-5D9F-49C0-0660817F08BA}"/>
                </a:ext>
              </a:extLst>
            </p:cNvPr>
            <p:cNvSpPr/>
            <p:nvPr/>
          </p:nvSpPr>
          <p:spPr>
            <a:xfrm>
              <a:off x="3642555" y="33605"/>
              <a:ext cx="2382581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2-Dimensional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A48552-4C0A-8EDC-B866-6ED68EA8CCF5}"/>
                </a:ext>
              </a:extLst>
            </p:cNvPr>
            <p:cNvSpPr/>
            <p:nvPr/>
          </p:nvSpPr>
          <p:spPr>
            <a:xfrm>
              <a:off x="-1402311" y="551749"/>
              <a:ext cx="1168030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Feature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3E1452B-FB64-51DF-C7A7-1A00D4C3159F}"/>
                </a:ext>
              </a:extLst>
            </p:cNvPr>
            <p:cNvSpPr/>
            <p:nvPr/>
          </p:nvSpPr>
          <p:spPr>
            <a:xfrm>
              <a:off x="-1402311" y="1101576"/>
              <a:ext cx="1168030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Feature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9F7341-1802-57ED-94A8-B187A3A92F25}"/>
                </a:ext>
              </a:extLst>
            </p:cNvPr>
            <p:cNvSpPr/>
            <p:nvPr/>
          </p:nvSpPr>
          <p:spPr>
            <a:xfrm>
              <a:off x="-1402311" y="1623869"/>
              <a:ext cx="1168030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Feature 3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3A9B28-DDD7-C94F-6E23-E1E7EAFC13B7}"/>
                </a:ext>
              </a:extLst>
            </p:cNvPr>
            <p:cNvSpPr/>
            <p:nvPr/>
          </p:nvSpPr>
          <p:spPr>
            <a:xfrm>
              <a:off x="-1402311" y="2196062"/>
              <a:ext cx="1168030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Feature 4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148234F-89A3-0DE0-41CE-86C1F524ADD3}"/>
                </a:ext>
              </a:extLst>
            </p:cNvPr>
            <p:cNvSpPr/>
            <p:nvPr/>
          </p:nvSpPr>
          <p:spPr>
            <a:xfrm>
              <a:off x="-1402311" y="2764352"/>
              <a:ext cx="1168030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b="1" dirty="0"/>
                <a:t>Feature 5</a:t>
              </a:r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0745A506-34F8-1B94-209A-9965EB0149F6}"/>
                </a:ext>
              </a:extLst>
            </p:cNvPr>
            <p:cNvSpPr/>
            <p:nvPr/>
          </p:nvSpPr>
          <p:spPr>
            <a:xfrm>
              <a:off x="142183" y="609091"/>
              <a:ext cx="2680138" cy="278527"/>
            </a:xfrm>
            <a:custGeom>
              <a:avLst/>
              <a:gdLst>
                <a:gd name="connsiteX0" fmla="*/ 0 w 2680138"/>
                <a:gd name="connsiteY0" fmla="*/ 819807 h 819807"/>
                <a:gd name="connsiteX1" fmla="*/ 1571285 w 2680138"/>
                <a:gd name="connsiteY1" fmla="*/ 0 h 819807"/>
                <a:gd name="connsiteX2" fmla="*/ 2680138 w 2680138"/>
                <a:gd name="connsiteY2" fmla="*/ 819807 h 819807"/>
                <a:gd name="connsiteX3" fmla="*/ 0 w 2680138"/>
                <a:gd name="connsiteY3" fmla="*/ 819807 h 819807"/>
                <a:gd name="connsiteX0" fmla="*/ 17746 w 2743804"/>
                <a:gd name="connsiteY0" fmla="*/ 819807 h 819807"/>
                <a:gd name="connsiteX1" fmla="*/ 1589031 w 2743804"/>
                <a:gd name="connsiteY1" fmla="*/ 0 h 819807"/>
                <a:gd name="connsiteX2" fmla="*/ 2697884 w 2743804"/>
                <a:gd name="connsiteY2" fmla="*/ 819807 h 819807"/>
                <a:gd name="connsiteX3" fmla="*/ 17746 w 2743804"/>
                <a:gd name="connsiteY3" fmla="*/ 819807 h 819807"/>
                <a:gd name="connsiteX0" fmla="*/ 17746 w 2743804"/>
                <a:gd name="connsiteY0" fmla="*/ 861355 h 861355"/>
                <a:gd name="connsiteX1" fmla="*/ 1589031 w 2743804"/>
                <a:gd name="connsiteY1" fmla="*/ 41548 h 861355"/>
                <a:gd name="connsiteX2" fmla="*/ 2697884 w 2743804"/>
                <a:gd name="connsiteY2" fmla="*/ 861355 h 861355"/>
                <a:gd name="connsiteX3" fmla="*/ 17746 w 2743804"/>
                <a:gd name="connsiteY3" fmla="*/ 861355 h 861355"/>
                <a:gd name="connsiteX0" fmla="*/ 17597 w 2744156"/>
                <a:gd name="connsiteY0" fmla="*/ 649310 h 649310"/>
                <a:gd name="connsiteX1" fmla="*/ 1601239 w 2744156"/>
                <a:gd name="connsiteY1" fmla="*/ 51925 h 649310"/>
                <a:gd name="connsiteX2" fmla="*/ 2697735 w 2744156"/>
                <a:gd name="connsiteY2" fmla="*/ 649310 h 649310"/>
                <a:gd name="connsiteX3" fmla="*/ 17597 w 2744156"/>
                <a:gd name="connsiteY3" fmla="*/ 649310 h 649310"/>
                <a:gd name="connsiteX0" fmla="*/ 15429 w 2734931"/>
                <a:gd name="connsiteY0" fmla="*/ 762336 h 762336"/>
                <a:gd name="connsiteX1" fmla="*/ 1599071 w 2734931"/>
                <a:gd name="connsiteY1" fmla="*/ 164951 h 762336"/>
                <a:gd name="connsiteX2" fmla="*/ 2695567 w 2734931"/>
                <a:gd name="connsiteY2" fmla="*/ 762336 h 762336"/>
                <a:gd name="connsiteX3" fmla="*/ 15429 w 2734931"/>
                <a:gd name="connsiteY3" fmla="*/ 762336 h 762336"/>
                <a:gd name="connsiteX0" fmla="*/ 18273 w 2731291"/>
                <a:gd name="connsiteY0" fmla="*/ 654362 h 654362"/>
                <a:gd name="connsiteX1" fmla="*/ 1342423 w 2731291"/>
                <a:gd name="connsiteY1" fmla="*/ 180544 h 654362"/>
                <a:gd name="connsiteX2" fmla="*/ 2698411 w 2731291"/>
                <a:gd name="connsiteY2" fmla="*/ 654362 h 654362"/>
                <a:gd name="connsiteX3" fmla="*/ 18273 w 2731291"/>
                <a:gd name="connsiteY3" fmla="*/ 654362 h 654362"/>
                <a:gd name="connsiteX0" fmla="*/ 24782 w 2747795"/>
                <a:gd name="connsiteY0" fmla="*/ 619137 h 619137"/>
                <a:gd name="connsiteX1" fmla="*/ 1348932 w 2747795"/>
                <a:gd name="connsiteY1" fmla="*/ 145319 h 619137"/>
                <a:gd name="connsiteX2" fmla="*/ 2704920 w 2747795"/>
                <a:gd name="connsiteY2" fmla="*/ 619137 h 619137"/>
                <a:gd name="connsiteX3" fmla="*/ 24782 w 2747795"/>
                <a:gd name="connsiteY3" fmla="*/ 619137 h 619137"/>
                <a:gd name="connsiteX0" fmla="*/ 19878 w 2754256"/>
                <a:gd name="connsiteY0" fmla="*/ 461258 h 461258"/>
                <a:gd name="connsiteX1" fmla="*/ 1603520 w 2754256"/>
                <a:gd name="connsiteY1" fmla="*/ 172791 h 461258"/>
                <a:gd name="connsiteX2" fmla="*/ 2700016 w 2754256"/>
                <a:gd name="connsiteY2" fmla="*/ 461258 h 461258"/>
                <a:gd name="connsiteX3" fmla="*/ 19878 w 2754256"/>
                <a:gd name="connsiteY3" fmla="*/ 461258 h 461258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31109 w 2741615"/>
                <a:gd name="connsiteY0" fmla="*/ 685016 h 685016"/>
                <a:gd name="connsiteX1" fmla="*/ 996913 w 2741615"/>
                <a:gd name="connsiteY1" fmla="*/ 99987 h 685016"/>
                <a:gd name="connsiteX2" fmla="*/ 2711247 w 2741615"/>
                <a:gd name="connsiteY2" fmla="*/ 685016 h 685016"/>
                <a:gd name="connsiteX3" fmla="*/ 31109 w 2741615"/>
                <a:gd name="connsiteY3" fmla="*/ 685016 h 685016"/>
                <a:gd name="connsiteX0" fmla="*/ 31109 w 2752086"/>
                <a:gd name="connsiteY0" fmla="*/ 685016 h 685016"/>
                <a:gd name="connsiteX1" fmla="*/ 996913 w 2752086"/>
                <a:gd name="connsiteY1" fmla="*/ 99987 h 685016"/>
                <a:gd name="connsiteX2" fmla="*/ 2711247 w 2752086"/>
                <a:gd name="connsiteY2" fmla="*/ 685016 h 685016"/>
                <a:gd name="connsiteX3" fmla="*/ 31109 w 2752086"/>
                <a:gd name="connsiteY3" fmla="*/ 685016 h 685016"/>
                <a:gd name="connsiteX0" fmla="*/ 36672 w 2757649"/>
                <a:gd name="connsiteY0" fmla="*/ 585029 h 585029"/>
                <a:gd name="connsiteX1" fmla="*/ 1002476 w 2757649"/>
                <a:gd name="connsiteY1" fmla="*/ 0 h 585029"/>
                <a:gd name="connsiteX2" fmla="*/ 2716810 w 2757649"/>
                <a:gd name="connsiteY2" fmla="*/ 585029 h 585029"/>
                <a:gd name="connsiteX3" fmla="*/ 36672 w 2757649"/>
                <a:gd name="connsiteY3" fmla="*/ 585029 h 585029"/>
                <a:gd name="connsiteX0" fmla="*/ 42707 w 2763684"/>
                <a:gd name="connsiteY0" fmla="*/ 585029 h 585029"/>
                <a:gd name="connsiteX1" fmla="*/ 1008511 w 2763684"/>
                <a:gd name="connsiteY1" fmla="*/ 0 h 585029"/>
                <a:gd name="connsiteX2" fmla="*/ 2722845 w 2763684"/>
                <a:gd name="connsiteY2" fmla="*/ 585029 h 585029"/>
                <a:gd name="connsiteX3" fmla="*/ 42707 w 2763684"/>
                <a:gd name="connsiteY3" fmla="*/ 585029 h 585029"/>
                <a:gd name="connsiteX0" fmla="*/ 42707 w 2755748"/>
                <a:gd name="connsiteY0" fmla="*/ 585029 h 585029"/>
                <a:gd name="connsiteX1" fmla="*/ 1008511 w 2755748"/>
                <a:gd name="connsiteY1" fmla="*/ 0 h 585029"/>
                <a:gd name="connsiteX2" fmla="*/ 2722845 w 2755748"/>
                <a:gd name="connsiteY2" fmla="*/ 585029 h 585029"/>
                <a:gd name="connsiteX3" fmla="*/ 42707 w 2755748"/>
                <a:gd name="connsiteY3" fmla="*/ 585029 h 585029"/>
                <a:gd name="connsiteX0" fmla="*/ 33434 w 2746475"/>
                <a:gd name="connsiteY0" fmla="*/ 585029 h 585029"/>
                <a:gd name="connsiteX1" fmla="*/ 999238 w 2746475"/>
                <a:gd name="connsiteY1" fmla="*/ 0 h 585029"/>
                <a:gd name="connsiteX2" fmla="*/ 2713572 w 2746475"/>
                <a:gd name="connsiteY2" fmla="*/ 585029 h 585029"/>
                <a:gd name="connsiteX3" fmla="*/ 33434 w 2746475"/>
                <a:gd name="connsiteY3" fmla="*/ 585029 h 585029"/>
                <a:gd name="connsiteX0" fmla="*/ 33434 w 2744155"/>
                <a:gd name="connsiteY0" fmla="*/ 585029 h 585029"/>
                <a:gd name="connsiteX1" fmla="*/ 999238 w 2744155"/>
                <a:gd name="connsiteY1" fmla="*/ 0 h 585029"/>
                <a:gd name="connsiteX2" fmla="*/ 2713572 w 2744155"/>
                <a:gd name="connsiteY2" fmla="*/ 585029 h 585029"/>
                <a:gd name="connsiteX3" fmla="*/ 33434 w 2744155"/>
                <a:gd name="connsiteY3" fmla="*/ 585029 h 585029"/>
                <a:gd name="connsiteX0" fmla="*/ 33434 w 2743940"/>
                <a:gd name="connsiteY0" fmla="*/ 585029 h 585029"/>
                <a:gd name="connsiteX1" fmla="*/ 999238 w 2743940"/>
                <a:gd name="connsiteY1" fmla="*/ 0 h 585029"/>
                <a:gd name="connsiteX2" fmla="*/ 2713572 w 2743940"/>
                <a:gd name="connsiteY2" fmla="*/ 585029 h 585029"/>
                <a:gd name="connsiteX3" fmla="*/ 33434 w 2743940"/>
                <a:gd name="connsiteY3" fmla="*/ 585029 h 585029"/>
                <a:gd name="connsiteX0" fmla="*/ 28688 w 2739194"/>
                <a:gd name="connsiteY0" fmla="*/ 585029 h 585029"/>
                <a:gd name="connsiteX1" fmla="*/ 994492 w 2739194"/>
                <a:gd name="connsiteY1" fmla="*/ 0 h 585029"/>
                <a:gd name="connsiteX2" fmla="*/ 2708826 w 2739194"/>
                <a:gd name="connsiteY2" fmla="*/ 585029 h 585029"/>
                <a:gd name="connsiteX3" fmla="*/ 28688 w 2739194"/>
                <a:gd name="connsiteY3" fmla="*/ 585029 h 585029"/>
                <a:gd name="connsiteX0" fmla="*/ 28688 w 2774160"/>
                <a:gd name="connsiteY0" fmla="*/ 605680 h 605680"/>
                <a:gd name="connsiteX1" fmla="*/ 994492 w 2774160"/>
                <a:gd name="connsiteY1" fmla="*/ 20651 h 605680"/>
                <a:gd name="connsiteX2" fmla="*/ 1870980 w 2774160"/>
                <a:gd name="connsiteY2" fmla="*/ 176316 h 605680"/>
                <a:gd name="connsiteX3" fmla="*/ 2708826 w 2774160"/>
                <a:gd name="connsiteY3" fmla="*/ 605680 h 605680"/>
                <a:gd name="connsiteX4" fmla="*/ 28688 w 2774160"/>
                <a:gd name="connsiteY4" fmla="*/ 605680 h 605680"/>
                <a:gd name="connsiteX0" fmla="*/ 28688 w 2772035"/>
                <a:gd name="connsiteY0" fmla="*/ 596250 h 596250"/>
                <a:gd name="connsiteX1" fmla="*/ 994492 w 2772035"/>
                <a:gd name="connsiteY1" fmla="*/ 11221 h 596250"/>
                <a:gd name="connsiteX2" fmla="*/ 1833910 w 2772035"/>
                <a:gd name="connsiteY2" fmla="*/ 327524 h 596250"/>
                <a:gd name="connsiteX3" fmla="*/ 2708826 w 2772035"/>
                <a:gd name="connsiteY3" fmla="*/ 596250 h 596250"/>
                <a:gd name="connsiteX4" fmla="*/ 28688 w 2772035"/>
                <a:gd name="connsiteY4" fmla="*/ 596250 h 596250"/>
                <a:gd name="connsiteX0" fmla="*/ 28688 w 2770692"/>
                <a:gd name="connsiteY0" fmla="*/ 593295 h 593295"/>
                <a:gd name="connsiteX1" fmla="*/ 994492 w 2770692"/>
                <a:gd name="connsiteY1" fmla="*/ 8266 h 593295"/>
                <a:gd name="connsiteX2" fmla="*/ 1809196 w 2770692"/>
                <a:gd name="connsiteY2" fmla="*/ 448136 h 593295"/>
                <a:gd name="connsiteX3" fmla="*/ 2708826 w 2770692"/>
                <a:gd name="connsiteY3" fmla="*/ 593295 h 593295"/>
                <a:gd name="connsiteX4" fmla="*/ 28688 w 2770692"/>
                <a:gd name="connsiteY4" fmla="*/ 593295 h 593295"/>
                <a:gd name="connsiteX0" fmla="*/ 28688 w 2770692"/>
                <a:gd name="connsiteY0" fmla="*/ 585029 h 585029"/>
                <a:gd name="connsiteX1" fmla="*/ 994492 w 2770692"/>
                <a:gd name="connsiteY1" fmla="*/ 0 h 585029"/>
                <a:gd name="connsiteX2" fmla="*/ 1809196 w 2770692"/>
                <a:gd name="connsiteY2" fmla="*/ 439870 h 585029"/>
                <a:gd name="connsiteX3" fmla="*/ 2708826 w 2770692"/>
                <a:gd name="connsiteY3" fmla="*/ 585029 h 585029"/>
                <a:gd name="connsiteX4" fmla="*/ 28688 w 2770692"/>
                <a:gd name="connsiteY4" fmla="*/ 585029 h 585029"/>
                <a:gd name="connsiteX0" fmla="*/ 54259 w 2796263"/>
                <a:gd name="connsiteY0" fmla="*/ 588551 h 588551"/>
                <a:gd name="connsiteX1" fmla="*/ 1020063 w 2796263"/>
                <a:gd name="connsiteY1" fmla="*/ 3522 h 588551"/>
                <a:gd name="connsiteX2" fmla="*/ 1834767 w 2796263"/>
                <a:gd name="connsiteY2" fmla="*/ 443392 h 588551"/>
                <a:gd name="connsiteX3" fmla="*/ 2734397 w 2796263"/>
                <a:gd name="connsiteY3" fmla="*/ 588551 h 588551"/>
                <a:gd name="connsiteX4" fmla="*/ 54259 w 2796263"/>
                <a:gd name="connsiteY4" fmla="*/ 588551 h 588551"/>
                <a:gd name="connsiteX0" fmla="*/ 59718 w 2801722"/>
                <a:gd name="connsiteY0" fmla="*/ 586076 h 586076"/>
                <a:gd name="connsiteX1" fmla="*/ 1025522 w 2801722"/>
                <a:gd name="connsiteY1" fmla="*/ 1047 h 586076"/>
                <a:gd name="connsiteX2" fmla="*/ 1840226 w 2801722"/>
                <a:gd name="connsiteY2" fmla="*/ 440917 h 586076"/>
                <a:gd name="connsiteX3" fmla="*/ 2739856 w 2801722"/>
                <a:gd name="connsiteY3" fmla="*/ 586076 h 586076"/>
                <a:gd name="connsiteX4" fmla="*/ 59718 w 2801722"/>
                <a:gd name="connsiteY4" fmla="*/ 586076 h 586076"/>
                <a:gd name="connsiteX0" fmla="*/ 54010 w 2796014"/>
                <a:gd name="connsiteY0" fmla="*/ 573744 h 573744"/>
                <a:gd name="connsiteX1" fmla="*/ 1131024 w 2796014"/>
                <a:gd name="connsiteY1" fmla="*/ 1072 h 573744"/>
                <a:gd name="connsiteX2" fmla="*/ 1834518 w 2796014"/>
                <a:gd name="connsiteY2" fmla="*/ 428585 h 573744"/>
                <a:gd name="connsiteX3" fmla="*/ 2734148 w 2796014"/>
                <a:gd name="connsiteY3" fmla="*/ 573744 h 573744"/>
                <a:gd name="connsiteX4" fmla="*/ 54010 w 2796014"/>
                <a:gd name="connsiteY4" fmla="*/ 573744 h 573744"/>
                <a:gd name="connsiteX0" fmla="*/ 0 w 2742004"/>
                <a:gd name="connsiteY0" fmla="*/ 573824 h 573824"/>
                <a:gd name="connsiteX1" fmla="*/ 1077014 w 2742004"/>
                <a:gd name="connsiteY1" fmla="*/ 1152 h 573824"/>
                <a:gd name="connsiteX2" fmla="*/ 1780508 w 2742004"/>
                <a:gd name="connsiteY2" fmla="*/ 428665 h 573824"/>
                <a:gd name="connsiteX3" fmla="*/ 2680138 w 2742004"/>
                <a:gd name="connsiteY3" fmla="*/ 573824 h 573824"/>
                <a:gd name="connsiteX4" fmla="*/ 0 w 2742004"/>
                <a:gd name="connsiteY4" fmla="*/ 573824 h 573824"/>
                <a:gd name="connsiteX0" fmla="*/ 0 w 2680138"/>
                <a:gd name="connsiteY0" fmla="*/ 573824 h 573824"/>
                <a:gd name="connsiteX1" fmla="*/ 1077014 w 2680138"/>
                <a:gd name="connsiteY1" fmla="*/ 1152 h 573824"/>
                <a:gd name="connsiteX2" fmla="*/ 1780508 w 2680138"/>
                <a:gd name="connsiteY2" fmla="*/ 428665 h 573824"/>
                <a:gd name="connsiteX3" fmla="*/ 2680138 w 2680138"/>
                <a:gd name="connsiteY3" fmla="*/ 573824 h 573824"/>
                <a:gd name="connsiteX4" fmla="*/ 0 w 2680138"/>
                <a:gd name="connsiteY4" fmla="*/ 573824 h 57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0138" h="573824">
                  <a:moveTo>
                    <a:pt x="0" y="573824"/>
                  </a:moveTo>
                  <a:cubicBezTo>
                    <a:pt x="35554" y="439248"/>
                    <a:pt x="634041" y="-26140"/>
                    <a:pt x="1077014" y="1152"/>
                  </a:cubicBezTo>
                  <a:cubicBezTo>
                    <a:pt x="1519987" y="28444"/>
                    <a:pt x="1494786" y="331160"/>
                    <a:pt x="1780508" y="428665"/>
                  </a:cubicBezTo>
                  <a:cubicBezTo>
                    <a:pt x="2066230" y="526170"/>
                    <a:pt x="2678269" y="489906"/>
                    <a:pt x="2680138" y="573824"/>
                  </a:cubicBezTo>
                  <a:lnTo>
                    <a:pt x="0" y="57382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riangle 13">
              <a:extLst>
                <a:ext uri="{FF2B5EF4-FFF2-40B4-BE49-F238E27FC236}">
                  <a16:creationId xmlns:a16="http://schemas.microsoft.com/office/drawing/2014/main" id="{EC443C3D-1F8F-8079-6637-ADA4BC95114F}"/>
                </a:ext>
              </a:extLst>
            </p:cNvPr>
            <p:cNvSpPr/>
            <p:nvPr/>
          </p:nvSpPr>
          <p:spPr>
            <a:xfrm>
              <a:off x="54477" y="1135244"/>
              <a:ext cx="2680138" cy="278527"/>
            </a:xfrm>
            <a:custGeom>
              <a:avLst/>
              <a:gdLst>
                <a:gd name="connsiteX0" fmla="*/ 0 w 2680138"/>
                <a:gd name="connsiteY0" fmla="*/ 819807 h 819807"/>
                <a:gd name="connsiteX1" fmla="*/ 1571285 w 2680138"/>
                <a:gd name="connsiteY1" fmla="*/ 0 h 819807"/>
                <a:gd name="connsiteX2" fmla="*/ 2680138 w 2680138"/>
                <a:gd name="connsiteY2" fmla="*/ 819807 h 819807"/>
                <a:gd name="connsiteX3" fmla="*/ 0 w 2680138"/>
                <a:gd name="connsiteY3" fmla="*/ 819807 h 819807"/>
                <a:gd name="connsiteX0" fmla="*/ 17746 w 2743804"/>
                <a:gd name="connsiteY0" fmla="*/ 819807 h 819807"/>
                <a:gd name="connsiteX1" fmla="*/ 1589031 w 2743804"/>
                <a:gd name="connsiteY1" fmla="*/ 0 h 819807"/>
                <a:gd name="connsiteX2" fmla="*/ 2697884 w 2743804"/>
                <a:gd name="connsiteY2" fmla="*/ 819807 h 819807"/>
                <a:gd name="connsiteX3" fmla="*/ 17746 w 2743804"/>
                <a:gd name="connsiteY3" fmla="*/ 819807 h 819807"/>
                <a:gd name="connsiteX0" fmla="*/ 17746 w 2743804"/>
                <a:gd name="connsiteY0" fmla="*/ 861355 h 861355"/>
                <a:gd name="connsiteX1" fmla="*/ 1589031 w 2743804"/>
                <a:gd name="connsiteY1" fmla="*/ 41548 h 861355"/>
                <a:gd name="connsiteX2" fmla="*/ 2697884 w 2743804"/>
                <a:gd name="connsiteY2" fmla="*/ 861355 h 861355"/>
                <a:gd name="connsiteX3" fmla="*/ 17746 w 2743804"/>
                <a:gd name="connsiteY3" fmla="*/ 861355 h 861355"/>
                <a:gd name="connsiteX0" fmla="*/ 17597 w 2744156"/>
                <a:gd name="connsiteY0" fmla="*/ 649310 h 649310"/>
                <a:gd name="connsiteX1" fmla="*/ 1601239 w 2744156"/>
                <a:gd name="connsiteY1" fmla="*/ 51925 h 649310"/>
                <a:gd name="connsiteX2" fmla="*/ 2697735 w 2744156"/>
                <a:gd name="connsiteY2" fmla="*/ 649310 h 649310"/>
                <a:gd name="connsiteX3" fmla="*/ 17597 w 2744156"/>
                <a:gd name="connsiteY3" fmla="*/ 649310 h 649310"/>
                <a:gd name="connsiteX0" fmla="*/ 15429 w 2734931"/>
                <a:gd name="connsiteY0" fmla="*/ 762336 h 762336"/>
                <a:gd name="connsiteX1" fmla="*/ 1599071 w 2734931"/>
                <a:gd name="connsiteY1" fmla="*/ 164951 h 762336"/>
                <a:gd name="connsiteX2" fmla="*/ 2695567 w 2734931"/>
                <a:gd name="connsiteY2" fmla="*/ 762336 h 762336"/>
                <a:gd name="connsiteX3" fmla="*/ 15429 w 2734931"/>
                <a:gd name="connsiteY3" fmla="*/ 762336 h 762336"/>
                <a:gd name="connsiteX0" fmla="*/ 18273 w 2731291"/>
                <a:gd name="connsiteY0" fmla="*/ 654362 h 654362"/>
                <a:gd name="connsiteX1" fmla="*/ 1342423 w 2731291"/>
                <a:gd name="connsiteY1" fmla="*/ 180544 h 654362"/>
                <a:gd name="connsiteX2" fmla="*/ 2698411 w 2731291"/>
                <a:gd name="connsiteY2" fmla="*/ 654362 h 654362"/>
                <a:gd name="connsiteX3" fmla="*/ 18273 w 2731291"/>
                <a:gd name="connsiteY3" fmla="*/ 654362 h 654362"/>
                <a:gd name="connsiteX0" fmla="*/ 24782 w 2747795"/>
                <a:gd name="connsiteY0" fmla="*/ 619137 h 619137"/>
                <a:gd name="connsiteX1" fmla="*/ 1348932 w 2747795"/>
                <a:gd name="connsiteY1" fmla="*/ 145319 h 619137"/>
                <a:gd name="connsiteX2" fmla="*/ 2704920 w 2747795"/>
                <a:gd name="connsiteY2" fmla="*/ 619137 h 619137"/>
                <a:gd name="connsiteX3" fmla="*/ 24782 w 2747795"/>
                <a:gd name="connsiteY3" fmla="*/ 619137 h 619137"/>
                <a:gd name="connsiteX0" fmla="*/ 19878 w 2754256"/>
                <a:gd name="connsiteY0" fmla="*/ 461258 h 461258"/>
                <a:gd name="connsiteX1" fmla="*/ 1603520 w 2754256"/>
                <a:gd name="connsiteY1" fmla="*/ 172791 h 461258"/>
                <a:gd name="connsiteX2" fmla="*/ 2700016 w 2754256"/>
                <a:gd name="connsiteY2" fmla="*/ 461258 h 461258"/>
                <a:gd name="connsiteX3" fmla="*/ 19878 w 2754256"/>
                <a:gd name="connsiteY3" fmla="*/ 461258 h 461258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31109 w 2741615"/>
                <a:gd name="connsiteY0" fmla="*/ 685016 h 685016"/>
                <a:gd name="connsiteX1" fmla="*/ 996913 w 2741615"/>
                <a:gd name="connsiteY1" fmla="*/ 99987 h 685016"/>
                <a:gd name="connsiteX2" fmla="*/ 2711247 w 2741615"/>
                <a:gd name="connsiteY2" fmla="*/ 685016 h 685016"/>
                <a:gd name="connsiteX3" fmla="*/ 31109 w 2741615"/>
                <a:gd name="connsiteY3" fmla="*/ 685016 h 685016"/>
                <a:gd name="connsiteX0" fmla="*/ 31109 w 2752086"/>
                <a:gd name="connsiteY0" fmla="*/ 685016 h 685016"/>
                <a:gd name="connsiteX1" fmla="*/ 996913 w 2752086"/>
                <a:gd name="connsiteY1" fmla="*/ 99987 h 685016"/>
                <a:gd name="connsiteX2" fmla="*/ 2711247 w 2752086"/>
                <a:gd name="connsiteY2" fmla="*/ 685016 h 685016"/>
                <a:gd name="connsiteX3" fmla="*/ 31109 w 2752086"/>
                <a:gd name="connsiteY3" fmla="*/ 685016 h 685016"/>
                <a:gd name="connsiteX0" fmla="*/ 36672 w 2757649"/>
                <a:gd name="connsiteY0" fmla="*/ 585029 h 585029"/>
                <a:gd name="connsiteX1" fmla="*/ 1002476 w 2757649"/>
                <a:gd name="connsiteY1" fmla="*/ 0 h 585029"/>
                <a:gd name="connsiteX2" fmla="*/ 2716810 w 2757649"/>
                <a:gd name="connsiteY2" fmla="*/ 585029 h 585029"/>
                <a:gd name="connsiteX3" fmla="*/ 36672 w 2757649"/>
                <a:gd name="connsiteY3" fmla="*/ 585029 h 585029"/>
                <a:gd name="connsiteX0" fmla="*/ 42707 w 2763684"/>
                <a:gd name="connsiteY0" fmla="*/ 585029 h 585029"/>
                <a:gd name="connsiteX1" fmla="*/ 1008511 w 2763684"/>
                <a:gd name="connsiteY1" fmla="*/ 0 h 585029"/>
                <a:gd name="connsiteX2" fmla="*/ 2722845 w 2763684"/>
                <a:gd name="connsiteY2" fmla="*/ 585029 h 585029"/>
                <a:gd name="connsiteX3" fmla="*/ 42707 w 2763684"/>
                <a:gd name="connsiteY3" fmla="*/ 585029 h 585029"/>
                <a:gd name="connsiteX0" fmla="*/ 42707 w 2755748"/>
                <a:gd name="connsiteY0" fmla="*/ 585029 h 585029"/>
                <a:gd name="connsiteX1" fmla="*/ 1008511 w 2755748"/>
                <a:gd name="connsiteY1" fmla="*/ 0 h 585029"/>
                <a:gd name="connsiteX2" fmla="*/ 2722845 w 2755748"/>
                <a:gd name="connsiteY2" fmla="*/ 585029 h 585029"/>
                <a:gd name="connsiteX3" fmla="*/ 42707 w 2755748"/>
                <a:gd name="connsiteY3" fmla="*/ 585029 h 585029"/>
                <a:gd name="connsiteX0" fmla="*/ 33434 w 2746475"/>
                <a:gd name="connsiteY0" fmla="*/ 585029 h 585029"/>
                <a:gd name="connsiteX1" fmla="*/ 999238 w 2746475"/>
                <a:gd name="connsiteY1" fmla="*/ 0 h 585029"/>
                <a:gd name="connsiteX2" fmla="*/ 2713572 w 2746475"/>
                <a:gd name="connsiteY2" fmla="*/ 585029 h 585029"/>
                <a:gd name="connsiteX3" fmla="*/ 33434 w 2746475"/>
                <a:gd name="connsiteY3" fmla="*/ 585029 h 585029"/>
                <a:gd name="connsiteX0" fmla="*/ 33434 w 2744155"/>
                <a:gd name="connsiteY0" fmla="*/ 585029 h 585029"/>
                <a:gd name="connsiteX1" fmla="*/ 999238 w 2744155"/>
                <a:gd name="connsiteY1" fmla="*/ 0 h 585029"/>
                <a:gd name="connsiteX2" fmla="*/ 2713572 w 2744155"/>
                <a:gd name="connsiteY2" fmla="*/ 585029 h 585029"/>
                <a:gd name="connsiteX3" fmla="*/ 33434 w 2744155"/>
                <a:gd name="connsiteY3" fmla="*/ 585029 h 585029"/>
                <a:gd name="connsiteX0" fmla="*/ 33434 w 2743940"/>
                <a:gd name="connsiteY0" fmla="*/ 585029 h 585029"/>
                <a:gd name="connsiteX1" fmla="*/ 999238 w 2743940"/>
                <a:gd name="connsiteY1" fmla="*/ 0 h 585029"/>
                <a:gd name="connsiteX2" fmla="*/ 2713572 w 2743940"/>
                <a:gd name="connsiteY2" fmla="*/ 585029 h 585029"/>
                <a:gd name="connsiteX3" fmla="*/ 33434 w 2743940"/>
                <a:gd name="connsiteY3" fmla="*/ 585029 h 585029"/>
                <a:gd name="connsiteX0" fmla="*/ 28688 w 2739194"/>
                <a:gd name="connsiteY0" fmla="*/ 585029 h 585029"/>
                <a:gd name="connsiteX1" fmla="*/ 994492 w 2739194"/>
                <a:gd name="connsiteY1" fmla="*/ 0 h 585029"/>
                <a:gd name="connsiteX2" fmla="*/ 2708826 w 2739194"/>
                <a:gd name="connsiteY2" fmla="*/ 585029 h 585029"/>
                <a:gd name="connsiteX3" fmla="*/ 28688 w 2739194"/>
                <a:gd name="connsiteY3" fmla="*/ 585029 h 585029"/>
                <a:gd name="connsiteX0" fmla="*/ 28688 w 2774160"/>
                <a:gd name="connsiteY0" fmla="*/ 605680 h 605680"/>
                <a:gd name="connsiteX1" fmla="*/ 994492 w 2774160"/>
                <a:gd name="connsiteY1" fmla="*/ 20651 h 605680"/>
                <a:gd name="connsiteX2" fmla="*/ 1870980 w 2774160"/>
                <a:gd name="connsiteY2" fmla="*/ 176316 h 605680"/>
                <a:gd name="connsiteX3" fmla="*/ 2708826 w 2774160"/>
                <a:gd name="connsiteY3" fmla="*/ 605680 h 605680"/>
                <a:gd name="connsiteX4" fmla="*/ 28688 w 2774160"/>
                <a:gd name="connsiteY4" fmla="*/ 605680 h 605680"/>
                <a:gd name="connsiteX0" fmla="*/ 28688 w 2772035"/>
                <a:gd name="connsiteY0" fmla="*/ 596250 h 596250"/>
                <a:gd name="connsiteX1" fmla="*/ 994492 w 2772035"/>
                <a:gd name="connsiteY1" fmla="*/ 11221 h 596250"/>
                <a:gd name="connsiteX2" fmla="*/ 1833910 w 2772035"/>
                <a:gd name="connsiteY2" fmla="*/ 327524 h 596250"/>
                <a:gd name="connsiteX3" fmla="*/ 2708826 w 2772035"/>
                <a:gd name="connsiteY3" fmla="*/ 596250 h 596250"/>
                <a:gd name="connsiteX4" fmla="*/ 28688 w 2772035"/>
                <a:gd name="connsiteY4" fmla="*/ 596250 h 596250"/>
                <a:gd name="connsiteX0" fmla="*/ 28688 w 2770692"/>
                <a:gd name="connsiteY0" fmla="*/ 593295 h 593295"/>
                <a:gd name="connsiteX1" fmla="*/ 994492 w 2770692"/>
                <a:gd name="connsiteY1" fmla="*/ 8266 h 593295"/>
                <a:gd name="connsiteX2" fmla="*/ 1809196 w 2770692"/>
                <a:gd name="connsiteY2" fmla="*/ 448136 h 593295"/>
                <a:gd name="connsiteX3" fmla="*/ 2708826 w 2770692"/>
                <a:gd name="connsiteY3" fmla="*/ 593295 h 593295"/>
                <a:gd name="connsiteX4" fmla="*/ 28688 w 2770692"/>
                <a:gd name="connsiteY4" fmla="*/ 593295 h 593295"/>
                <a:gd name="connsiteX0" fmla="*/ 28688 w 2770692"/>
                <a:gd name="connsiteY0" fmla="*/ 585029 h 585029"/>
                <a:gd name="connsiteX1" fmla="*/ 994492 w 2770692"/>
                <a:gd name="connsiteY1" fmla="*/ 0 h 585029"/>
                <a:gd name="connsiteX2" fmla="*/ 1809196 w 2770692"/>
                <a:gd name="connsiteY2" fmla="*/ 439870 h 585029"/>
                <a:gd name="connsiteX3" fmla="*/ 2708826 w 2770692"/>
                <a:gd name="connsiteY3" fmla="*/ 585029 h 585029"/>
                <a:gd name="connsiteX4" fmla="*/ 28688 w 2770692"/>
                <a:gd name="connsiteY4" fmla="*/ 585029 h 585029"/>
                <a:gd name="connsiteX0" fmla="*/ 54259 w 2796263"/>
                <a:gd name="connsiteY0" fmla="*/ 588551 h 588551"/>
                <a:gd name="connsiteX1" fmla="*/ 1020063 w 2796263"/>
                <a:gd name="connsiteY1" fmla="*/ 3522 h 588551"/>
                <a:gd name="connsiteX2" fmla="*/ 1834767 w 2796263"/>
                <a:gd name="connsiteY2" fmla="*/ 443392 h 588551"/>
                <a:gd name="connsiteX3" fmla="*/ 2734397 w 2796263"/>
                <a:gd name="connsiteY3" fmla="*/ 588551 h 588551"/>
                <a:gd name="connsiteX4" fmla="*/ 54259 w 2796263"/>
                <a:gd name="connsiteY4" fmla="*/ 588551 h 588551"/>
                <a:gd name="connsiteX0" fmla="*/ 59718 w 2801722"/>
                <a:gd name="connsiteY0" fmla="*/ 586076 h 586076"/>
                <a:gd name="connsiteX1" fmla="*/ 1025522 w 2801722"/>
                <a:gd name="connsiteY1" fmla="*/ 1047 h 586076"/>
                <a:gd name="connsiteX2" fmla="*/ 1840226 w 2801722"/>
                <a:gd name="connsiteY2" fmla="*/ 440917 h 586076"/>
                <a:gd name="connsiteX3" fmla="*/ 2739856 w 2801722"/>
                <a:gd name="connsiteY3" fmla="*/ 586076 h 586076"/>
                <a:gd name="connsiteX4" fmla="*/ 59718 w 2801722"/>
                <a:gd name="connsiteY4" fmla="*/ 586076 h 586076"/>
                <a:gd name="connsiteX0" fmla="*/ 54010 w 2796014"/>
                <a:gd name="connsiteY0" fmla="*/ 573744 h 573744"/>
                <a:gd name="connsiteX1" fmla="*/ 1131024 w 2796014"/>
                <a:gd name="connsiteY1" fmla="*/ 1072 h 573744"/>
                <a:gd name="connsiteX2" fmla="*/ 1834518 w 2796014"/>
                <a:gd name="connsiteY2" fmla="*/ 428585 h 573744"/>
                <a:gd name="connsiteX3" fmla="*/ 2734148 w 2796014"/>
                <a:gd name="connsiteY3" fmla="*/ 573744 h 573744"/>
                <a:gd name="connsiteX4" fmla="*/ 54010 w 2796014"/>
                <a:gd name="connsiteY4" fmla="*/ 573744 h 573744"/>
                <a:gd name="connsiteX0" fmla="*/ 0 w 2742004"/>
                <a:gd name="connsiteY0" fmla="*/ 573824 h 573824"/>
                <a:gd name="connsiteX1" fmla="*/ 1077014 w 2742004"/>
                <a:gd name="connsiteY1" fmla="*/ 1152 h 573824"/>
                <a:gd name="connsiteX2" fmla="*/ 1780508 w 2742004"/>
                <a:gd name="connsiteY2" fmla="*/ 428665 h 573824"/>
                <a:gd name="connsiteX3" fmla="*/ 2680138 w 2742004"/>
                <a:gd name="connsiteY3" fmla="*/ 573824 h 573824"/>
                <a:gd name="connsiteX4" fmla="*/ 0 w 2742004"/>
                <a:gd name="connsiteY4" fmla="*/ 573824 h 573824"/>
                <a:gd name="connsiteX0" fmla="*/ 0 w 2680138"/>
                <a:gd name="connsiteY0" fmla="*/ 573824 h 573824"/>
                <a:gd name="connsiteX1" fmla="*/ 1077014 w 2680138"/>
                <a:gd name="connsiteY1" fmla="*/ 1152 h 573824"/>
                <a:gd name="connsiteX2" fmla="*/ 1780508 w 2680138"/>
                <a:gd name="connsiteY2" fmla="*/ 428665 h 573824"/>
                <a:gd name="connsiteX3" fmla="*/ 2680138 w 2680138"/>
                <a:gd name="connsiteY3" fmla="*/ 573824 h 573824"/>
                <a:gd name="connsiteX4" fmla="*/ 0 w 2680138"/>
                <a:gd name="connsiteY4" fmla="*/ 573824 h 57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0138" h="573824">
                  <a:moveTo>
                    <a:pt x="0" y="573824"/>
                  </a:moveTo>
                  <a:cubicBezTo>
                    <a:pt x="35554" y="439248"/>
                    <a:pt x="634041" y="-26140"/>
                    <a:pt x="1077014" y="1152"/>
                  </a:cubicBezTo>
                  <a:cubicBezTo>
                    <a:pt x="1519987" y="28444"/>
                    <a:pt x="1494786" y="331160"/>
                    <a:pt x="1780508" y="428665"/>
                  </a:cubicBezTo>
                  <a:cubicBezTo>
                    <a:pt x="2066230" y="526170"/>
                    <a:pt x="2678269" y="489906"/>
                    <a:pt x="2680138" y="573824"/>
                  </a:cubicBezTo>
                  <a:lnTo>
                    <a:pt x="0" y="57382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riangle 13">
              <a:extLst>
                <a:ext uri="{FF2B5EF4-FFF2-40B4-BE49-F238E27FC236}">
                  <a16:creationId xmlns:a16="http://schemas.microsoft.com/office/drawing/2014/main" id="{A27716FA-F7FA-78A5-A3FE-2ACA39B483C4}"/>
                </a:ext>
              </a:extLst>
            </p:cNvPr>
            <p:cNvSpPr/>
            <p:nvPr/>
          </p:nvSpPr>
          <p:spPr>
            <a:xfrm>
              <a:off x="54477" y="1665798"/>
              <a:ext cx="2680138" cy="278527"/>
            </a:xfrm>
            <a:custGeom>
              <a:avLst/>
              <a:gdLst>
                <a:gd name="connsiteX0" fmla="*/ 0 w 2680138"/>
                <a:gd name="connsiteY0" fmla="*/ 819807 h 819807"/>
                <a:gd name="connsiteX1" fmla="*/ 1571285 w 2680138"/>
                <a:gd name="connsiteY1" fmla="*/ 0 h 819807"/>
                <a:gd name="connsiteX2" fmla="*/ 2680138 w 2680138"/>
                <a:gd name="connsiteY2" fmla="*/ 819807 h 819807"/>
                <a:gd name="connsiteX3" fmla="*/ 0 w 2680138"/>
                <a:gd name="connsiteY3" fmla="*/ 819807 h 819807"/>
                <a:gd name="connsiteX0" fmla="*/ 17746 w 2743804"/>
                <a:gd name="connsiteY0" fmla="*/ 819807 h 819807"/>
                <a:gd name="connsiteX1" fmla="*/ 1589031 w 2743804"/>
                <a:gd name="connsiteY1" fmla="*/ 0 h 819807"/>
                <a:gd name="connsiteX2" fmla="*/ 2697884 w 2743804"/>
                <a:gd name="connsiteY2" fmla="*/ 819807 h 819807"/>
                <a:gd name="connsiteX3" fmla="*/ 17746 w 2743804"/>
                <a:gd name="connsiteY3" fmla="*/ 819807 h 819807"/>
                <a:gd name="connsiteX0" fmla="*/ 17746 w 2743804"/>
                <a:gd name="connsiteY0" fmla="*/ 861355 h 861355"/>
                <a:gd name="connsiteX1" fmla="*/ 1589031 w 2743804"/>
                <a:gd name="connsiteY1" fmla="*/ 41548 h 861355"/>
                <a:gd name="connsiteX2" fmla="*/ 2697884 w 2743804"/>
                <a:gd name="connsiteY2" fmla="*/ 861355 h 861355"/>
                <a:gd name="connsiteX3" fmla="*/ 17746 w 2743804"/>
                <a:gd name="connsiteY3" fmla="*/ 861355 h 861355"/>
                <a:gd name="connsiteX0" fmla="*/ 17597 w 2744156"/>
                <a:gd name="connsiteY0" fmla="*/ 649310 h 649310"/>
                <a:gd name="connsiteX1" fmla="*/ 1601239 w 2744156"/>
                <a:gd name="connsiteY1" fmla="*/ 51925 h 649310"/>
                <a:gd name="connsiteX2" fmla="*/ 2697735 w 2744156"/>
                <a:gd name="connsiteY2" fmla="*/ 649310 h 649310"/>
                <a:gd name="connsiteX3" fmla="*/ 17597 w 2744156"/>
                <a:gd name="connsiteY3" fmla="*/ 649310 h 649310"/>
                <a:gd name="connsiteX0" fmla="*/ 15429 w 2734931"/>
                <a:gd name="connsiteY0" fmla="*/ 762336 h 762336"/>
                <a:gd name="connsiteX1" fmla="*/ 1599071 w 2734931"/>
                <a:gd name="connsiteY1" fmla="*/ 164951 h 762336"/>
                <a:gd name="connsiteX2" fmla="*/ 2695567 w 2734931"/>
                <a:gd name="connsiteY2" fmla="*/ 762336 h 762336"/>
                <a:gd name="connsiteX3" fmla="*/ 15429 w 2734931"/>
                <a:gd name="connsiteY3" fmla="*/ 762336 h 762336"/>
                <a:gd name="connsiteX0" fmla="*/ 18273 w 2731291"/>
                <a:gd name="connsiteY0" fmla="*/ 654362 h 654362"/>
                <a:gd name="connsiteX1" fmla="*/ 1342423 w 2731291"/>
                <a:gd name="connsiteY1" fmla="*/ 180544 h 654362"/>
                <a:gd name="connsiteX2" fmla="*/ 2698411 w 2731291"/>
                <a:gd name="connsiteY2" fmla="*/ 654362 h 654362"/>
                <a:gd name="connsiteX3" fmla="*/ 18273 w 2731291"/>
                <a:gd name="connsiteY3" fmla="*/ 654362 h 654362"/>
                <a:gd name="connsiteX0" fmla="*/ 24782 w 2747795"/>
                <a:gd name="connsiteY0" fmla="*/ 619137 h 619137"/>
                <a:gd name="connsiteX1" fmla="*/ 1348932 w 2747795"/>
                <a:gd name="connsiteY1" fmla="*/ 145319 h 619137"/>
                <a:gd name="connsiteX2" fmla="*/ 2704920 w 2747795"/>
                <a:gd name="connsiteY2" fmla="*/ 619137 h 619137"/>
                <a:gd name="connsiteX3" fmla="*/ 24782 w 2747795"/>
                <a:gd name="connsiteY3" fmla="*/ 619137 h 619137"/>
                <a:gd name="connsiteX0" fmla="*/ 19878 w 2754256"/>
                <a:gd name="connsiteY0" fmla="*/ 461258 h 461258"/>
                <a:gd name="connsiteX1" fmla="*/ 1603520 w 2754256"/>
                <a:gd name="connsiteY1" fmla="*/ 172791 h 461258"/>
                <a:gd name="connsiteX2" fmla="*/ 2700016 w 2754256"/>
                <a:gd name="connsiteY2" fmla="*/ 461258 h 461258"/>
                <a:gd name="connsiteX3" fmla="*/ 19878 w 2754256"/>
                <a:gd name="connsiteY3" fmla="*/ 461258 h 461258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31109 w 2741615"/>
                <a:gd name="connsiteY0" fmla="*/ 685016 h 685016"/>
                <a:gd name="connsiteX1" fmla="*/ 996913 w 2741615"/>
                <a:gd name="connsiteY1" fmla="*/ 99987 h 685016"/>
                <a:gd name="connsiteX2" fmla="*/ 2711247 w 2741615"/>
                <a:gd name="connsiteY2" fmla="*/ 685016 h 685016"/>
                <a:gd name="connsiteX3" fmla="*/ 31109 w 2741615"/>
                <a:gd name="connsiteY3" fmla="*/ 685016 h 685016"/>
                <a:gd name="connsiteX0" fmla="*/ 31109 w 2752086"/>
                <a:gd name="connsiteY0" fmla="*/ 685016 h 685016"/>
                <a:gd name="connsiteX1" fmla="*/ 996913 w 2752086"/>
                <a:gd name="connsiteY1" fmla="*/ 99987 h 685016"/>
                <a:gd name="connsiteX2" fmla="*/ 2711247 w 2752086"/>
                <a:gd name="connsiteY2" fmla="*/ 685016 h 685016"/>
                <a:gd name="connsiteX3" fmla="*/ 31109 w 2752086"/>
                <a:gd name="connsiteY3" fmla="*/ 685016 h 685016"/>
                <a:gd name="connsiteX0" fmla="*/ 36672 w 2757649"/>
                <a:gd name="connsiteY0" fmla="*/ 585029 h 585029"/>
                <a:gd name="connsiteX1" fmla="*/ 1002476 w 2757649"/>
                <a:gd name="connsiteY1" fmla="*/ 0 h 585029"/>
                <a:gd name="connsiteX2" fmla="*/ 2716810 w 2757649"/>
                <a:gd name="connsiteY2" fmla="*/ 585029 h 585029"/>
                <a:gd name="connsiteX3" fmla="*/ 36672 w 2757649"/>
                <a:gd name="connsiteY3" fmla="*/ 585029 h 585029"/>
                <a:gd name="connsiteX0" fmla="*/ 42707 w 2763684"/>
                <a:gd name="connsiteY0" fmla="*/ 585029 h 585029"/>
                <a:gd name="connsiteX1" fmla="*/ 1008511 w 2763684"/>
                <a:gd name="connsiteY1" fmla="*/ 0 h 585029"/>
                <a:gd name="connsiteX2" fmla="*/ 2722845 w 2763684"/>
                <a:gd name="connsiteY2" fmla="*/ 585029 h 585029"/>
                <a:gd name="connsiteX3" fmla="*/ 42707 w 2763684"/>
                <a:gd name="connsiteY3" fmla="*/ 585029 h 585029"/>
                <a:gd name="connsiteX0" fmla="*/ 42707 w 2755748"/>
                <a:gd name="connsiteY0" fmla="*/ 585029 h 585029"/>
                <a:gd name="connsiteX1" fmla="*/ 1008511 w 2755748"/>
                <a:gd name="connsiteY1" fmla="*/ 0 h 585029"/>
                <a:gd name="connsiteX2" fmla="*/ 2722845 w 2755748"/>
                <a:gd name="connsiteY2" fmla="*/ 585029 h 585029"/>
                <a:gd name="connsiteX3" fmla="*/ 42707 w 2755748"/>
                <a:gd name="connsiteY3" fmla="*/ 585029 h 585029"/>
                <a:gd name="connsiteX0" fmla="*/ 33434 w 2746475"/>
                <a:gd name="connsiteY0" fmla="*/ 585029 h 585029"/>
                <a:gd name="connsiteX1" fmla="*/ 999238 w 2746475"/>
                <a:gd name="connsiteY1" fmla="*/ 0 h 585029"/>
                <a:gd name="connsiteX2" fmla="*/ 2713572 w 2746475"/>
                <a:gd name="connsiteY2" fmla="*/ 585029 h 585029"/>
                <a:gd name="connsiteX3" fmla="*/ 33434 w 2746475"/>
                <a:gd name="connsiteY3" fmla="*/ 585029 h 585029"/>
                <a:gd name="connsiteX0" fmla="*/ 33434 w 2744155"/>
                <a:gd name="connsiteY0" fmla="*/ 585029 h 585029"/>
                <a:gd name="connsiteX1" fmla="*/ 999238 w 2744155"/>
                <a:gd name="connsiteY1" fmla="*/ 0 h 585029"/>
                <a:gd name="connsiteX2" fmla="*/ 2713572 w 2744155"/>
                <a:gd name="connsiteY2" fmla="*/ 585029 h 585029"/>
                <a:gd name="connsiteX3" fmla="*/ 33434 w 2744155"/>
                <a:gd name="connsiteY3" fmla="*/ 585029 h 585029"/>
                <a:gd name="connsiteX0" fmla="*/ 33434 w 2743940"/>
                <a:gd name="connsiteY0" fmla="*/ 585029 h 585029"/>
                <a:gd name="connsiteX1" fmla="*/ 999238 w 2743940"/>
                <a:gd name="connsiteY1" fmla="*/ 0 h 585029"/>
                <a:gd name="connsiteX2" fmla="*/ 2713572 w 2743940"/>
                <a:gd name="connsiteY2" fmla="*/ 585029 h 585029"/>
                <a:gd name="connsiteX3" fmla="*/ 33434 w 2743940"/>
                <a:gd name="connsiteY3" fmla="*/ 585029 h 585029"/>
                <a:gd name="connsiteX0" fmla="*/ 28688 w 2739194"/>
                <a:gd name="connsiteY0" fmla="*/ 585029 h 585029"/>
                <a:gd name="connsiteX1" fmla="*/ 994492 w 2739194"/>
                <a:gd name="connsiteY1" fmla="*/ 0 h 585029"/>
                <a:gd name="connsiteX2" fmla="*/ 2708826 w 2739194"/>
                <a:gd name="connsiteY2" fmla="*/ 585029 h 585029"/>
                <a:gd name="connsiteX3" fmla="*/ 28688 w 2739194"/>
                <a:gd name="connsiteY3" fmla="*/ 585029 h 585029"/>
                <a:gd name="connsiteX0" fmla="*/ 28688 w 2774160"/>
                <a:gd name="connsiteY0" fmla="*/ 605680 h 605680"/>
                <a:gd name="connsiteX1" fmla="*/ 994492 w 2774160"/>
                <a:gd name="connsiteY1" fmla="*/ 20651 h 605680"/>
                <a:gd name="connsiteX2" fmla="*/ 1870980 w 2774160"/>
                <a:gd name="connsiteY2" fmla="*/ 176316 h 605680"/>
                <a:gd name="connsiteX3" fmla="*/ 2708826 w 2774160"/>
                <a:gd name="connsiteY3" fmla="*/ 605680 h 605680"/>
                <a:gd name="connsiteX4" fmla="*/ 28688 w 2774160"/>
                <a:gd name="connsiteY4" fmla="*/ 605680 h 605680"/>
                <a:gd name="connsiteX0" fmla="*/ 28688 w 2772035"/>
                <a:gd name="connsiteY0" fmla="*/ 596250 h 596250"/>
                <a:gd name="connsiteX1" fmla="*/ 994492 w 2772035"/>
                <a:gd name="connsiteY1" fmla="*/ 11221 h 596250"/>
                <a:gd name="connsiteX2" fmla="*/ 1833910 w 2772035"/>
                <a:gd name="connsiteY2" fmla="*/ 327524 h 596250"/>
                <a:gd name="connsiteX3" fmla="*/ 2708826 w 2772035"/>
                <a:gd name="connsiteY3" fmla="*/ 596250 h 596250"/>
                <a:gd name="connsiteX4" fmla="*/ 28688 w 2772035"/>
                <a:gd name="connsiteY4" fmla="*/ 596250 h 596250"/>
                <a:gd name="connsiteX0" fmla="*/ 28688 w 2770692"/>
                <a:gd name="connsiteY0" fmla="*/ 593295 h 593295"/>
                <a:gd name="connsiteX1" fmla="*/ 994492 w 2770692"/>
                <a:gd name="connsiteY1" fmla="*/ 8266 h 593295"/>
                <a:gd name="connsiteX2" fmla="*/ 1809196 w 2770692"/>
                <a:gd name="connsiteY2" fmla="*/ 448136 h 593295"/>
                <a:gd name="connsiteX3" fmla="*/ 2708826 w 2770692"/>
                <a:gd name="connsiteY3" fmla="*/ 593295 h 593295"/>
                <a:gd name="connsiteX4" fmla="*/ 28688 w 2770692"/>
                <a:gd name="connsiteY4" fmla="*/ 593295 h 593295"/>
                <a:gd name="connsiteX0" fmla="*/ 28688 w 2770692"/>
                <a:gd name="connsiteY0" fmla="*/ 585029 h 585029"/>
                <a:gd name="connsiteX1" fmla="*/ 994492 w 2770692"/>
                <a:gd name="connsiteY1" fmla="*/ 0 h 585029"/>
                <a:gd name="connsiteX2" fmla="*/ 1809196 w 2770692"/>
                <a:gd name="connsiteY2" fmla="*/ 439870 h 585029"/>
                <a:gd name="connsiteX3" fmla="*/ 2708826 w 2770692"/>
                <a:gd name="connsiteY3" fmla="*/ 585029 h 585029"/>
                <a:gd name="connsiteX4" fmla="*/ 28688 w 2770692"/>
                <a:gd name="connsiteY4" fmla="*/ 585029 h 585029"/>
                <a:gd name="connsiteX0" fmla="*/ 54259 w 2796263"/>
                <a:gd name="connsiteY0" fmla="*/ 588551 h 588551"/>
                <a:gd name="connsiteX1" fmla="*/ 1020063 w 2796263"/>
                <a:gd name="connsiteY1" fmla="*/ 3522 h 588551"/>
                <a:gd name="connsiteX2" fmla="*/ 1834767 w 2796263"/>
                <a:gd name="connsiteY2" fmla="*/ 443392 h 588551"/>
                <a:gd name="connsiteX3" fmla="*/ 2734397 w 2796263"/>
                <a:gd name="connsiteY3" fmla="*/ 588551 h 588551"/>
                <a:gd name="connsiteX4" fmla="*/ 54259 w 2796263"/>
                <a:gd name="connsiteY4" fmla="*/ 588551 h 588551"/>
                <a:gd name="connsiteX0" fmla="*/ 59718 w 2801722"/>
                <a:gd name="connsiteY0" fmla="*/ 586076 h 586076"/>
                <a:gd name="connsiteX1" fmla="*/ 1025522 w 2801722"/>
                <a:gd name="connsiteY1" fmla="*/ 1047 h 586076"/>
                <a:gd name="connsiteX2" fmla="*/ 1840226 w 2801722"/>
                <a:gd name="connsiteY2" fmla="*/ 440917 h 586076"/>
                <a:gd name="connsiteX3" fmla="*/ 2739856 w 2801722"/>
                <a:gd name="connsiteY3" fmla="*/ 586076 h 586076"/>
                <a:gd name="connsiteX4" fmla="*/ 59718 w 2801722"/>
                <a:gd name="connsiteY4" fmla="*/ 586076 h 586076"/>
                <a:gd name="connsiteX0" fmla="*/ 54010 w 2796014"/>
                <a:gd name="connsiteY0" fmla="*/ 573744 h 573744"/>
                <a:gd name="connsiteX1" fmla="*/ 1131024 w 2796014"/>
                <a:gd name="connsiteY1" fmla="*/ 1072 h 573744"/>
                <a:gd name="connsiteX2" fmla="*/ 1834518 w 2796014"/>
                <a:gd name="connsiteY2" fmla="*/ 428585 h 573744"/>
                <a:gd name="connsiteX3" fmla="*/ 2734148 w 2796014"/>
                <a:gd name="connsiteY3" fmla="*/ 573744 h 573744"/>
                <a:gd name="connsiteX4" fmla="*/ 54010 w 2796014"/>
                <a:gd name="connsiteY4" fmla="*/ 573744 h 573744"/>
                <a:gd name="connsiteX0" fmla="*/ 0 w 2742004"/>
                <a:gd name="connsiteY0" fmla="*/ 573824 h 573824"/>
                <a:gd name="connsiteX1" fmla="*/ 1077014 w 2742004"/>
                <a:gd name="connsiteY1" fmla="*/ 1152 h 573824"/>
                <a:gd name="connsiteX2" fmla="*/ 1780508 w 2742004"/>
                <a:gd name="connsiteY2" fmla="*/ 428665 h 573824"/>
                <a:gd name="connsiteX3" fmla="*/ 2680138 w 2742004"/>
                <a:gd name="connsiteY3" fmla="*/ 573824 h 573824"/>
                <a:gd name="connsiteX4" fmla="*/ 0 w 2742004"/>
                <a:gd name="connsiteY4" fmla="*/ 573824 h 573824"/>
                <a:gd name="connsiteX0" fmla="*/ 0 w 2680138"/>
                <a:gd name="connsiteY0" fmla="*/ 573824 h 573824"/>
                <a:gd name="connsiteX1" fmla="*/ 1077014 w 2680138"/>
                <a:gd name="connsiteY1" fmla="*/ 1152 h 573824"/>
                <a:gd name="connsiteX2" fmla="*/ 1780508 w 2680138"/>
                <a:gd name="connsiteY2" fmla="*/ 428665 h 573824"/>
                <a:gd name="connsiteX3" fmla="*/ 2680138 w 2680138"/>
                <a:gd name="connsiteY3" fmla="*/ 573824 h 573824"/>
                <a:gd name="connsiteX4" fmla="*/ 0 w 2680138"/>
                <a:gd name="connsiteY4" fmla="*/ 573824 h 57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0138" h="573824">
                  <a:moveTo>
                    <a:pt x="0" y="573824"/>
                  </a:moveTo>
                  <a:cubicBezTo>
                    <a:pt x="35554" y="439248"/>
                    <a:pt x="634041" y="-26140"/>
                    <a:pt x="1077014" y="1152"/>
                  </a:cubicBezTo>
                  <a:cubicBezTo>
                    <a:pt x="1519987" y="28444"/>
                    <a:pt x="1494786" y="331160"/>
                    <a:pt x="1780508" y="428665"/>
                  </a:cubicBezTo>
                  <a:cubicBezTo>
                    <a:pt x="2066230" y="526170"/>
                    <a:pt x="2678269" y="489906"/>
                    <a:pt x="2680138" y="573824"/>
                  </a:cubicBezTo>
                  <a:lnTo>
                    <a:pt x="0" y="57382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riangle 13">
              <a:extLst>
                <a:ext uri="{FF2B5EF4-FFF2-40B4-BE49-F238E27FC236}">
                  <a16:creationId xmlns:a16="http://schemas.microsoft.com/office/drawing/2014/main" id="{459AC710-069E-3697-4887-7A811F03EBFE}"/>
                </a:ext>
              </a:extLst>
            </p:cNvPr>
            <p:cNvSpPr/>
            <p:nvPr/>
          </p:nvSpPr>
          <p:spPr>
            <a:xfrm>
              <a:off x="54477" y="2750011"/>
              <a:ext cx="2680138" cy="278527"/>
            </a:xfrm>
            <a:custGeom>
              <a:avLst/>
              <a:gdLst>
                <a:gd name="connsiteX0" fmla="*/ 0 w 2680138"/>
                <a:gd name="connsiteY0" fmla="*/ 819807 h 819807"/>
                <a:gd name="connsiteX1" fmla="*/ 1571285 w 2680138"/>
                <a:gd name="connsiteY1" fmla="*/ 0 h 819807"/>
                <a:gd name="connsiteX2" fmla="*/ 2680138 w 2680138"/>
                <a:gd name="connsiteY2" fmla="*/ 819807 h 819807"/>
                <a:gd name="connsiteX3" fmla="*/ 0 w 2680138"/>
                <a:gd name="connsiteY3" fmla="*/ 819807 h 819807"/>
                <a:gd name="connsiteX0" fmla="*/ 17746 w 2743804"/>
                <a:gd name="connsiteY0" fmla="*/ 819807 h 819807"/>
                <a:gd name="connsiteX1" fmla="*/ 1589031 w 2743804"/>
                <a:gd name="connsiteY1" fmla="*/ 0 h 819807"/>
                <a:gd name="connsiteX2" fmla="*/ 2697884 w 2743804"/>
                <a:gd name="connsiteY2" fmla="*/ 819807 h 819807"/>
                <a:gd name="connsiteX3" fmla="*/ 17746 w 2743804"/>
                <a:gd name="connsiteY3" fmla="*/ 819807 h 819807"/>
                <a:gd name="connsiteX0" fmla="*/ 17746 w 2743804"/>
                <a:gd name="connsiteY0" fmla="*/ 861355 h 861355"/>
                <a:gd name="connsiteX1" fmla="*/ 1589031 w 2743804"/>
                <a:gd name="connsiteY1" fmla="*/ 41548 h 861355"/>
                <a:gd name="connsiteX2" fmla="*/ 2697884 w 2743804"/>
                <a:gd name="connsiteY2" fmla="*/ 861355 h 861355"/>
                <a:gd name="connsiteX3" fmla="*/ 17746 w 2743804"/>
                <a:gd name="connsiteY3" fmla="*/ 861355 h 861355"/>
                <a:gd name="connsiteX0" fmla="*/ 17597 w 2744156"/>
                <a:gd name="connsiteY0" fmla="*/ 649310 h 649310"/>
                <a:gd name="connsiteX1" fmla="*/ 1601239 w 2744156"/>
                <a:gd name="connsiteY1" fmla="*/ 51925 h 649310"/>
                <a:gd name="connsiteX2" fmla="*/ 2697735 w 2744156"/>
                <a:gd name="connsiteY2" fmla="*/ 649310 h 649310"/>
                <a:gd name="connsiteX3" fmla="*/ 17597 w 2744156"/>
                <a:gd name="connsiteY3" fmla="*/ 649310 h 649310"/>
                <a:gd name="connsiteX0" fmla="*/ 15429 w 2734931"/>
                <a:gd name="connsiteY0" fmla="*/ 762336 h 762336"/>
                <a:gd name="connsiteX1" fmla="*/ 1599071 w 2734931"/>
                <a:gd name="connsiteY1" fmla="*/ 164951 h 762336"/>
                <a:gd name="connsiteX2" fmla="*/ 2695567 w 2734931"/>
                <a:gd name="connsiteY2" fmla="*/ 762336 h 762336"/>
                <a:gd name="connsiteX3" fmla="*/ 15429 w 2734931"/>
                <a:gd name="connsiteY3" fmla="*/ 762336 h 762336"/>
                <a:gd name="connsiteX0" fmla="*/ 18273 w 2731291"/>
                <a:gd name="connsiteY0" fmla="*/ 654362 h 654362"/>
                <a:gd name="connsiteX1" fmla="*/ 1342423 w 2731291"/>
                <a:gd name="connsiteY1" fmla="*/ 180544 h 654362"/>
                <a:gd name="connsiteX2" fmla="*/ 2698411 w 2731291"/>
                <a:gd name="connsiteY2" fmla="*/ 654362 h 654362"/>
                <a:gd name="connsiteX3" fmla="*/ 18273 w 2731291"/>
                <a:gd name="connsiteY3" fmla="*/ 654362 h 654362"/>
                <a:gd name="connsiteX0" fmla="*/ 24782 w 2747795"/>
                <a:gd name="connsiteY0" fmla="*/ 619137 h 619137"/>
                <a:gd name="connsiteX1" fmla="*/ 1348932 w 2747795"/>
                <a:gd name="connsiteY1" fmla="*/ 145319 h 619137"/>
                <a:gd name="connsiteX2" fmla="*/ 2704920 w 2747795"/>
                <a:gd name="connsiteY2" fmla="*/ 619137 h 619137"/>
                <a:gd name="connsiteX3" fmla="*/ 24782 w 2747795"/>
                <a:gd name="connsiteY3" fmla="*/ 619137 h 619137"/>
                <a:gd name="connsiteX0" fmla="*/ 19878 w 2754256"/>
                <a:gd name="connsiteY0" fmla="*/ 461258 h 461258"/>
                <a:gd name="connsiteX1" fmla="*/ 1603520 w 2754256"/>
                <a:gd name="connsiteY1" fmla="*/ 172791 h 461258"/>
                <a:gd name="connsiteX2" fmla="*/ 2700016 w 2754256"/>
                <a:gd name="connsiteY2" fmla="*/ 461258 h 461258"/>
                <a:gd name="connsiteX3" fmla="*/ 19878 w 2754256"/>
                <a:gd name="connsiteY3" fmla="*/ 461258 h 461258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31109 w 2741615"/>
                <a:gd name="connsiteY0" fmla="*/ 685016 h 685016"/>
                <a:gd name="connsiteX1" fmla="*/ 996913 w 2741615"/>
                <a:gd name="connsiteY1" fmla="*/ 99987 h 685016"/>
                <a:gd name="connsiteX2" fmla="*/ 2711247 w 2741615"/>
                <a:gd name="connsiteY2" fmla="*/ 685016 h 685016"/>
                <a:gd name="connsiteX3" fmla="*/ 31109 w 2741615"/>
                <a:gd name="connsiteY3" fmla="*/ 685016 h 685016"/>
                <a:gd name="connsiteX0" fmla="*/ 31109 w 2752086"/>
                <a:gd name="connsiteY0" fmla="*/ 685016 h 685016"/>
                <a:gd name="connsiteX1" fmla="*/ 996913 w 2752086"/>
                <a:gd name="connsiteY1" fmla="*/ 99987 h 685016"/>
                <a:gd name="connsiteX2" fmla="*/ 2711247 w 2752086"/>
                <a:gd name="connsiteY2" fmla="*/ 685016 h 685016"/>
                <a:gd name="connsiteX3" fmla="*/ 31109 w 2752086"/>
                <a:gd name="connsiteY3" fmla="*/ 685016 h 685016"/>
                <a:gd name="connsiteX0" fmla="*/ 36672 w 2757649"/>
                <a:gd name="connsiteY0" fmla="*/ 585029 h 585029"/>
                <a:gd name="connsiteX1" fmla="*/ 1002476 w 2757649"/>
                <a:gd name="connsiteY1" fmla="*/ 0 h 585029"/>
                <a:gd name="connsiteX2" fmla="*/ 2716810 w 2757649"/>
                <a:gd name="connsiteY2" fmla="*/ 585029 h 585029"/>
                <a:gd name="connsiteX3" fmla="*/ 36672 w 2757649"/>
                <a:gd name="connsiteY3" fmla="*/ 585029 h 585029"/>
                <a:gd name="connsiteX0" fmla="*/ 42707 w 2763684"/>
                <a:gd name="connsiteY0" fmla="*/ 585029 h 585029"/>
                <a:gd name="connsiteX1" fmla="*/ 1008511 w 2763684"/>
                <a:gd name="connsiteY1" fmla="*/ 0 h 585029"/>
                <a:gd name="connsiteX2" fmla="*/ 2722845 w 2763684"/>
                <a:gd name="connsiteY2" fmla="*/ 585029 h 585029"/>
                <a:gd name="connsiteX3" fmla="*/ 42707 w 2763684"/>
                <a:gd name="connsiteY3" fmla="*/ 585029 h 585029"/>
                <a:gd name="connsiteX0" fmla="*/ 42707 w 2755748"/>
                <a:gd name="connsiteY0" fmla="*/ 585029 h 585029"/>
                <a:gd name="connsiteX1" fmla="*/ 1008511 w 2755748"/>
                <a:gd name="connsiteY1" fmla="*/ 0 h 585029"/>
                <a:gd name="connsiteX2" fmla="*/ 2722845 w 2755748"/>
                <a:gd name="connsiteY2" fmla="*/ 585029 h 585029"/>
                <a:gd name="connsiteX3" fmla="*/ 42707 w 2755748"/>
                <a:gd name="connsiteY3" fmla="*/ 585029 h 585029"/>
                <a:gd name="connsiteX0" fmla="*/ 33434 w 2746475"/>
                <a:gd name="connsiteY0" fmla="*/ 585029 h 585029"/>
                <a:gd name="connsiteX1" fmla="*/ 999238 w 2746475"/>
                <a:gd name="connsiteY1" fmla="*/ 0 h 585029"/>
                <a:gd name="connsiteX2" fmla="*/ 2713572 w 2746475"/>
                <a:gd name="connsiteY2" fmla="*/ 585029 h 585029"/>
                <a:gd name="connsiteX3" fmla="*/ 33434 w 2746475"/>
                <a:gd name="connsiteY3" fmla="*/ 585029 h 585029"/>
                <a:gd name="connsiteX0" fmla="*/ 33434 w 2744155"/>
                <a:gd name="connsiteY0" fmla="*/ 585029 h 585029"/>
                <a:gd name="connsiteX1" fmla="*/ 999238 w 2744155"/>
                <a:gd name="connsiteY1" fmla="*/ 0 h 585029"/>
                <a:gd name="connsiteX2" fmla="*/ 2713572 w 2744155"/>
                <a:gd name="connsiteY2" fmla="*/ 585029 h 585029"/>
                <a:gd name="connsiteX3" fmla="*/ 33434 w 2744155"/>
                <a:gd name="connsiteY3" fmla="*/ 585029 h 585029"/>
                <a:gd name="connsiteX0" fmla="*/ 33434 w 2743940"/>
                <a:gd name="connsiteY0" fmla="*/ 585029 h 585029"/>
                <a:gd name="connsiteX1" fmla="*/ 999238 w 2743940"/>
                <a:gd name="connsiteY1" fmla="*/ 0 h 585029"/>
                <a:gd name="connsiteX2" fmla="*/ 2713572 w 2743940"/>
                <a:gd name="connsiteY2" fmla="*/ 585029 h 585029"/>
                <a:gd name="connsiteX3" fmla="*/ 33434 w 2743940"/>
                <a:gd name="connsiteY3" fmla="*/ 585029 h 585029"/>
                <a:gd name="connsiteX0" fmla="*/ 28688 w 2739194"/>
                <a:gd name="connsiteY0" fmla="*/ 585029 h 585029"/>
                <a:gd name="connsiteX1" fmla="*/ 994492 w 2739194"/>
                <a:gd name="connsiteY1" fmla="*/ 0 h 585029"/>
                <a:gd name="connsiteX2" fmla="*/ 2708826 w 2739194"/>
                <a:gd name="connsiteY2" fmla="*/ 585029 h 585029"/>
                <a:gd name="connsiteX3" fmla="*/ 28688 w 2739194"/>
                <a:gd name="connsiteY3" fmla="*/ 585029 h 585029"/>
                <a:gd name="connsiteX0" fmla="*/ 28688 w 2774160"/>
                <a:gd name="connsiteY0" fmla="*/ 605680 h 605680"/>
                <a:gd name="connsiteX1" fmla="*/ 994492 w 2774160"/>
                <a:gd name="connsiteY1" fmla="*/ 20651 h 605680"/>
                <a:gd name="connsiteX2" fmla="*/ 1870980 w 2774160"/>
                <a:gd name="connsiteY2" fmla="*/ 176316 h 605680"/>
                <a:gd name="connsiteX3" fmla="*/ 2708826 w 2774160"/>
                <a:gd name="connsiteY3" fmla="*/ 605680 h 605680"/>
                <a:gd name="connsiteX4" fmla="*/ 28688 w 2774160"/>
                <a:gd name="connsiteY4" fmla="*/ 605680 h 605680"/>
                <a:gd name="connsiteX0" fmla="*/ 28688 w 2772035"/>
                <a:gd name="connsiteY0" fmla="*/ 596250 h 596250"/>
                <a:gd name="connsiteX1" fmla="*/ 994492 w 2772035"/>
                <a:gd name="connsiteY1" fmla="*/ 11221 h 596250"/>
                <a:gd name="connsiteX2" fmla="*/ 1833910 w 2772035"/>
                <a:gd name="connsiteY2" fmla="*/ 327524 h 596250"/>
                <a:gd name="connsiteX3" fmla="*/ 2708826 w 2772035"/>
                <a:gd name="connsiteY3" fmla="*/ 596250 h 596250"/>
                <a:gd name="connsiteX4" fmla="*/ 28688 w 2772035"/>
                <a:gd name="connsiteY4" fmla="*/ 596250 h 596250"/>
                <a:gd name="connsiteX0" fmla="*/ 28688 w 2770692"/>
                <a:gd name="connsiteY0" fmla="*/ 593295 h 593295"/>
                <a:gd name="connsiteX1" fmla="*/ 994492 w 2770692"/>
                <a:gd name="connsiteY1" fmla="*/ 8266 h 593295"/>
                <a:gd name="connsiteX2" fmla="*/ 1809196 w 2770692"/>
                <a:gd name="connsiteY2" fmla="*/ 448136 h 593295"/>
                <a:gd name="connsiteX3" fmla="*/ 2708826 w 2770692"/>
                <a:gd name="connsiteY3" fmla="*/ 593295 h 593295"/>
                <a:gd name="connsiteX4" fmla="*/ 28688 w 2770692"/>
                <a:gd name="connsiteY4" fmla="*/ 593295 h 593295"/>
                <a:gd name="connsiteX0" fmla="*/ 28688 w 2770692"/>
                <a:gd name="connsiteY0" fmla="*/ 585029 h 585029"/>
                <a:gd name="connsiteX1" fmla="*/ 994492 w 2770692"/>
                <a:gd name="connsiteY1" fmla="*/ 0 h 585029"/>
                <a:gd name="connsiteX2" fmla="*/ 1809196 w 2770692"/>
                <a:gd name="connsiteY2" fmla="*/ 439870 h 585029"/>
                <a:gd name="connsiteX3" fmla="*/ 2708826 w 2770692"/>
                <a:gd name="connsiteY3" fmla="*/ 585029 h 585029"/>
                <a:gd name="connsiteX4" fmla="*/ 28688 w 2770692"/>
                <a:gd name="connsiteY4" fmla="*/ 585029 h 585029"/>
                <a:gd name="connsiteX0" fmla="*/ 54259 w 2796263"/>
                <a:gd name="connsiteY0" fmla="*/ 588551 h 588551"/>
                <a:gd name="connsiteX1" fmla="*/ 1020063 w 2796263"/>
                <a:gd name="connsiteY1" fmla="*/ 3522 h 588551"/>
                <a:gd name="connsiteX2" fmla="*/ 1834767 w 2796263"/>
                <a:gd name="connsiteY2" fmla="*/ 443392 h 588551"/>
                <a:gd name="connsiteX3" fmla="*/ 2734397 w 2796263"/>
                <a:gd name="connsiteY3" fmla="*/ 588551 h 588551"/>
                <a:gd name="connsiteX4" fmla="*/ 54259 w 2796263"/>
                <a:gd name="connsiteY4" fmla="*/ 588551 h 588551"/>
                <a:gd name="connsiteX0" fmla="*/ 59718 w 2801722"/>
                <a:gd name="connsiteY0" fmla="*/ 586076 h 586076"/>
                <a:gd name="connsiteX1" fmla="*/ 1025522 w 2801722"/>
                <a:gd name="connsiteY1" fmla="*/ 1047 h 586076"/>
                <a:gd name="connsiteX2" fmla="*/ 1840226 w 2801722"/>
                <a:gd name="connsiteY2" fmla="*/ 440917 h 586076"/>
                <a:gd name="connsiteX3" fmla="*/ 2739856 w 2801722"/>
                <a:gd name="connsiteY3" fmla="*/ 586076 h 586076"/>
                <a:gd name="connsiteX4" fmla="*/ 59718 w 2801722"/>
                <a:gd name="connsiteY4" fmla="*/ 586076 h 586076"/>
                <a:gd name="connsiteX0" fmla="*/ 54010 w 2796014"/>
                <a:gd name="connsiteY0" fmla="*/ 573744 h 573744"/>
                <a:gd name="connsiteX1" fmla="*/ 1131024 w 2796014"/>
                <a:gd name="connsiteY1" fmla="*/ 1072 h 573744"/>
                <a:gd name="connsiteX2" fmla="*/ 1834518 w 2796014"/>
                <a:gd name="connsiteY2" fmla="*/ 428585 h 573744"/>
                <a:gd name="connsiteX3" fmla="*/ 2734148 w 2796014"/>
                <a:gd name="connsiteY3" fmla="*/ 573744 h 573744"/>
                <a:gd name="connsiteX4" fmla="*/ 54010 w 2796014"/>
                <a:gd name="connsiteY4" fmla="*/ 573744 h 573744"/>
                <a:gd name="connsiteX0" fmla="*/ 0 w 2742004"/>
                <a:gd name="connsiteY0" fmla="*/ 573824 h 573824"/>
                <a:gd name="connsiteX1" fmla="*/ 1077014 w 2742004"/>
                <a:gd name="connsiteY1" fmla="*/ 1152 h 573824"/>
                <a:gd name="connsiteX2" fmla="*/ 1780508 w 2742004"/>
                <a:gd name="connsiteY2" fmla="*/ 428665 h 573824"/>
                <a:gd name="connsiteX3" fmla="*/ 2680138 w 2742004"/>
                <a:gd name="connsiteY3" fmla="*/ 573824 h 573824"/>
                <a:gd name="connsiteX4" fmla="*/ 0 w 2742004"/>
                <a:gd name="connsiteY4" fmla="*/ 573824 h 573824"/>
                <a:gd name="connsiteX0" fmla="*/ 0 w 2680138"/>
                <a:gd name="connsiteY0" fmla="*/ 573824 h 573824"/>
                <a:gd name="connsiteX1" fmla="*/ 1077014 w 2680138"/>
                <a:gd name="connsiteY1" fmla="*/ 1152 h 573824"/>
                <a:gd name="connsiteX2" fmla="*/ 1780508 w 2680138"/>
                <a:gd name="connsiteY2" fmla="*/ 428665 h 573824"/>
                <a:gd name="connsiteX3" fmla="*/ 2680138 w 2680138"/>
                <a:gd name="connsiteY3" fmla="*/ 573824 h 573824"/>
                <a:gd name="connsiteX4" fmla="*/ 0 w 2680138"/>
                <a:gd name="connsiteY4" fmla="*/ 573824 h 57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0138" h="573824">
                  <a:moveTo>
                    <a:pt x="0" y="573824"/>
                  </a:moveTo>
                  <a:cubicBezTo>
                    <a:pt x="35554" y="439248"/>
                    <a:pt x="634041" y="-26140"/>
                    <a:pt x="1077014" y="1152"/>
                  </a:cubicBezTo>
                  <a:cubicBezTo>
                    <a:pt x="1519987" y="28444"/>
                    <a:pt x="1494786" y="331160"/>
                    <a:pt x="1780508" y="428665"/>
                  </a:cubicBezTo>
                  <a:cubicBezTo>
                    <a:pt x="2066230" y="526170"/>
                    <a:pt x="2678269" y="489906"/>
                    <a:pt x="2680138" y="573824"/>
                  </a:cubicBezTo>
                  <a:lnTo>
                    <a:pt x="0" y="57382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riangle 13">
              <a:extLst>
                <a:ext uri="{FF2B5EF4-FFF2-40B4-BE49-F238E27FC236}">
                  <a16:creationId xmlns:a16="http://schemas.microsoft.com/office/drawing/2014/main" id="{AFE2A9A3-AADA-6BA1-06F5-824FC4FDA9E4}"/>
                </a:ext>
              </a:extLst>
            </p:cNvPr>
            <p:cNvSpPr/>
            <p:nvPr/>
          </p:nvSpPr>
          <p:spPr>
            <a:xfrm>
              <a:off x="54477" y="2242491"/>
              <a:ext cx="2680138" cy="278527"/>
            </a:xfrm>
            <a:custGeom>
              <a:avLst/>
              <a:gdLst>
                <a:gd name="connsiteX0" fmla="*/ 0 w 2680138"/>
                <a:gd name="connsiteY0" fmla="*/ 819807 h 819807"/>
                <a:gd name="connsiteX1" fmla="*/ 1571285 w 2680138"/>
                <a:gd name="connsiteY1" fmla="*/ 0 h 819807"/>
                <a:gd name="connsiteX2" fmla="*/ 2680138 w 2680138"/>
                <a:gd name="connsiteY2" fmla="*/ 819807 h 819807"/>
                <a:gd name="connsiteX3" fmla="*/ 0 w 2680138"/>
                <a:gd name="connsiteY3" fmla="*/ 819807 h 819807"/>
                <a:gd name="connsiteX0" fmla="*/ 17746 w 2743804"/>
                <a:gd name="connsiteY0" fmla="*/ 819807 h 819807"/>
                <a:gd name="connsiteX1" fmla="*/ 1589031 w 2743804"/>
                <a:gd name="connsiteY1" fmla="*/ 0 h 819807"/>
                <a:gd name="connsiteX2" fmla="*/ 2697884 w 2743804"/>
                <a:gd name="connsiteY2" fmla="*/ 819807 h 819807"/>
                <a:gd name="connsiteX3" fmla="*/ 17746 w 2743804"/>
                <a:gd name="connsiteY3" fmla="*/ 819807 h 819807"/>
                <a:gd name="connsiteX0" fmla="*/ 17746 w 2743804"/>
                <a:gd name="connsiteY0" fmla="*/ 861355 h 861355"/>
                <a:gd name="connsiteX1" fmla="*/ 1589031 w 2743804"/>
                <a:gd name="connsiteY1" fmla="*/ 41548 h 861355"/>
                <a:gd name="connsiteX2" fmla="*/ 2697884 w 2743804"/>
                <a:gd name="connsiteY2" fmla="*/ 861355 h 861355"/>
                <a:gd name="connsiteX3" fmla="*/ 17746 w 2743804"/>
                <a:gd name="connsiteY3" fmla="*/ 861355 h 861355"/>
                <a:gd name="connsiteX0" fmla="*/ 17597 w 2744156"/>
                <a:gd name="connsiteY0" fmla="*/ 649310 h 649310"/>
                <a:gd name="connsiteX1" fmla="*/ 1601239 w 2744156"/>
                <a:gd name="connsiteY1" fmla="*/ 51925 h 649310"/>
                <a:gd name="connsiteX2" fmla="*/ 2697735 w 2744156"/>
                <a:gd name="connsiteY2" fmla="*/ 649310 h 649310"/>
                <a:gd name="connsiteX3" fmla="*/ 17597 w 2744156"/>
                <a:gd name="connsiteY3" fmla="*/ 649310 h 649310"/>
                <a:gd name="connsiteX0" fmla="*/ 15429 w 2734931"/>
                <a:gd name="connsiteY0" fmla="*/ 762336 h 762336"/>
                <a:gd name="connsiteX1" fmla="*/ 1599071 w 2734931"/>
                <a:gd name="connsiteY1" fmla="*/ 164951 h 762336"/>
                <a:gd name="connsiteX2" fmla="*/ 2695567 w 2734931"/>
                <a:gd name="connsiteY2" fmla="*/ 762336 h 762336"/>
                <a:gd name="connsiteX3" fmla="*/ 15429 w 2734931"/>
                <a:gd name="connsiteY3" fmla="*/ 762336 h 762336"/>
                <a:gd name="connsiteX0" fmla="*/ 18273 w 2731291"/>
                <a:gd name="connsiteY0" fmla="*/ 654362 h 654362"/>
                <a:gd name="connsiteX1" fmla="*/ 1342423 w 2731291"/>
                <a:gd name="connsiteY1" fmla="*/ 180544 h 654362"/>
                <a:gd name="connsiteX2" fmla="*/ 2698411 w 2731291"/>
                <a:gd name="connsiteY2" fmla="*/ 654362 h 654362"/>
                <a:gd name="connsiteX3" fmla="*/ 18273 w 2731291"/>
                <a:gd name="connsiteY3" fmla="*/ 654362 h 654362"/>
                <a:gd name="connsiteX0" fmla="*/ 24782 w 2747795"/>
                <a:gd name="connsiteY0" fmla="*/ 619137 h 619137"/>
                <a:gd name="connsiteX1" fmla="*/ 1348932 w 2747795"/>
                <a:gd name="connsiteY1" fmla="*/ 145319 h 619137"/>
                <a:gd name="connsiteX2" fmla="*/ 2704920 w 2747795"/>
                <a:gd name="connsiteY2" fmla="*/ 619137 h 619137"/>
                <a:gd name="connsiteX3" fmla="*/ 24782 w 2747795"/>
                <a:gd name="connsiteY3" fmla="*/ 619137 h 619137"/>
                <a:gd name="connsiteX0" fmla="*/ 19878 w 2754256"/>
                <a:gd name="connsiteY0" fmla="*/ 461258 h 461258"/>
                <a:gd name="connsiteX1" fmla="*/ 1603520 w 2754256"/>
                <a:gd name="connsiteY1" fmla="*/ 172791 h 461258"/>
                <a:gd name="connsiteX2" fmla="*/ 2700016 w 2754256"/>
                <a:gd name="connsiteY2" fmla="*/ 461258 h 461258"/>
                <a:gd name="connsiteX3" fmla="*/ 19878 w 2754256"/>
                <a:gd name="connsiteY3" fmla="*/ 461258 h 461258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17891 w 2745437"/>
                <a:gd name="connsiteY0" fmla="*/ 424264 h 424264"/>
                <a:gd name="connsiteX1" fmla="*/ 1601533 w 2745437"/>
                <a:gd name="connsiteY1" fmla="*/ 135797 h 424264"/>
                <a:gd name="connsiteX2" fmla="*/ 2698029 w 2745437"/>
                <a:gd name="connsiteY2" fmla="*/ 424264 h 424264"/>
                <a:gd name="connsiteX3" fmla="*/ 17891 w 2745437"/>
                <a:gd name="connsiteY3" fmla="*/ 424264 h 424264"/>
                <a:gd name="connsiteX0" fmla="*/ 31109 w 2741615"/>
                <a:gd name="connsiteY0" fmla="*/ 685016 h 685016"/>
                <a:gd name="connsiteX1" fmla="*/ 996913 w 2741615"/>
                <a:gd name="connsiteY1" fmla="*/ 99987 h 685016"/>
                <a:gd name="connsiteX2" fmla="*/ 2711247 w 2741615"/>
                <a:gd name="connsiteY2" fmla="*/ 685016 h 685016"/>
                <a:gd name="connsiteX3" fmla="*/ 31109 w 2741615"/>
                <a:gd name="connsiteY3" fmla="*/ 685016 h 685016"/>
                <a:gd name="connsiteX0" fmla="*/ 31109 w 2752086"/>
                <a:gd name="connsiteY0" fmla="*/ 685016 h 685016"/>
                <a:gd name="connsiteX1" fmla="*/ 996913 w 2752086"/>
                <a:gd name="connsiteY1" fmla="*/ 99987 h 685016"/>
                <a:gd name="connsiteX2" fmla="*/ 2711247 w 2752086"/>
                <a:gd name="connsiteY2" fmla="*/ 685016 h 685016"/>
                <a:gd name="connsiteX3" fmla="*/ 31109 w 2752086"/>
                <a:gd name="connsiteY3" fmla="*/ 685016 h 685016"/>
                <a:gd name="connsiteX0" fmla="*/ 36672 w 2757649"/>
                <a:gd name="connsiteY0" fmla="*/ 585029 h 585029"/>
                <a:gd name="connsiteX1" fmla="*/ 1002476 w 2757649"/>
                <a:gd name="connsiteY1" fmla="*/ 0 h 585029"/>
                <a:gd name="connsiteX2" fmla="*/ 2716810 w 2757649"/>
                <a:gd name="connsiteY2" fmla="*/ 585029 h 585029"/>
                <a:gd name="connsiteX3" fmla="*/ 36672 w 2757649"/>
                <a:gd name="connsiteY3" fmla="*/ 585029 h 585029"/>
                <a:gd name="connsiteX0" fmla="*/ 42707 w 2763684"/>
                <a:gd name="connsiteY0" fmla="*/ 585029 h 585029"/>
                <a:gd name="connsiteX1" fmla="*/ 1008511 w 2763684"/>
                <a:gd name="connsiteY1" fmla="*/ 0 h 585029"/>
                <a:gd name="connsiteX2" fmla="*/ 2722845 w 2763684"/>
                <a:gd name="connsiteY2" fmla="*/ 585029 h 585029"/>
                <a:gd name="connsiteX3" fmla="*/ 42707 w 2763684"/>
                <a:gd name="connsiteY3" fmla="*/ 585029 h 585029"/>
                <a:gd name="connsiteX0" fmla="*/ 42707 w 2755748"/>
                <a:gd name="connsiteY0" fmla="*/ 585029 h 585029"/>
                <a:gd name="connsiteX1" fmla="*/ 1008511 w 2755748"/>
                <a:gd name="connsiteY1" fmla="*/ 0 h 585029"/>
                <a:gd name="connsiteX2" fmla="*/ 2722845 w 2755748"/>
                <a:gd name="connsiteY2" fmla="*/ 585029 h 585029"/>
                <a:gd name="connsiteX3" fmla="*/ 42707 w 2755748"/>
                <a:gd name="connsiteY3" fmla="*/ 585029 h 585029"/>
                <a:gd name="connsiteX0" fmla="*/ 33434 w 2746475"/>
                <a:gd name="connsiteY0" fmla="*/ 585029 h 585029"/>
                <a:gd name="connsiteX1" fmla="*/ 999238 w 2746475"/>
                <a:gd name="connsiteY1" fmla="*/ 0 h 585029"/>
                <a:gd name="connsiteX2" fmla="*/ 2713572 w 2746475"/>
                <a:gd name="connsiteY2" fmla="*/ 585029 h 585029"/>
                <a:gd name="connsiteX3" fmla="*/ 33434 w 2746475"/>
                <a:gd name="connsiteY3" fmla="*/ 585029 h 585029"/>
                <a:gd name="connsiteX0" fmla="*/ 33434 w 2744155"/>
                <a:gd name="connsiteY0" fmla="*/ 585029 h 585029"/>
                <a:gd name="connsiteX1" fmla="*/ 999238 w 2744155"/>
                <a:gd name="connsiteY1" fmla="*/ 0 h 585029"/>
                <a:gd name="connsiteX2" fmla="*/ 2713572 w 2744155"/>
                <a:gd name="connsiteY2" fmla="*/ 585029 h 585029"/>
                <a:gd name="connsiteX3" fmla="*/ 33434 w 2744155"/>
                <a:gd name="connsiteY3" fmla="*/ 585029 h 585029"/>
                <a:gd name="connsiteX0" fmla="*/ 33434 w 2743940"/>
                <a:gd name="connsiteY0" fmla="*/ 585029 h 585029"/>
                <a:gd name="connsiteX1" fmla="*/ 999238 w 2743940"/>
                <a:gd name="connsiteY1" fmla="*/ 0 h 585029"/>
                <a:gd name="connsiteX2" fmla="*/ 2713572 w 2743940"/>
                <a:gd name="connsiteY2" fmla="*/ 585029 h 585029"/>
                <a:gd name="connsiteX3" fmla="*/ 33434 w 2743940"/>
                <a:gd name="connsiteY3" fmla="*/ 585029 h 585029"/>
                <a:gd name="connsiteX0" fmla="*/ 28688 w 2739194"/>
                <a:gd name="connsiteY0" fmla="*/ 585029 h 585029"/>
                <a:gd name="connsiteX1" fmla="*/ 994492 w 2739194"/>
                <a:gd name="connsiteY1" fmla="*/ 0 h 585029"/>
                <a:gd name="connsiteX2" fmla="*/ 2708826 w 2739194"/>
                <a:gd name="connsiteY2" fmla="*/ 585029 h 585029"/>
                <a:gd name="connsiteX3" fmla="*/ 28688 w 2739194"/>
                <a:gd name="connsiteY3" fmla="*/ 585029 h 585029"/>
                <a:gd name="connsiteX0" fmla="*/ 28688 w 2774160"/>
                <a:gd name="connsiteY0" fmla="*/ 605680 h 605680"/>
                <a:gd name="connsiteX1" fmla="*/ 994492 w 2774160"/>
                <a:gd name="connsiteY1" fmla="*/ 20651 h 605680"/>
                <a:gd name="connsiteX2" fmla="*/ 1870980 w 2774160"/>
                <a:gd name="connsiteY2" fmla="*/ 176316 h 605680"/>
                <a:gd name="connsiteX3" fmla="*/ 2708826 w 2774160"/>
                <a:gd name="connsiteY3" fmla="*/ 605680 h 605680"/>
                <a:gd name="connsiteX4" fmla="*/ 28688 w 2774160"/>
                <a:gd name="connsiteY4" fmla="*/ 605680 h 605680"/>
                <a:gd name="connsiteX0" fmla="*/ 28688 w 2772035"/>
                <a:gd name="connsiteY0" fmla="*/ 596250 h 596250"/>
                <a:gd name="connsiteX1" fmla="*/ 994492 w 2772035"/>
                <a:gd name="connsiteY1" fmla="*/ 11221 h 596250"/>
                <a:gd name="connsiteX2" fmla="*/ 1833910 w 2772035"/>
                <a:gd name="connsiteY2" fmla="*/ 327524 h 596250"/>
                <a:gd name="connsiteX3" fmla="*/ 2708826 w 2772035"/>
                <a:gd name="connsiteY3" fmla="*/ 596250 h 596250"/>
                <a:gd name="connsiteX4" fmla="*/ 28688 w 2772035"/>
                <a:gd name="connsiteY4" fmla="*/ 596250 h 596250"/>
                <a:gd name="connsiteX0" fmla="*/ 28688 w 2770692"/>
                <a:gd name="connsiteY0" fmla="*/ 593295 h 593295"/>
                <a:gd name="connsiteX1" fmla="*/ 994492 w 2770692"/>
                <a:gd name="connsiteY1" fmla="*/ 8266 h 593295"/>
                <a:gd name="connsiteX2" fmla="*/ 1809196 w 2770692"/>
                <a:gd name="connsiteY2" fmla="*/ 448136 h 593295"/>
                <a:gd name="connsiteX3" fmla="*/ 2708826 w 2770692"/>
                <a:gd name="connsiteY3" fmla="*/ 593295 h 593295"/>
                <a:gd name="connsiteX4" fmla="*/ 28688 w 2770692"/>
                <a:gd name="connsiteY4" fmla="*/ 593295 h 593295"/>
                <a:gd name="connsiteX0" fmla="*/ 28688 w 2770692"/>
                <a:gd name="connsiteY0" fmla="*/ 585029 h 585029"/>
                <a:gd name="connsiteX1" fmla="*/ 994492 w 2770692"/>
                <a:gd name="connsiteY1" fmla="*/ 0 h 585029"/>
                <a:gd name="connsiteX2" fmla="*/ 1809196 w 2770692"/>
                <a:gd name="connsiteY2" fmla="*/ 439870 h 585029"/>
                <a:gd name="connsiteX3" fmla="*/ 2708826 w 2770692"/>
                <a:gd name="connsiteY3" fmla="*/ 585029 h 585029"/>
                <a:gd name="connsiteX4" fmla="*/ 28688 w 2770692"/>
                <a:gd name="connsiteY4" fmla="*/ 585029 h 585029"/>
                <a:gd name="connsiteX0" fmla="*/ 54259 w 2796263"/>
                <a:gd name="connsiteY0" fmla="*/ 588551 h 588551"/>
                <a:gd name="connsiteX1" fmla="*/ 1020063 w 2796263"/>
                <a:gd name="connsiteY1" fmla="*/ 3522 h 588551"/>
                <a:gd name="connsiteX2" fmla="*/ 1834767 w 2796263"/>
                <a:gd name="connsiteY2" fmla="*/ 443392 h 588551"/>
                <a:gd name="connsiteX3" fmla="*/ 2734397 w 2796263"/>
                <a:gd name="connsiteY3" fmla="*/ 588551 h 588551"/>
                <a:gd name="connsiteX4" fmla="*/ 54259 w 2796263"/>
                <a:gd name="connsiteY4" fmla="*/ 588551 h 588551"/>
                <a:gd name="connsiteX0" fmla="*/ 59718 w 2801722"/>
                <a:gd name="connsiteY0" fmla="*/ 586076 h 586076"/>
                <a:gd name="connsiteX1" fmla="*/ 1025522 w 2801722"/>
                <a:gd name="connsiteY1" fmla="*/ 1047 h 586076"/>
                <a:gd name="connsiteX2" fmla="*/ 1840226 w 2801722"/>
                <a:gd name="connsiteY2" fmla="*/ 440917 h 586076"/>
                <a:gd name="connsiteX3" fmla="*/ 2739856 w 2801722"/>
                <a:gd name="connsiteY3" fmla="*/ 586076 h 586076"/>
                <a:gd name="connsiteX4" fmla="*/ 59718 w 2801722"/>
                <a:gd name="connsiteY4" fmla="*/ 586076 h 586076"/>
                <a:gd name="connsiteX0" fmla="*/ 54010 w 2796014"/>
                <a:gd name="connsiteY0" fmla="*/ 573744 h 573744"/>
                <a:gd name="connsiteX1" fmla="*/ 1131024 w 2796014"/>
                <a:gd name="connsiteY1" fmla="*/ 1072 h 573744"/>
                <a:gd name="connsiteX2" fmla="*/ 1834518 w 2796014"/>
                <a:gd name="connsiteY2" fmla="*/ 428585 h 573744"/>
                <a:gd name="connsiteX3" fmla="*/ 2734148 w 2796014"/>
                <a:gd name="connsiteY3" fmla="*/ 573744 h 573744"/>
                <a:gd name="connsiteX4" fmla="*/ 54010 w 2796014"/>
                <a:gd name="connsiteY4" fmla="*/ 573744 h 573744"/>
                <a:gd name="connsiteX0" fmla="*/ 0 w 2742004"/>
                <a:gd name="connsiteY0" fmla="*/ 573824 h 573824"/>
                <a:gd name="connsiteX1" fmla="*/ 1077014 w 2742004"/>
                <a:gd name="connsiteY1" fmla="*/ 1152 h 573824"/>
                <a:gd name="connsiteX2" fmla="*/ 1780508 w 2742004"/>
                <a:gd name="connsiteY2" fmla="*/ 428665 h 573824"/>
                <a:gd name="connsiteX3" fmla="*/ 2680138 w 2742004"/>
                <a:gd name="connsiteY3" fmla="*/ 573824 h 573824"/>
                <a:gd name="connsiteX4" fmla="*/ 0 w 2742004"/>
                <a:gd name="connsiteY4" fmla="*/ 573824 h 573824"/>
                <a:gd name="connsiteX0" fmla="*/ 0 w 2680138"/>
                <a:gd name="connsiteY0" fmla="*/ 573824 h 573824"/>
                <a:gd name="connsiteX1" fmla="*/ 1077014 w 2680138"/>
                <a:gd name="connsiteY1" fmla="*/ 1152 h 573824"/>
                <a:gd name="connsiteX2" fmla="*/ 1780508 w 2680138"/>
                <a:gd name="connsiteY2" fmla="*/ 428665 h 573824"/>
                <a:gd name="connsiteX3" fmla="*/ 2680138 w 2680138"/>
                <a:gd name="connsiteY3" fmla="*/ 573824 h 573824"/>
                <a:gd name="connsiteX4" fmla="*/ 0 w 2680138"/>
                <a:gd name="connsiteY4" fmla="*/ 573824 h 573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0138" h="573824">
                  <a:moveTo>
                    <a:pt x="0" y="573824"/>
                  </a:moveTo>
                  <a:cubicBezTo>
                    <a:pt x="35554" y="439248"/>
                    <a:pt x="634041" y="-26140"/>
                    <a:pt x="1077014" y="1152"/>
                  </a:cubicBezTo>
                  <a:cubicBezTo>
                    <a:pt x="1519987" y="28444"/>
                    <a:pt x="1494786" y="331160"/>
                    <a:pt x="1780508" y="428665"/>
                  </a:cubicBezTo>
                  <a:cubicBezTo>
                    <a:pt x="2066230" y="526170"/>
                    <a:pt x="2678269" y="489906"/>
                    <a:pt x="2680138" y="573824"/>
                  </a:cubicBezTo>
                  <a:lnTo>
                    <a:pt x="0" y="573824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5FF59EA-07FE-2DFA-E4E9-573355F1313D}"/>
                </a:ext>
              </a:extLst>
            </p:cNvPr>
            <p:cNvSpPr/>
            <p:nvPr/>
          </p:nvSpPr>
          <p:spPr>
            <a:xfrm>
              <a:off x="294584" y="139322"/>
              <a:ext cx="2382581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1-Dimensional</a:t>
              </a:r>
            </a:p>
          </p:txBody>
        </p: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0DE8C299-C229-F519-6CE0-F1F6D3F1D92F}"/>
                </a:ext>
              </a:extLst>
            </p:cNvPr>
            <p:cNvGrpSpPr/>
            <p:nvPr/>
          </p:nvGrpSpPr>
          <p:grpSpPr>
            <a:xfrm>
              <a:off x="3536251" y="3105968"/>
              <a:ext cx="2747264" cy="1494004"/>
              <a:chOff x="3655406" y="3716510"/>
              <a:chExt cx="2747264" cy="1494004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3555468-0B5F-1FE7-68C7-CCA6896D664A}"/>
                  </a:ext>
                </a:extLst>
              </p:cNvPr>
              <p:cNvSpPr/>
              <p:nvPr/>
            </p:nvSpPr>
            <p:spPr>
              <a:xfrm rot="16200000">
                <a:off x="3127985" y="4243931"/>
                <a:ext cx="1494004" cy="4391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Feature 1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0547549-757D-E568-F4B6-59A7EDA37051}"/>
                  </a:ext>
                </a:extLst>
              </p:cNvPr>
              <p:cNvSpPr/>
              <p:nvPr/>
            </p:nvSpPr>
            <p:spPr>
              <a:xfrm rot="16200000">
                <a:off x="3705011" y="4243931"/>
                <a:ext cx="1494004" cy="4391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Feature 2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0F27179-FD53-3226-0DB5-7D65F355D025}"/>
                  </a:ext>
                </a:extLst>
              </p:cNvPr>
              <p:cNvSpPr/>
              <p:nvPr/>
            </p:nvSpPr>
            <p:spPr>
              <a:xfrm rot="16200000">
                <a:off x="4282037" y="4243931"/>
                <a:ext cx="1494004" cy="4391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Feature 3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37FE246-2C98-3736-EE9D-DF43898FB2C9}"/>
                  </a:ext>
                </a:extLst>
              </p:cNvPr>
              <p:cNvSpPr/>
              <p:nvPr/>
            </p:nvSpPr>
            <p:spPr>
              <a:xfrm rot="16200000">
                <a:off x="4859063" y="4243931"/>
                <a:ext cx="1494004" cy="4391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Feature 4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F63EE89-A4F5-9DCA-771D-3A80618A1609}"/>
                  </a:ext>
                </a:extLst>
              </p:cNvPr>
              <p:cNvSpPr/>
              <p:nvPr/>
            </p:nvSpPr>
            <p:spPr>
              <a:xfrm rot="16200000">
                <a:off x="5436087" y="4243931"/>
                <a:ext cx="1494004" cy="43916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Feature 5</a:t>
                </a: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A233FB38-2347-C7CD-E1A9-93A257EBA644}"/>
                </a:ext>
              </a:extLst>
            </p:cNvPr>
            <p:cNvGrpSpPr/>
            <p:nvPr/>
          </p:nvGrpSpPr>
          <p:grpSpPr>
            <a:xfrm>
              <a:off x="3491903" y="506996"/>
              <a:ext cx="2922193" cy="612130"/>
              <a:chOff x="4754057" y="1197748"/>
              <a:chExt cx="2922193" cy="612130"/>
            </a:xfrm>
          </p:grpSpPr>
          <p:pic>
            <p:nvPicPr>
              <p:cNvPr id="38" name="Graphic 37" descr="Scatterplot with solid fill">
                <a:extLst>
                  <a:ext uri="{FF2B5EF4-FFF2-40B4-BE49-F238E27FC236}">
                    <a16:creationId xmlns:a16="http://schemas.microsoft.com/office/drawing/2014/main" id="{4A0AB94E-35B7-3507-E5E2-B677C3133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54057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40" name="Graphic 39" descr="Scatterplot with solid fill">
                <a:extLst>
                  <a:ext uri="{FF2B5EF4-FFF2-40B4-BE49-F238E27FC236}">
                    <a16:creationId xmlns:a16="http://schemas.microsoft.com/office/drawing/2014/main" id="{08AC055A-A497-54A3-FF3E-4723CC5883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1573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41" name="Graphic 40" descr="Scatterplot with solid fill">
                <a:extLst>
                  <a:ext uri="{FF2B5EF4-FFF2-40B4-BE49-F238E27FC236}">
                    <a16:creationId xmlns:a16="http://schemas.microsoft.com/office/drawing/2014/main" id="{8080BB65-13A6-1312-444B-3988A11AC1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9089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42" name="Graphic 41" descr="Scatterplot with solid fill">
                <a:extLst>
                  <a:ext uri="{FF2B5EF4-FFF2-40B4-BE49-F238E27FC236}">
                    <a16:creationId xmlns:a16="http://schemas.microsoft.com/office/drawing/2014/main" id="{4450C032-6F7A-25AF-51C5-357068B79C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6605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43" name="Graphic 42" descr="Scatterplot with solid fill">
                <a:extLst>
                  <a:ext uri="{FF2B5EF4-FFF2-40B4-BE49-F238E27FC236}">
                    <a16:creationId xmlns:a16="http://schemas.microsoft.com/office/drawing/2014/main" id="{C3856F76-9B76-B751-92C7-CC58724557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64120" y="1197748"/>
                <a:ext cx="612130" cy="612130"/>
              </a:xfrm>
              <a:prstGeom prst="rect">
                <a:avLst/>
              </a:prstGeom>
            </p:spPr>
          </p:pic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8AD2970B-C162-96A3-9611-8C009F13E49F}"/>
                </a:ext>
              </a:extLst>
            </p:cNvPr>
            <p:cNvGrpSpPr/>
            <p:nvPr/>
          </p:nvGrpSpPr>
          <p:grpSpPr>
            <a:xfrm>
              <a:off x="3491903" y="1020343"/>
              <a:ext cx="2922193" cy="612130"/>
              <a:chOff x="4754057" y="1197748"/>
              <a:chExt cx="2922193" cy="612130"/>
            </a:xfrm>
          </p:grpSpPr>
          <p:pic>
            <p:nvPicPr>
              <p:cNvPr id="66" name="Graphic 65" descr="Scatterplot with solid fill">
                <a:extLst>
                  <a:ext uri="{FF2B5EF4-FFF2-40B4-BE49-F238E27FC236}">
                    <a16:creationId xmlns:a16="http://schemas.microsoft.com/office/drawing/2014/main" id="{7E50ECA2-438E-DE2E-38EF-CECC825D4C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54057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67" name="Graphic 66" descr="Scatterplot with solid fill">
                <a:extLst>
                  <a:ext uri="{FF2B5EF4-FFF2-40B4-BE49-F238E27FC236}">
                    <a16:creationId xmlns:a16="http://schemas.microsoft.com/office/drawing/2014/main" id="{10333325-FD81-2D41-1581-7C74931AB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1573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68" name="Graphic 67" descr="Scatterplot with solid fill">
                <a:extLst>
                  <a:ext uri="{FF2B5EF4-FFF2-40B4-BE49-F238E27FC236}">
                    <a16:creationId xmlns:a16="http://schemas.microsoft.com/office/drawing/2014/main" id="{208177EB-F5BE-1433-9B92-BC6EC5142E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9089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69" name="Graphic 68" descr="Scatterplot with solid fill">
                <a:extLst>
                  <a:ext uri="{FF2B5EF4-FFF2-40B4-BE49-F238E27FC236}">
                    <a16:creationId xmlns:a16="http://schemas.microsoft.com/office/drawing/2014/main" id="{94F96719-1AB5-CD29-3731-2D07DF01CF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6605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0" name="Graphic 69" descr="Scatterplot with solid fill">
                <a:extLst>
                  <a:ext uri="{FF2B5EF4-FFF2-40B4-BE49-F238E27FC236}">
                    <a16:creationId xmlns:a16="http://schemas.microsoft.com/office/drawing/2014/main" id="{2D42E85C-070C-79A9-B4E5-6C6C276BB7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64120" y="1197748"/>
                <a:ext cx="612130" cy="612130"/>
              </a:xfrm>
              <a:prstGeom prst="rect">
                <a:avLst/>
              </a:prstGeom>
            </p:spPr>
          </p:pic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30304B0F-4B0E-A24D-E602-146CFE649819}"/>
                </a:ext>
              </a:extLst>
            </p:cNvPr>
            <p:cNvGrpSpPr/>
            <p:nvPr/>
          </p:nvGrpSpPr>
          <p:grpSpPr>
            <a:xfrm>
              <a:off x="3491903" y="1581817"/>
              <a:ext cx="2922193" cy="612130"/>
              <a:chOff x="4754057" y="1197748"/>
              <a:chExt cx="2922193" cy="612130"/>
            </a:xfrm>
          </p:grpSpPr>
          <p:pic>
            <p:nvPicPr>
              <p:cNvPr id="72" name="Graphic 71" descr="Scatterplot with solid fill">
                <a:extLst>
                  <a:ext uri="{FF2B5EF4-FFF2-40B4-BE49-F238E27FC236}">
                    <a16:creationId xmlns:a16="http://schemas.microsoft.com/office/drawing/2014/main" id="{6E92598A-2FA2-E40B-0B08-26AA286C48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54057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3" name="Graphic 72" descr="Scatterplot with solid fill">
                <a:extLst>
                  <a:ext uri="{FF2B5EF4-FFF2-40B4-BE49-F238E27FC236}">
                    <a16:creationId xmlns:a16="http://schemas.microsoft.com/office/drawing/2014/main" id="{9F526EA2-AA37-53B9-EBC2-703004067A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1573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4" name="Graphic 73" descr="Scatterplot with solid fill">
                <a:extLst>
                  <a:ext uri="{FF2B5EF4-FFF2-40B4-BE49-F238E27FC236}">
                    <a16:creationId xmlns:a16="http://schemas.microsoft.com/office/drawing/2014/main" id="{D95C9C15-9FFD-6FFF-F198-C7767651A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9089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5" name="Graphic 74" descr="Scatterplot with solid fill">
                <a:extLst>
                  <a:ext uri="{FF2B5EF4-FFF2-40B4-BE49-F238E27FC236}">
                    <a16:creationId xmlns:a16="http://schemas.microsoft.com/office/drawing/2014/main" id="{62EADD9C-9922-C613-C351-80D77B035F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6605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6" name="Graphic 75" descr="Scatterplot with solid fill">
                <a:extLst>
                  <a:ext uri="{FF2B5EF4-FFF2-40B4-BE49-F238E27FC236}">
                    <a16:creationId xmlns:a16="http://schemas.microsoft.com/office/drawing/2014/main" id="{E79E02E8-228D-3A78-AA8F-37683155C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64120" y="1197748"/>
                <a:ext cx="612130" cy="612130"/>
              </a:xfrm>
              <a:prstGeom prst="rect">
                <a:avLst/>
              </a:prstGeom>
            </p:spPr>
          </p:pic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D00A1E18-F1EA-7317-6701-003B884F6458}"/>
                </a:ext>
              </a:extLst>
            </p:cNvPr>
            <p:cNvGrpSpPr/>
            <p:nvPr/>
          </p:nvGrpSpPr>
          <p:grpSpPr>
            <a:xfrm>
              <a:off x="3491903" y="2127248"/>
              <a:ext cx="2922193" cy="612130"/>
              <a:chOff x="4754057" y="1197748"/>
              <a:chExt cx="2922193" cy="612130"/>
            </a:xfrm>
          </p:grpSpPr>
          <p:pic>
            <p:nvPicPr>
              <p:cNvPr id="78" name="Graphic 77" descr="Scatterplot with solid fill">
                <a:extLst>
                  <a:ext uri="{FF2B5EF4-FFF2-40B4-BE49-F238E27FC236}">
                    <a16:creationId xmlns:a16="http://schemas.microsoft.com/office/drawing/2014/main" id="{30498CEF-E111-AAE7-97D5-CEA4EE0B79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54057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79" name="Graphic 78" descr="Scatterplot with solid fill">
                <a:extLst>
                  <a:ext uri="{FF2B5EF4-FFF2-40B4-BE49-F238E27FC236}">
                    <a16:creationId xmlns:a16="http://schemas.microsoft.com/office/drawing/2014/main" id="{4ED1C8D1-EBB3-9466-E864-05A0C8DC4D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1573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0" name="Graphic 79" descr="Scatterplot with solid fill">
                <a:extLst>
                  <a:ext uri="{FF2B5EF4-FFF2-40B4-BE49-F238E27FC236}">
                    <a16:creationId xmlns:a16="http://schemas.microsoft.com/office/drawing/2014/main" id="{D2044E84-6456-00DE-9172-DC86FF59FB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9089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1" name="Graphic 80" descr="Scatterplot with solid fill">
                <a:extLst>
                  <a:ext uri="{FF2B5EF4-FFF2-40B4-BE49-F238E27FC236}">
                    <a16:creationId xmlns:a16="http://schemas.microsoft.com/office/drawing/2014/main" id="{EA67400F-EAAF-C33F-4279-2F7F0E46B6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6605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2" name="Graphic 81" descr="Scatterplot with solid fill">
                <a:extLst>
                  <a:ext uri="{FF2B5EF4-FFF2-40B4-BE49-F238E27FC236}">
                    <a16:creationId xmlns:a16="http://schemas.microsoft.com/office/drawing/2014/main" id="{03F064CF-91A2-F205-DF2E-39228A20B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64120" y="1197748"/>
                <a:ext cx="612130" cy="612130"/>
              </a:xfrm>
              <a:prstGeom prst="rect">
                <a:avLst/>
              </a:prstGeom>
            </p:spPr>
          </p:pic>
        </p:grp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1349DD93-3FBD-2B4E-85C8-5EEC46CFF784}"/>
                </a:ext>
              </a:extLst>
            </p:cNvPr>
            <p:cNvGrpSpPr/>
            <p:nvPr/>
          </p:nvGrpSpPr>
          <p:grpSpPr>
            <a:xfrm>
              <a:off x="3491903" y="2656637"/>
              <a:ext cx="2922193" cy="612130"/>
              <a:chOff x="4754057" y="1197748"/>
              <a:chExt cx="2922193" cy="612130"/>
            </a:xfrm>
          </p:grpSpPr>
          <p:pic>
            <p:nvPicPr>
              <p:cNvPr id="84" name="Graphic 83" descr="Scatterplot with solid fill">
                <a:extLst>
                  <a:ext uri="{FF2B5EF4-FFF2-40B4-BE49-F238E27FC236}">
                    <a16:creationId xmlns:a16="http://schemas.microsoft.com/office/drawing/2014/main" id="{280DED6A-D24F-D105-C940-F82F452348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754057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5" name="Graphic 84" descr="Scatterplot with solid fill">
                <a:extLst>
                  <a:ext uri="{FF2B5EF4-FFF2-40B4-BE49-F238E27FC236}">
                    <a16:creationId xmlns:a16="http://schemas.microsoft.com/office/drawing/2014/main" id="{8E893789-4EDC-879D-942B-37261CE887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331573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6" name="Graphic 85" descr="Scatterplot with solid fill">
                <a:extLst>
                  <a:ext uri="{FF2B5EF4-FFF2-40B4-BE49-F238E27FC236}">
                    <a16:creationId xmlns:a16="http://schemas.microsoft.com/office/drawing/2014/main" id="{71FFE9D1-4CFC-10B6-A3C0-758873560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909089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7" name="Graphic 86" descr="Scatterplot with solid fill">
                <a:extLst>
                  <a:ext uri="{FF2B5EF4-FFF2-40B4-BE49-F238E27FC236}">
                    <a16:creationId xmlns:a16="http://schemas.microsoft.com/office/drawing/2014/main" id="{1E2FD03B-7372-2E23-17D6-3310DA7F75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486605" y="1197748"/>
                <a:ext cx="612130" cy="612130"/>
              </a:xfrm>
              <a:prstGeom prst="rect">
                <a:avLst/>
              </a:prstGeom>
            </p:spPr>
          </p:pic>
          <p:pic>
            <p:nvPicPr>
              <p:cNvPr id="88" name="Graphic 87" descr="Scatterplot with solid fill">
                <a:extLst>
                  <a:ext uri="{FF2B5EF4-FFF2-40B4-BE49-F238E27FC236}">
                    <a16:creationId xmlns:a16="http://schemas.microsoft.com/office/drawing/2014/main" id="{AEFCABE7-85B1-6D0C-CA64-736E8963D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064120" y="1197748"/>
                <a:ext cx="612130" cy="612130"/>
              </a:xfrm>
              <a:prstGeom prst="rect">
                <a:avLst/>
              </a:prstGeom>
            </p:spPr>
          </p:pic>
        </p:grp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5BA37BEE-49D0-DCCF-5F1D-43728EF5D7FB}"/>
                </a:ext>
              </a:extLst>
            </p:cNvPr>
            <p:cNvSpPr/>
            <p:nvPr/>
          </p:nvSpPr>
          <p:spPr>
            <a:xfrm>
              <a:off x="7123692" y="33605"/>
              <a:ext cx="2382581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n-Dimensional</a:t>
              </a:r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F8289765-B622-2111-A14D-A2FA174D8EA9}"/>
                </a:ext>
              </a:extLst>
            </p:cNvPr>
            <p:cNvSpPr/>
            <p:nvPr/>
          </p:nvSpPr>
          <p:spPr>
            <a:xfrm>
              <a:off x="6879262" y="503644"/>
              <a:ext cx="3089189" cy="272876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EE1E5B11-DF71-4B3C-95B1-4D12BDE9C9DC}"/>
                </a:ext>
              </a:extLst>
            </p:cNvPr>
            <p:cNvGrpSpPr/>
            <p:nvPr/>
          </p:nvGrpSpPr>
          <p:grpSpPr>
            <a:xfrm>
              <a:off x="7232611" y="593049"/>
              <a:ext cx="2397230" cy="381821"/>
              <a:chOff x="8494766" y="1203590"/>
              <a:chExt cx="2397230" cy="381821"/>
            </a:xfrm>
          </p:grpSpPr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A1BFF5DD-EB8E-03D8-77F4-8728F2B1F1F5}"/>
                  </a:ext>
                </a:extLst>
              </p:cNvPr>
              <p:cNvSpPr/>
              <p:nvPr/>
            </p:nvSpPr>
            <p:spPr>
              <a:xfrm>
                <a:off x="8494766" y="1203590"/>
                <a:ext cx="124162" cy="381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9BDA84B-86C4-BBD7-A433-9CC8381E7E16}"/>
                  </a:ext>
                </a:extLst>
              </p:cNvPr>
              <p:cNvSpPr/>
              <p:nvPr/>
            </p:nvSpPr>
            <p:spPr>
              <a:xfrm>
                <a:off x="8618928" y="1246472"/>
                <a:ext cx="124162" cy="3389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35CE33DF-549D-31F0-DFF2-AF30529299DF}"/>
                  </a:ext>
                </a:extLst>
              </p:cNvPr>
              <p:cNvSpPr/>
              <p:nvPr/>
            </p:nvSpPr>
            <p:spPr>
              <a:xfrm>
                <a:off x="8743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71BA9B9B-F11F-BBF2-1CAA-11A00E0AE6E9}"/>
                  </a:ext>
                </a:extLst>
              </p:cNvPr>
              <p:cNvSpPr/>
              <p:nvPr/>
            </p:nvSpPr>
            <p:spPr>
              <a:xfrm>
                <a:off x="8873719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Rectangle 95">
                <a:extLst>
                  <a:ext uri="{FF2B5EF4-FFF2-40B4-BE49-F238E27FC236}">
                    <a16:creationId xmlns:a16="http://schemas.microsoft.com/office/drawing/2014/main" id="{471307CE-8DF4-FA2D-9213-A625A8B6E152}"/>
                  </a:ext>
                </a:extLst>
              </p:cNvPr>
              <p:cNvSpPr/>
              <p:nvPr/>
            </p:nvSpPr>
            <p:spPr>
              <a:xfrm>
                <a:off x="9004347" y="1219632"/>
                <a:ext cx="124162" cy="365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C0835DB0-3A8A-9709-B543-CA73879BF6CC}"/>
                  </a:ext>
                </a:extLst>
              </p:cNvPr>
              <p:cNvSpPr/>
              <p:nvPr/>
            </p:nvSpPr>
            <p:spPr>
              <a:xfrm>
                <a:off x="9124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CA3D93E-58E7-DBD2-0341-5DE9D596F3C9}"/>
                  </a:ext>
                </a:extLst>
              </p:cNvPr>
              <p:cNvSpPr/>
              <p:nvPr/>
            </p:nvSpPr>
            <p:spPr>
              <a:xfrm>
                <a:off x="9258347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681D1EF6-5E2F-4844-59DB-E7DD431AA853}"/>
                  </a:ext>
                </a:extLst>
              </p:cNvPr>
              <p:cNvSpPr/>
              <p:nvPr/>
            </p:nvSpPr>
            <p:spPr>
              <a:xfrm>
                <a:off x="9385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FA8B950-2D8D-6498-1E4B-1B58704727DE}"/>
                  </a:ext>
                </a:extLst>
              </p:cNvPr>
              <p:cNvSpPr/>
              <p:nvPr/>
            </p:nvSpPr>
            <p:spPr>
              <a:xfrm>
                <a:off x="9512347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D085C5B-04C7-7A32-1841-5788A04FF07A}"/>
                  </a:ext>
                </a:extLst>
              </p:cNvPr>
              <p:cNvSpPr/>
              <p:nvPr/>
            </p:nvSpPr>
            <p:spPr>
              <a:xfrm>
                <a:off x="9646604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5A30068B-48F0-F296-43D2-4D88DB370A37}"/>
                  </a:ext>
                </a:extLst>
              </p:cNvPr>
              <p:cNvSpPr/>
              <p:nvPr/>
            </p:nvSpPr>
            <p:spPr>
              <a:xfrm>
                <a:off x="9777232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F36A8FB0-D065-2FEE-2049-B3192A225001}"/>
                  </a:ext>
                </a:extLst>
              </p:cNvPr>
              <p:cNvSpPr/>
              <p:nvPr/>
            </p:nvSpPr>
            <p:spPr>
              <a:xfrm>
                <a:off x="9907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846433A4-35FA-C380-C309-48A903C9C27F}"/>
                  </a:ext>
                </a:extLst>
              </p:cNvPr>
              <p:cNvSpPr/>
              <p:nvPr/>
            </p:nvSpPr>
            <p:spPr>
              <a:xfrm>
                <a:off x="10034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46003232-9C58-2356-9A1C-809C06163901}"/>
                  </a:ext>
                </a:extLst>
              </p:cNvPr>
              <p:cNvSpPr/>
              <p:nvPr/>
            </p:nvSpPr>
            <p:spPr>
              <a:xfrm>
                <a:off x="10147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7A6BACB5-88BF-E274-D174-B285774C69A3}"/>
                  </a:ext>
                </a:extLst>
              </p:cNvPr>
              <p:cNvSpPr/>
              <p:nvPr/>
            </p:nvSpPr>
            <p:spPr>
              <a:xfrm>
                <a:off x="10256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FA34D966-9951-384A-F132-57E9D6E9026B}"/>
                  </a:ext>
                </a:extLst>
              </p:cNvPr>
              <p:cNvSpPr/>
              <p:nvPr/>
            </p:nvSpPr>
            <p:spPr>
              <a:xfrm>
                <a:off x="10383205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7F080B7-6D51-2525-ECC5-99B8A74CEB66}"/>
                  </a:ext>
                </a:extLst>
              </p:cNvPr>
              <p:cNvSpPr/>
              <p:nvPr/>
            </p:nvSpPr>
            <p:spPr>
              <a:xfrm>
                <a:off x="10517462" y="1539240"/>
                <a:ext cx="124162" cy="45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F2BFA482-B420-BA26-568D-CEFD39155E07}"/>
                  </a:ext>
                </a:extLst>
              </p:cNvPr>
              <p:cNvSpPr/>
              <p:nvPr/>
            </p:nvSpPr>
            <p:spPr>
              <a:xfrm>
                <a:off x="10637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ECBA12F0-8FF0-BA6C-972D-9AB026C6B458}"/>
                  </a:ext>
                </a:extLst>
              </p:cNvPr>
              <p:cNvSpPr/>
              <p:nvPr/>
            </p:nvSpPr>
            <p:spPr>
              <a:xfrm>
                <a:off x="10767834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49B90A1-E4CF-E090-36EA-6BD30773B181}"/>
                </a:ext>
              </a:extLst>
            </p:cNvPr>
            <p:cNvSpPr/>
            <p:nvPr/>
          </p:nvSpPr>
          <p:spPr>
            <a:xfrm>
              <a:off x="8138127" y="3279288"/>
              <a:ext cx="574280" cy="3255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IDs</a:t>
              </a:r>
            </a:p>
          </p:txBody>
        </p: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04223C0-BB4A-F9D5-E372-F09F87EBD486}"/>
                </a:ext>
              </a:extLst>
            </p:cNvPr>
            <p:cNvGrpSpPr/>
            <p:nvPr/>
          </p:nvGrpSpPr>
          <p:grpSpPr>
            <a:xfrm>
              <a:off x="7232611" y="1081564"/>
              <a:ext cx="2397230" cy="381821"/>
              <a:chOff x="8494766" y="1203590"/>
              <a:chExt cx="2397230" cy="381821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B95EF140-D583-95A9-E68B-EFCF76F70C88}"/>
                  </a:ext>
                </a:extLst>
              </p:cNvPr>
              <p:cNvSpPr/>
              <p:nvPr/>
            </p:nvSpPr>
            <p:spPr>
              <a:xfrm>
                <a:off x="8494766" y="1203590"/>
                <a:ext cx="124162" cy="381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5D465D51-868F-B56E-4CEA-99E74CDBAF3A}"/>
                  </a:ext>
                </a:extLst>
              </p:cNvPr>
              <p:cNvSpPr/>
              <p:nvPr/>
            </p:nvSpPr>
            <p:spPr>
              <a:xfrm>
                <a:off x="8618928" y="1246472"/>
                <a:ext cx="124162" cy="3389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8BC93264-DFA9-DF66-B9AF-C4310B56D841}"/>
                  </a:ext>
                </a:extLst>
              </p:cNvPr>
              <p:cNvSpPr/>
              <p:nvPr/>
            </p:nvSpPr>
            <p:spPr>
              <a:xfrm>
                <a:off x="8743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8496F5E-4F1F-86EE-EE40-C54DF8F857CE}"/>
                  </a:ext>
                </a:extLst>
              </p:cNvPr>
              <p:cNvSpPr/>
              <p:nvPr/>
            </p:nvSpPr>
            <p:spPr>
              <a:xfrm>
                <a:off x="8873719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C69DBC06-5399-C5AA-A343-DDC17414A5BD}"/>
                  </a:ext>
                </a:extLst>
              </p:cNvPr>
              <p:cNvSpPr/>
              <p:nvPr/>
            </p:nvSpPr>
            <p:spPr>
              <a:xfrm>
                <a:off x="9004347" y="1219632"/>
                <a:ext cx="124162" cy="365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864724CA-D0D3-1DAB-0EE6-E9D478EC7859}"/>
                  </a:ext>
                </a:extLst>
              </p:cNvPr>
              <p:cNvSpPr/>
              <p:nvPr/>
            </p:nvSpPr>
            <p:spPr>
              <a:xfrm>
                <a:off x="9124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73CA91D9-0645-0FB0-11C7-6ECBB6314257}"/>
                  </a:ext>
                </a:extLst>
              </p:cNvPr>
              <p:cNvSpPr/>
              <p:nvPr/>
            </p:nvSpPr>
            <p:spPr>
              <a:xfrm>
                <a:off x="9258347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6386249C-C545-FA4D-7175-49CE48D3401B}"/>
                  </a:ext>
                </a:extLst>
              </p:cNvPr>
              <p:cNvSpPr/>
              <p:nvPr/>
            </p:nvSpPr>
            <p:spPr>
              <a:xfrm>
                <a:off x="9385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56D1430-F7E4-414C-0277-02B74B20F3E5}"/>
                  </a:ext>
                </a:extLst>
              </p:cNvPr>
              <p:cNvSpPr/>
              <p:nvPr/>
            </p:nvSpPr>
            <p:spPr>
              <a:xfrm>
                <a:off x="9512347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1C589A3F-B957-E1EC-BBD7-44C4948F96A2}"/>
                  </a:ext>
                </a:extLst>
              </p:cNvPr>
              <p:cNvSpPr/>
              <p:nvPr/>
            </p:nvSpPr>
            <p:spPr>
              <a:xfrm>
                <a:off x="9646604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C0068F9C-E495-9351-89FA-0295FE34F316}"/>
                  </a:ext>
                </a:extLst>
              </p:cNvPr>
              <p:cNvSpPr/>
              <p:nvPr/>
            </p:nvSpPr>
            <p:spPr>
              <a:xfrm>
                <a:off x="9777232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32475D80-1725-4A18-466A-C612A3AC5EBB}"/>
                  </a:ext>
                </a:extLst>
              </p:cNvPr>
              <p:cNvSpPr/>
              <p:nvPr/>
            </p:nvSpPr>
            <p:spPr>
              <a:xfrm>
                <a:off x="9907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881E11AF-62C8-5F74-9093-D049776BBF18}"/>
                  </a:ext>
                </a:extLst>
              </p:cNvPr>
              <p:cNvSpPr/>
              <p:nvPr/>
            </p:nvSpPr>
            <p:spPr>
              <a:xfrm>
                <a:off x="10034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56168F90-B51E-BA5B-A956-5F0B3B54DF97}"/>
                  </a:ext>
                </a:extLst>
              </p:cNvPr>
              <p:cNvSpPr/>
              <p:nvPr/>
            </p:nvSpPr>
            <p:spPr>
              <a:xfrm>
                <a:off x="10147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88A96FE3-FF3A-6572-9427-3DF7D6EB6DBD}"/>
                  </a:ext>
                </a:extLst>
              </p:cNvPr>
              <p:cNvSpPr/>
              <p:nvPr/>
            </p:nvSpPr>
            <p:spPr>
              <a:xfrm>
                <a:off x="10256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28E7C7B7-5E43-B48C-ED77-D80C91B4A6A5}"/>
                  </a:ext>
                </a:extLst>
              </p:cNvPr>
              <p:cNvSpPr/>
              <p:nvPr/>
            </p:nvSpPr>
            <p:spPr>
              <a:xfrm>
                <a:off x="10383205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FD44F946-DC11-EF4D-D54A-A37DB7D5EBD9}"/>
                  </a:ext>
                </a:extLst>
              </p:cNvPr>
              <p:cNvSpPr/>
              <p:nvPr/>
            </p:nvSpPr>
            <p:spPr>
              <a:xfrm>
                <a:off x="10517462" y="1539240"/>
                <a:ext cx="124162" cy="45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7A339A42-A231-4691-D8E9-1E828608E51E}"/>
                  </a:ext>
                </a:extLst>
              </p:cNvPr>
              <p:cNvSpPr/>
              <p:nvPr/>
            </p:nvSpPr>
            <p:spPr>
              <a:xfrm>
                <a:off x="10637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954D80DA-B42F-EC6C-65B4-97CA19263101}"/>
                  </a:ext>
                </a:extLst>
              </p:cNvPr>
              <p:cNvSpPr/>
              <p:nvPr/>
            </p:nvSpPr>
            <p:spPr>
              <a:xfrm>
                <a:off x="10767834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4B5930A-A6EB-7534-1D03-0D2EE1E8F357}"/>
                </a:ext>
              </a:extLst>
            </p:cNvPr>
            <p:cNvGrpSpPr/>
            <p:nvPr/>
          </p:nvGrpSpPr>
          <p:grpSpPr>
            <a:xfrm>
              <a:off x="7232611" y="1645236"/>
              <a:ext cx="2397230" cy="381821"/>
              <a:chOff x="8494766" y="1203590"/>
              <a:chExt cx="2397230" cy="381821"/>
            </a:xfrm>
          </p:grpSpPr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BA70CE51-9FFE-0D13-8834-57A24F4D7F35}"/>
                  </a:ext>
                </a:extLst>
              </p:cNvPr>
              <p:cNvSpPr/>
              <p:nvPr/>
            </p:nvSpPr>
            <p:spPr>
              <a:xfrm>
                <a:off x="8494766" y="1203590"/>
                <a:ext cx="124162" cy="381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F3052677-C0A7-30BF-1387-0C3B0E665789}"/>
                  </a:ext>
                </a:extLst>
              </p:cNvPr>
              <p:cNvSpPr/>
              <p:nvPr/>
            </p:nvSpPr>
            <p:spPr>
              <a:xfrm>
                <a:off x="8618928" y="1246472"/>
                <a:ext cx="124162" cy="3389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9A080604-9BBD-5244-0499-436D71D3B744}"/>
                  </a:ext>
                </a:extLst>
              </p:cNvPr>
              <p:cNvSpPr/>
              <p:nvPr/>
            </p:nvSpPr>
            <p:spPr>
              <a:xfrm>
                <a:off x="8743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EF838394-A930-166A-8C58-8DC1F81EC44E}"/>
                  </a:ext>
                </a:extLst>
              </p:cNvPr>
              <p:cNvSpPr/>
              <p:nvPr/>
            </p:nvSpPr>
            <p:spPr>
              <a:xfrm>
                <a:off x="8873719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0FDAB7E1-E8A8-5EE8-43A1-A81D9A7DB501}"/>
                  </a:ext>
                </a:extLst>
              </p:cNvPr>
              <p:cNvSpPr/>
              <p:nvPr/>
            </p:nvSpPr>
            <p:spPr>
              <a:xfrm>
                <a:off x="9004347" y="1219632"/>
                <a:ext cx="124162" cy="365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>
                <a:extLst>
                  <a:ext uri="{FF2B5EF4-FFF2-40B4-BE49-F238E27FC236}">
                    <a16:creationId xmlns:a16="http://schemas.microsoft.com/office/drawing/2014/main" id="{EC3C354D-A0D0-8AF2-D766-5B992A5C85E3}"/>
                  </a:ext>
                </a:extLst>
              </p:cNvPr>
              <p:cNvSpPr/>
              <p:nvPr/>
            </p:nvSpPr>
            <p:spPr>
              <a:xfrm>
                <a:off x="9124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Rectangle 161">
                <a:extLst>
                  <a:ext uri="{FF2B5EF4-FFF2-40B4-BE49-F238E27FC236}">
                    <a16:creationId xmlns:a16="http://schemas.microsoft.com/office/drawing/2014/main" id="{6DDEB133-D7C9-6228-32F1-F67E6CAD0DA4}"/>
                  </a:ext>
                </a:extLst>
              </p:cNvPr>
              <p:cNvSpPr/>
              <p:nvPr/>
            </p:nvSpPr>
            <p:spPr>
              <a:xfrm>
                <a:off x="9258347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C911252-515E-416C-1CA9-DC3546C6A9D5}"/>
                  </a:ext>
                </a:extLst>
              </p:cNvPr>
              <p:cNvSpPr/>
              <p:nvPr/>
            </p:nvSpPr>
            <p:spPr>
              <a:xfrm>
                <a:off x="9385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BCFE353F-27EA-67C0-6361-EE21290F687F}"/>
                  </a:ext>
                </a:extLst>
              </p:cNvPr>
              <p:cNvSpPr/>
              <p:nvPr/>
            </p:nvSpPr>
            <p:spPr>
              <a:xfrm>
                <a:off x="9512347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6529D19A-95BE-F4A8-C7D1-53125919782A}"/>
                  </a:ext>
                </a:extLst>
              </p:cNvPr>
              <p:cNvSpPr/>
              <p:nvPr/>
            </p:nvSpPr>
            <p:spPr>
              <a:xfrm>
                <a:off x="9646604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FB3D912F-A8F5-46BF-7FC2-685EC5F72D02}"/>
                  </a:ext>
                </a:extLst>
              </p:cNvPr>
              <p:cNvSpPr/>
              <p:nvPr/>
            </p:nvSpPr>
            <p:spPr>
              <a:xfrm>
                <a:off x="9777232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9A48E83F-EA53-DDEB-086D-829B93B7A1F4}"/>
                  </a:ext>
                </a:extLst>
              </p:cNvPr>
              <p:cNvSpPr/>
              <p:nvPr/>
            </p:nvSpPr>
            <p:spPr>
              <a:xfrm>
                <a:off x="9907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4830932B-02FB-FD58-6910-A87FA32F7B0D}"/>
                  </a:ext>
                </a:extLst>
              </p:cNvPr>
              <p:cNvSpPr/>
              <p:nvPr/>
            </p:nvSpPr>
            <p:spPr>
              <a:xfrm>
                <a:off x="10034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34160C22-E821-544D-2C99-401623F35BC1}"/>
                  </a:ext>
                </a:extLst>
              </p:cNvPr>
              <p:cNvSpPr/>
              <p:nvPr/>
            </p:nvSpPr>
            <p:spPr>
              <a:xfrm>
                <a:off x="10147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794A273F-65F6-E751-8EEA-313B23AF9738}"/>
                  </a:ext>
                </a:extLst>
              </p:cNvPr>
              <p:cNvSpPr/>
              <p:nvPr/>
            </p:nvSpPr>
            <p:spPr>
              <a:xfrm>
                <a:off x="10256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9135053B-49CC-054E-AF20-18F10E1EE8D4}"/>
                  </a:ext>
                </a:extLst>
              </p:cNvPr>
              <p:cNvSpPr/>
              <p:nvPr/>
            </p:nvSpPr>
            <p:spPr>
              <a:xfrm>
                <a:off x="10383205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>
                <a:extLst>
                  <a:ext uri="{FF2B5EF4-FFF2-40B4-BE49-F238E27FC236}">
                    <a16:creationId xmlns:a16="http://schemas.microsoft.com/office/drawing/2014/main" id="{FD8E37C0-C552-955F-8BCD-AB003A88B77F}"/>
                  </a:ext>
                </a:extLst>
              </p:cNvPr>
              <p:cNvSpPr/>
              <p:nvPr/>
            </p:nvSpPr>
            <p:spPr>
              <a:xfrm>
                <a:off x="10517462" y="1539240"/>
                <a:ext cx="124162" cy="45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F80E1F93-F500-FAFE-8800-CE62B17B69AC}"/>
                  </a:ext>
                </a:extLst>
              </p:cNvPr>
              <p:cNvSpPr/>
              <p:nvPr/>
            </p:nvSpPr>
            <p:spPr>
              <a:xfrm>
                <a:off x="10637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C371CD1D-E2E6-06EE-B807-6ED0148A1A88}"/>
                  </a:ext>
                </a:extLst>
              </p:cNvPr>
              <p:cNvSpPr/>
              <p:nvPr/>
            </p:nvSpPr>
            <p:spPr>
              <a:xfrm>
                <a:off x="10767834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75" name="Group 174">
              <a:extLst>
                <a:ext uri="{FF2B5EF4-FFF2-40B4-BE49-F238E27FC236}">
                  <a16:creationId xmlns:a16="http://schemas.microsoft.com/office/drawing/2014/main" id="{77876962-9FAD-D552-149F-6902D92B37BA}"/>
                </a:ext>
              </a:extLst>
            </p:cNvPr>
            <p:cNvGrpSpPr/>
            <p:nvPr/>
          </p:nvGrpSpPr>
          <p:grpSpPr>
            <a:xfrm>
              <a:off x="7232611" y="2183855"/>
              <a:ext cx="2397230" cy="381821"/>
              <a:chOff x="8494766" y="1203590"/>
              <a:chExt cx="2397230" cy="381821"/>
            </a:xfrm>
          </p:grpSpPr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298D6D19-4AAC-2F84-9D12-70C401C9A5A7}"/>
                  </a:ext>
                </a:extLst>
              </p:cNvPr>
              <p:cNvSpPr/>
              <p:nvPr/>
            </p:nvSpPr>
            <p:spPr>
              <a:xfrm>
                <a:off x="8494766" y="1203590"/>
                <a:ext cx="124162" cy="381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692B225A-0467-D8EA-5FF7-6D31516A5FE0}"/>
                  </a:ext>
                </a:extLst>
              </p:cNvPr>
              <p:cNvSpPr/>
              <p:nvPr/>
            </p:nvSpPr>
            <p:spPr>
              <a:xfrm>
                <a:off x="8618928" y="1246472"/>
                <a:ext cx="124162" cy="3389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45E43EAE-D4DF-5398-EAEC-7F156FED7E30}"/>
                  </a:ext>
                </a:extLst>
              </p:cNvPr>
              <p:cNvSpPr/>
              <p:nvPr/>
            </p:nvSpPr>
            <p:spPr>
              <a:xfrm>
                <a:off x="8743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9" name="Rectangle 178">
                <a:extLst>
                  <a:ext uri="{FF2B5EF4-FFF2-40B4-BE49-F238E27FC236}">
                    <a16:creationId xmlns:a16="http://schemas.microsoft.com/office/drawing/2014/main" id="{98091AB5-45BB-CD90-EB82-D1081D112A1B}"/>
                  </a:ext>
                </a:extLst>
              </p:cNvPr>
              <p:cNvSpPr/>
              <p:nvPr/>
            </p:nvSpPr>
            <p:spPr>
              <a:xfrm>
                <a:off x="8873719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0" name="Rectangle 179">
                <a:extLst>
                  <a:ext uri="{FF2B5EF4-FFF2-40B4-BE49-F238E27FC236}">
                    <a16:creationId xmlns:a16="http://schemas.microsoft.com/office/drawing/2014/main" id="{1237A659-1606-41B2-61E6-D7B6181E0558}"/>
                  </a:ext>
                </a:extLst>
              </p:cNvPr>
              <p:cNvSpPr/>
              <p:nvPr/>
            </p:nvSpPr>
            <p:spPr>
              <a:xfrm>
                <a:off x="9004347" y="1219632"/>
                <a:ext cx="124162" cy="365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E37C0F5B-4194-7B7B-BFFC-12100FA24D41}"/>
                  </a:ext>
                </a:extLst>
              </p:cNvPr>
              <p:cNvSpPr/>
              <p:nvPr/>
            </p:nvSpPr>
            <p:spPr>
              <a:xfrm>
                <a:off x="9124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2" name="Rectangle 181">
                <a:extLst>
                  <a:ext uri="{FF2B5EF4-FFF2-40B4-BE49-F238E27FC236}">
                    <a16:creationId xmlns:a16="http://schemas.microsoft.com/office/drawing/2014/main" id="{E819FB20-B22A-3130-310F-430871900399}"/>
                  </a:ext>
                </a:extLst>
              </p:cNvPr>
              <p:cNvSpPr/>
              <p:nvPr/>
            </p:nvSpPr>
            <p:spPr>
              <a:xfrm>
                <a:off x="9258347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3" name="Rectangle 182">
                <a:extLst>
                  <a:ext uri="{FF2B5EF4-FFF2-40B4-BE49-F238E27FC236}">
                    <a16:creationId xmlns:a16="http://schemas.microsoft.com/office/drawing/2014/main" id="{376C246E-0B9D-546E-622C-2611FFA32162}"/>
                  </a:ext>
                </a:extLst>
              </p:cNvPr>
              <p:cNvSpPr/>
              <p:nvPr/>
            </p:nvSpPr>
            <p:spPr>
              <a:xfrm>
                <a:off x="9385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52DB3E39-52AA-DD66-5746-BCB111F4A740}"/>
                  </a:ext>
                </a:extLst>
              </p:cNvPr>
              <p:cNvSpPr/>
              <p:nvPr/>
            </p:nvSpPr>
            <p:spPr>
              <a:xfrm>
                <a:off x="9512347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tangle 184">
                <a:extLst>
                  <a:ext uri="{FF2B5EF4-FFF2-40B4-BE49-F238E27FC236}">
                    <a16:creationId xmlns:a16="http://schemas.microsoft.com/office/drawing/2014/main" id="{67B0F54E-5FDA-5BA7-7480-E7393461D395}"/>
                  </a:ext>
                </a:extLst>
              </p:cNvPr>
              <p:cNvSpPr/>
              <p:nvPr/>
            </p:nvSpPr>
            <p:spPr>
              <a:xfrm>
                <a:off x="9646604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22259F45-BBBB-63B9-834B-24F0462C4B9A}"/>
                  </a:ext>
                </a:extLst>
              </p:cNvPr>
              <p:cNvSpPr/>
              <p:nvPr/>
            </p:nvSpPr>
            <p:spPr>
              <a:xfrm>
                <a:off x="9777232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tangle 186">
                <a:extLst>
                  <a:ext uri="{FF2B5EF4-FFF2-40B4-BE49-F238E27FC236}">
                    <a16:creationId xmlns:a16="http://schemas.microsoft.com/office/drawing/2014/main" id="{90C742B7-183C-FE05-537D-8F9410750309}"/>
                  </a:ext>
                </a:extLst>
              </p:cNvPr>
              <p:cNvSpPr/>
              <p:nvPr/>
            </p:nvSpPr>
            <p:spPr>
              <a:xfrm>
                <a:off x="9907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87700BD0-63D5-1A38-B427-8C2164BD164B}"/>
                  </a:ext>
                </a:extLst>
              </p:cNvPr>
              <p:cNvSpPr/>
              <p:nvPr/>
            </p:nvSpPr>
            <p:spPr>
              <a:xfrm>
                <a:off x="10034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D83AE97D-B75F-553D-66F2-3A0F70D392A3}"/>
                  </a:ext>
                </a:extLst>
              </p:cNvPr>
              <p:cNvSpPr/>
              <p:nvPr/>
            </p:nvSpPr>
            <p:spPr>
              <a:xfrm>
                <a:off x="10147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F6C2818B-087C-3111-BD9D-776D762EBCAD}"/>
                  </a:ext>
                </a:extLst>
              </p:cNvPr>
              <p:cNvSpPr/>
              <p:nvPr/>
            </p:nvSpPr>
            <p:spPr>
              <a:xfrm>
                <a:off x="10256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25969257-B94F-331E-B1B8-D2602B96289F}"/>
                  </a:ext>
                </a:extLst>
              </p:cNvPr>
              <p:cNvSpPr/>
              <p:nvPr/>
            </p:nvSpPr>
            <p:spPr>
              <a:xfrm>
                <a:off x="10383205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2" name="Rectangle 191">
                <a:extLst>
                  <a:ext uri="{FF2B5EF4-FFF2-40B4-BE49-F238E27FC236}">
                    <a16:creationId xmlns:a16="http://schemas.microsoft.com/office/drawing/2014/main" id="{52EAA763-6E49-4234-0EAA-497DB3365BDC}"/>
                  </a:ext>
                </a:extLst>
              </p:cNvPr>
              <p:cNvSpPr/>
              <p:nvPr/>
            </p:nvSpPr>
            <p:spPr>
              <a:xfrm>
                <a:off x="10517462" y="1539240"/>
                <a:ext cx="124162" cy="45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3" name="Rectangle 192">
                <a:extLst>
                  <a:ext uri="{FF2B5EF4-FFF2-40B4-BE49-F238E27FC236}">
                    <a16:creationId xmlns:a16="http://schemas.microsoft.com/office/drawing/2014/main" id="{2C091409-3493-C779-4BC7-8E3ACF7DA808}"/>
                  </a:ext>
                </a:extLst>
              </p:cNvPr>
              <p:cNvSpPr/>
              <p:nvPr/>
            </p:nvSpPr>
            <p:spPr>
              <a:xfrm>
                <a:off x="10637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4" name="Rectangle 193">
                <a:extLst>
                  <a:ext uri="{FF2B5EF4-FFF2-40B4-BE49-F238E27FC236}">
                    <a16:creationId xmlns:a16="http://schemas.microsoft.com/office/drawing/2014/main" id="{3CB19A5B-59C7-0E12-F4D8-4DCF8300895F}"/>
                  </a:ext>
                </a:extLst>
              </p:cNvPr>
              <p:cNvSpPr/>
              <p:nvPr/>
            </p:nvSpPr>
            <p:spPr>
              <a:xfrm>
                <a:off x="10767834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F2B2EB52-A6BB-6299-706D-D7F97474489B}"/>
                </a:ext>
              </a:extLst>
            </p:cNvPr>
            <p:cNvGrpSpPr/>
            <p:nvPr/>
          </p:nvGrpSpPr>
          <p:grpSpPr>
            <a:xfrm>
              <a:off x="7232611" y="2735000"/>
              <a:ext cx="2397230" cy="381821"/>
              <a:chOff x="8494766" y="1203590"/>
              <a:chExt cx="2397230" cy="381821"/>
            </a:xfrm>
          </p:grpSpPr>
          <p:sp>
            <p:nvSpPr>
              <p:cNvPr id="196" name="Rectangle 195">
                <a:extLst>
                  <a:ext uri="{FF2B5EF4-FFF2-40B4-BE49-F238E27FC236}">
                    <a16:creationId xmlns:a16="http://schemas.microsoft.com/office/drawing/2014/main" id="{3D3A514A-3FF6-E3D6-7708-D17BE22049D7}"/>
                  </a:ext>
                </a:extLst>
              </p:cNvPr>
              <p:cNvSpPr/>
              <p:nvPr/>
            </p:nvSpPr>
            <p:spPr>
              <a:xfrm>
                <a:off x="8494766" y="1203590"/>
                <a:ext cx="124162" cy="38182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78C8B207-DAE4-3ADF-2A12-2E76A451F2A3}"/>
                  </a:ext>
                </a:extLst>
              </p:cNvPr>
              <p:cNvSpPr/>
              <p:nvPr/>
            </p:nvSpPr>
            <p:spPr>
              <a:xfrm>
                <a:off x="8618928" y="1246472"/>
                <a:ext cx="124162" cy="33893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29D93532-EAB1-7D6E-66BA-A1D87B2A6255}"/>
                  </a:ext>
                </a:extLst>
              </p:cNvPr>
              <p:cNvSpPr/>
              <p:nvPr/>
            </p:nvSpPr>
            <p:spPr>
              <a:xfrm>
                <a:off x="8743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D421A794-C6F1-978D-82BB-E60B7CF60965}"/>
                  </a:ext>
                </a:extLst>
              </p:cNvPr>
              <p:cNvSpPr/>
              <p:nvPr/>
            </p:nvSpPr>
            <p:spPr>
              <a:xfrm>
                <a:off x="8873719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6D793A3A-30EB-601A-F106-6FA9D2C0893D}"/>
                  </a:ext>
                </a:extLst>
              </p:cNvPr>
              <p:cNvSpPr/>
              <p:nvPr/>
            </p:nvSpPr>
            <p:spPr>
              <a:xfrm>
                <a:off x="9004347" y="1219632"/>
                <a:ext cx="124162" cy="365505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1" name="Rectangle 200">
                <a:extLst>
                  <a:ext uri="{FF2B5EF4-FFF2-40B4-BE49-F238E27FC236}">
                    <a16:creationId xmlns:a16="http://schemas.microsoft.com/office/drawing/2014/main" id="{E10D5BC0-B8D8-63F1-167A-DB556993DF05}"/>
                  </a:ext>
                </a:extLst>
              </p:cNvPr>
              <p:cNvSpPr/>
              <p:nvPr/>
            </p:nvSpPr>
            <p:spPr>
              <a:xfrm>
                <a:off x="9124090" y="1264920"/>
                <a:ext cx="124162" cy="32021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2" name="Rectangle 201">
                <a:extLst>
                  <a:ext uri="{FF2B5EF4-FFF2-40B4-BE49-F238E27FC236}">
                    <a16:creationId xmlns:a16="http://schemas.microsoft.com/office/drawing/2014/main" id="{FAEE603D-5DDF-2F5F-4D86-E75AC329777D}"/>
                  </a:ext>
                </a:extLst>
              </p:cNvPr>
              <p:cNvSpPr/>
              <p:nvPr/>
            </p:nvSpPr>
            <p:spPr>
              <a:xfrm>
                <a:off x="9258347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AED56F23-CAC5-846B-9768-17E0E1A82146}"/>
                  </a:ext>
                </a:extLst>
              </p:cNvPr>
              <p:cNvSpPr/>
              <p:nvPr/>
            </p:nvSpPr>
            <p:spPr>
              <a:xfrm>
                <a:off x="9385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42564E15-C93E-4C7B-DCEC-CB4C54F20C6A}"/>
                  </a:ext>
                </a:extLst>
              </p:cNvPr>
              <p:cNvSpPr/>
              <p:nvPr/>
            </p:nvSpPr>
            <p:spPr>
              <a:xfrm>
                <a:off x="9512347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5" name="Rectangle 204">
                <a:extLst>
                  <a:ext uri="{FF2B5EF4-FFF2-40B4-BE49-F238E27FC236}">
                    <a16:creationId xmlns:a16="http://schemas.microsoft.com/office/drawing/2014/main" id="{97B041C6-5FC2-A048-1C88-D5D253B3BE2E}"/>
                  </a:ext>
                </a:extLst>
              </p:cNvPr>
              <p:cNvSpPr/>
              <p:nvPr/>
            </p:nvSpPr>
            <p:spPr>
              <a:xfrm>
                <a:off x="9646604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FD0815D0-E0BE-48D2-956A-74EF82F92BC4}"/>
                  </a:ext>
                </a:extLst>
              </p:cNvPr>
              <p:cNvSpPr/>
              <p:nvPr/>
            </p:nvSpPr>
            <p:spPr>
              <a:xfrm>
                <a:off x="9777232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8CEF22D2-FB3B-3B42-F5E4-A12B85610834}"/>
                  </a:ext>
                </a:extLst>
              </p:cNvPr>
              <p:cNvSpPr/>
              <p:nvPr/>
            </p:nvSpPr>
            <p:spPr>
              <a:xfrm>
                <a:off x="9907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C6E2553A-785E-C313-6844-A4BF1B039C4B}"/>
                  </a:ext>
                </a:extLst>
              </p:cNvPr>
              <p:cNvSpPr/>
              <p:nvPr/>
            </p:nvSpPr>
            <p:spPr>
              <a:xfrm>
                <a:off x="10034861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5C100338-5378-EE4C-315B-B012D26FCDFF}"/>
                  </a:ext>
                </a:extLst>
              </p:cNvPr>
              <p:cNvSpPr/>
              <p:nvPr/>
            </p:nvSpPr>
            <p:spPr>
              <a:xfrm>
                <a:off x="10147347" y="1339576"/>
                <a:ext cx="124162" cy="245561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20F03DDC-F5CC-8FBB-7DD1-ECB719F5CD89}"/>
                  </a:ext>
                </a:extLst>
              </p:cNvPr>
              <p:cNvSpPr/>
              <p:nvPr/>
            </p:nvSpPr>
            <p:spPr>
              <a:xfrm>
                <a:off x="10256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36A91B7A-6B37-BEC4-14F9-0AF4E366C707}"/>
                  </a:ext>
                </a:extLst>
              </p:cNvPr>
              <p:cNvSpPr/>
              <p:nvPr/>
            </p:nvSpPr>
            <p:spPr>
              <a:xfrm>
                <a:off x="10383205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3E752E61-6F8E-C388-A548-19AEAD85F71C}"/>
                  </a:ext>
                </a:extLst>
              </p:cNvPr>
              <p:cNvSpPr/>
              <p:nvPr/>
            </p:nvSpPr>
            <p:spPr>
              <a:xfrm>
                <a:off x="10517462" y="1539240"/>
                <a:ext cx="124162" cy="458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886775BD-7F3B-C5E6-D85D-A295D1981C5D}"/>
                  </a:ext>
                </a:extLst>
              </p:cNvPr>
              <p:cNvSpPr/>
              <p:nvPr/>
            </p:nvSpPr>
            <p:spPr>
              <a:xfrm>
                <a:off x="10637205" y="1386840"/>
                <a:ext cx="124162" cy="1982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144A1045-6CE4-C4E2-9FFD-EEB46A80C9C5}"/>
                  </a:ext>
                </a:extLst>
              </p:cNvPr>
              <p:cNvSpPr/>
              <p:nvPr/>
            </p:nvSpPr>
            <p:spPr>
              <a:xfrm>
                <a:off x="10767834" y="1463040"/>
                <a:ext cx="124162" cy="12209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8" name="Group 377">
            <a:extLst>
              <a:ext uri="{FF2B5EF4-FFF2-40B4-BE49-F238E27FC236}">
                <a16:creationId xmlns:a16="http://schemas.microsoft.com/office/drawing/2014/main" id="{942AD03E-D494-D7AC-9574-1B123F8182DC}"/>
              </a:ext>
            </a:extLst>
          </p:cNvPr>
          <p:cNvGrpSpPr/>
          <p:nvPr/>
        </p:nvGrpSpPr>
        <p:grpSpPr>
          <a:xfrm>
            <a:off x="-1542238" y="4495639"/>
            <a:ext cx="4491002" cy="3621224"/>
            <a:chOff x="-1221659" y="4123157"/>
            <a:chExt cx="4491002" cy="3621224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6D143BD8-D1BC-DA8A-5DA7-E0308B22A00A}"/>
                </a:ext>
              </a:extLst>
            </p:cNvPr>
            <p:cNvSpPr/>
            <p:nvPr/>
          </p:nvSpPr>
          <p:spPr>
            <a:xfrm>
              <a:off x="417364" y="4123157"/>
              <a:ext cx="2382581" cy="43916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n-Dimensional</a:t>
              </a: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2B24DC9A-69A7-0C0A-6C45-F27B0E792471}"/>
                </a:ext>
              </a:extLst>
            </p:cNvPr>
            <p:cNvSpPr/>
            <p:nvPr/>
          </p:nvSpPr>
          <p:spPr>
            <a:xfrm>
              <a:off x="-298059" y="4593195"/>
              <a:ext cx="3567402" cy="315118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2" name="Rectangle 321">
              <a:extLst>
                <a:ext uri="{FF2B5EF4-FFF2-40B4-BE49-F238E27FC236}">
                  <a16:creationId xmlns:a16="http://schemas.microsoft.com/office/drawing/2014/main" id="{2AFA00AF-D761-7595-FDD3-145A15F96681}"/>
                </a:ext>
              </a:extLst>
            </p:cNvPr>
            <p:cNvSpPr/>
            <p:nvPr/>
          </p:nvSpPr>
          <p:spPr>
            <a:xfrm>
              <a:off x="1107368" y="4726180"/>
              <a:ext cx="928640" cy="9286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dist="50800" dir="3360000" sx="108000" sy="108000" algn="ctr" rotWithShape="0">
                <a:schemeClr val="tx1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effectLst>
                  <a:outerShdw blurRad="50800" dist="50800" dir="5400000" algn="ctr" rotWithShape="0">
                    <a:schemeClr val="tx1"/>
                  </a:outerShdw>
                </a:effectLst>
              </a:endParaRPr>
            </a:p>
          </p:txBody>
        </p:sp>
        <p:grpSp>
          <p:nvGrpSpPr>
            <p:cNvPr id="343" name="Group 342">
              <a:extLst>
                <a:ext uri="{FF2B5EF4-FFF2-40B4-BE49-F238E27FC236}">
                  <a16:creationId xmlns:a16="http://schemas.microsoft.com/office/drawing/2014/main" id="{056E04E8-B8B2-B14F-C92B-8227F3488CBC}"/>
                </a:ext>
              </a:extLst>
            </p:cNvPr>
            <p:cNvGrpSpPr/>
            <p:nvPr/>
          </p:nvGrpSpPr>
          <p:grpSpPr>
            <a:xfrm>
              <a:off x="1213433" y="4812958"/>
              <a:ext cx="422336" cy="360049"/>
              <a:chOff x="1584635" y="5058278"/>
              <a:chExt cx="347637" cy="296367"/>
            </a:xfrm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952905FC-37B8-7E15-DB80-A6D8BFB1B955}"/>
                  </a:ext>
                </a:extLst>
              </p:cNvPr>
              <p:cNvSpPr/>
              <p:nvPr/>
            </p:nvSpPr>
            <p:spPr>
              <a:xfrm>
                <a:off x="1679885" y="5058278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E4A1C1FF-2A7E-E762-7186-F223E509A665}"/>
                  </a:ext>
                </a:extLst>
              </p:cNvPr>
              <p:cNvSpPr/>
              <p:nvPr/>
            </p:nvSpPr>
            <p:spPr>
              <a:xfrm>
                <a:off x="1777532" y="5084742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45837EC6-B2A5-3677-7755-C080A3DF8C1B}"/>
                  </a:ext>
                </a:extLst>
              </p:cNvPr>
              <p:cNvSpPr/>
              <p:nvPr/>
            </p:nvSpPr>
            <p:spPr>
              <a:xfrm>
                <a:off x="1679885" y="5190380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87E6CB25-6E97-CFDB-3A63-AE906080C179}"/>
                  </a:ext>
                </a:extLst>
              </p:cNvPr>
              <p:cNvSpPr/>
              <p:nvPr/>
            </p:nvSpPr>
            <p:spPr>
              <a:xfrm>
                <a:off x="1765610" y="5193555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7" name="Oval 326">
                <a:extLst>
                  <a:ext uri="{FF2B5EF4-FFF2-40B4-BE49-F238E27FC236}">
                    <a16:creationId xmlns:a16="http://schemas.microsoft.com/office/drawing/2014/main" id="{4EAB62CF-2AA7-D936-B740-44DE5FD4A497}"/>
                  </a:ext>
                </a:extLst>
              </p:cNvPr>
              <p:cNvSpPr/>
              <p:nvPr/>
            </p:nvSpPr>
            <p:spPr>
              <a:xfrm>
                <a:off x="1584635" y="5114180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8" name="Oval 327">
                <a:extLst>
                  <a:ext uri="{FF2B5EF4-FFF2-40B4-BE49-F238E27FC236}">
                    <a16:creationId xmlns:a16="http://schemas.microsoft.com/office/drawing/2014/main" id="{0BD414FA-48B8-DB61-C222-A3B256BE5267}"/>
                  </a:ext>
                </a:extLst>
              </p:cNvPr>
              <p:cNvSpPr/>
              <p:nvPr/>
            </p:nvSpPr>
            <p:spPr>
              <a:xfrm>
                <a:off x="1590985" y="5225305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7D240EDE-0868-819F-308C-1F4BB3235BCB}"/>
                  </a:ext>
                </a:extLst>
              </p:cNvPr>
              <p:cNvSpPr/>
              <p:nvPr/>
            </p:nvSpPr>
            <p:spPr>
              <a:xfrm>
                <a:off x="1670360" y="5282455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6729D3A4-E058-69AB-A257-5EE44A8BA8F0}"/>
                  </a:ext>
                </a:extLst>
              </p:cNvPr>
              <p:cNvSpPr/>
              <p:nvPr/>
            </p:nvSpPr>
            <p:spPr>
              <a:xfrm>
                <a:off x="1816410" y="5272930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004395DA-A3CA-AC24-A056-53C58765D035}"/>
                  </a:ext>
                </a:extLst>
              </p:cNvPr>
              <p:cNvSpPr/>
              <p:nvPr/>
            </p:nvSpPr>
            <p:spPr>
              <a:xfrm>
                <a:off x="1860082" y="5157767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0AEF77E9-419A-F4FB-0B48-D517938FEE83}"/>
                </a:ext>
              </a:extLst>
            </p:cNvPr>
            <p:cNvGrpSpPr/>
            <p:nvPr/>
          </p:nvGrpSpPr>
          <p:grpSpPr>
            <a:xfrm>
              <a:off x="1635717" y="5317192"/>
              <a:ext cx="390156" cy="329985"/>
              <a:chOff x="1920032" y="5449757"/>
              <a:chExt cx="358379" cy="303108"/>
            </a:xfrm>
          </p:grpSpPr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5447D95D-8030-5C9B-31CA-6334A328E560}"/>
                  </a:ext>
                </a:extLst>
              </p:cNvPr>
              <p:cNvSpPr/>
              <p:nvPr/>
            </p:nvSpPr>
            <p:spPr>
              <a:xfrm>
                <a:off x="2017478" y="5466023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963D03D-756A-3BD4-6FFC-C6F6926D720C}"/>
                  </a:ext>
                </a:extLst>
              </p:cNvPr>
              <p:cNvSpPr/>
              <p:nvPr/>
            </p:nvSpPr>
            <p:spPr>
              <a:xfrm>
                <a:off x="2140763" y="5449757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5" name="Oval 334">
                <a:extLst>
                  <a:ext uri="{FF2B5EF4-FFF2-40B4-BE49-F238E27FC236}">
                    <a16:creationId xmlns:a16="http://schemas.microsoft.com/office/drawing/2014/main" id="{FD671437-BBE1-D3FA-C613-BA9DB7E2DB56}"/>
                  </a:ext>
                </a:extLst>
              </p:cNvPr>
              <p:cNvSpPr/>
              <p:nvPr/>
            </p:nvSpPr>
            <p:spPr>
              <a:xfrm>
                <a:off x="2026024" y="5581033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6" name="Oval 335">
                <a:extLst>
                  <a:ext uri="{FF2B5EF4-FFF2-40B4-BE49-F238E27FC236}">
                    <a16:creationId xmlns:a16="http://schemas.microsoft.com/office/drawing/2014/main" id="{CA4DE965-07CC-AFDC-1866-3E61B763AD14}"/>
                  </a:ext>
                </a:extLst>
              </p:cNvPr>
              <p:cNvSpPr/>
              <p:nvPr/>
            </p:nvSpPr>
            <p:spPr>
              <a:xfrm>
                <a:off x="2111749" y="5584208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7" name="Oval 336">
                <a:extLst>
                  <a:ext uri="{FF2B5EF4-FFF2-40B4-BE49-F238E27FC236}">
                    <a16:creationId xmlns:a16="http://schemas.microsoft.com/office/drawing/2014/main" id="{6C32F4AF-9473-FC68-D40A-12E1C4F5FE8E}"/>
                  </a:ext>
                </a:extLst>
              </p:cNvPr>
              <p:cNvSpPr/>
              <p:nvPr/>
            </p:nvSpPr>
            <p:spPr>
              <a:xfrm>
                <a:off x="1922228" y="5513379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8" name="Oval 337">
                <a:extLst>
                  <a:ext uri="{FF2B5EF4-FFF2-40B4-BE49-F238E27FC236}">
                    <a16:creationId xmlns:a16="http://schemas.microsoft.com/office/drawing/2014/main" id="{4EC0AA2C-F338-8D3F-647F-6D7943B28F57}"/>
                  </a:ext>
                </a:extLst>
              </p:cNvPr>
              <p:cNvSpPr/>
              <p:nvPr/>
            </p:nvSpPr>
            <p:spPr>
              <a:xfrm>
                <a:off x="1920032" y="5624504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9" name="Oval 338">
                <a:extLst>
                  <a:ext uri="{FF2B5EF4-FFF2-40B4-BE49-F238E27FC236}">
                    <a16:creationId xmlns:a16="http://schemas.microsoft.com/office/drawing/2014/main" id="{9D8EE795-20BB-8632-4F81-E8C5D825F2A5}"/>
                  </a:ext>
                </a:extLst>
              </p:cNvPr>
              <p:cNvSpPr/>
              <p:nvPr/>
            </p:nvSpPr>
            <p:spPr>
              <a:xfrm>
                <a:off x="2025045" y="5673108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0" name="Oval 339">
                <a:extLst>
                  <a:ext uri="{FF2B5EF4-FFF2-40B4-BE49-F238E27FC236}">
                    <a16:creationId xmlns:a16="http://schemas.microsoft.com/office/drawing/2014/main" id="{2F122A50-60BC-9E78-AA56-D86063E10C69}"/>
                  </a:ext>
                </a:extLst>
              </p:cNvPr>
              <p:cNvSpPr/>
              <p:nvPr/>
            </p:nvSpPr>
            <p:spPr>
              <a:xfrm>
                <a:off x="2179641" y="5680675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370E464F-A10A-0A53-F27C-14308056C3FA}"/>
                  </a:ext>
                </a:extLst>
              </p:cNvPr>
              <p:cNvSpPr/>
              <p:nvPr/>
            </p:nvSpPr>
            <p:spPr>
              <a:xfrm>
                <a:off x="2206221" y="5548420"/>
                <a:ext cx="72190" cy="72190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4" name="Rectangle 343">
              <a:extLst>
                <a:ext uri="{FF2B5EF4-FFF2-40B4-BE49-F238E27FC236}">
                  <a16:creationId xmlns:a16="http://schemas.microsoft.com/office/drawing/2014/main" id="{F5AA2777-709B-C83A-D246-3E0624E272D8}"/>
                </a:ext>
              </a:extLst>
            </p:cNvPr>
            <p:cNvSpPr/>
            <p:nvPr/>
          </p:nvSpPr>
          <p:spPr>
            <a:xfrm rot="16200000">
              <a:off x="1830917" y="5141350"/>
              <a:ext cx="881400" cy="2590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PC2</a:t>
              </a:r>
            </a:p>
          </p:txBody>
        </p:sp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A4E57BD1-1172-725E-3207-88E1C204C76A}"/>
                </a:ext>
              </a:extLst>
            </p:cNvPr>
            <p:cNvSpPr/>
            <p:nvPr/>
          </p:nvSpPr>
          <p:spPr>
            <a:xfrm>
              <a:off x="1089745" y="5728934"/>
              <a:ext cx="881394" cy="25908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PC1</a:t>
              </a: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394B4B3-4491-8C59-05C9-8F1B12A12612}"/>
                </a:ext>
              </a:extLst>
            </p:cNvPr>
            <p:cNvSpPr/>
            <p:nvPr/>
          </p:nvSpPr>
          <p:spPr>
            <a:xfrm>
              <a:off x="-273675" y="6167731"/>
              <a:ext cx="1082771" cy="318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PC1</a:t>
              </a:r>
            </a:p>
          </p:txBody>
        </p: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2DE52FF7-53B0-94EE-1B72-DCFD42DC7217}"/>
                </a:ext>
              </a:extLst>
            </p:cNvPr>
            <p:cNvCxnSpPr>
              <a:cxnSpLocks/>
            </p:cNvCxnSpPr>
            <p:nvPr/>
          </p:nvCxnSpPr>
          <p:spPr>
            <a:xfrm>
              <a:off x="261338" y="6477694"/>
              <a:ext cx="0" cy="12059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B68AF3E9-DCCB-27B8-CDB0-F328D2D3EEC8}"/>
                </a:ext>
              </a:extLst>
            </p:cNvPr>
            <p:cNvSpPr/>
            <p:nvPr/>
          </p:nvSpPr>
          <p:spPr>
            <a:xfrm>
              <a:off x="267711" y="6532190"/>
              <a:ext cx="413068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7079194-F779-6C74-CF72-E9069A43DA4B}"/>
                </a:ext>
              </a:extLst>
            </p:cNvPr>
            <p:cNvSpPr/>
            <p:nvPr/>
          </p:nvSpPr>
          <p:spPr>
            <a:xfrm>
              <a:off x="-65254" y="6788169"/>
              <a:ext cx="320159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72597641-9D88-9B1A-4A36-F96CCD0A6FAC}"/>
                </a:ext>
              </a:extLst>
            </p:cNvPr>
            <p:cNvSpPr/>
            <p:nvPr/>
          </p:nvSpPr>
          <p:spPr>
            <a:xfrm>
              <a:off x="268979" y="6968605"/>
              <a:ext cx="270154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DC89F66C-2673-852F-224E-354F08F7DCF5}"/>
                </a:ext>
              </a:extLst>
            </p:cNvPr>
            <p:cNvSpPr/>
            <p:nvPr/>
          </p:nvSpPr>
          <p:spPr>
            <a:xfrm>
              <a:off x="268980" y="7217179"/>
              <a:ext cx="161677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26A2B9DE-915A-BBB6-6072-BCD4EC305CAF}"/>
                </a:ext>
              </a:extLst>
            </p:cNvPr>
            <p:cNvSpPr/>
            <p:nvPr/>
          </p:nvSpPr>
          <p:spPr>
            <a:xfrm>
              <a:off x="28580" y="7492616"/>
              <a:ext cx="217448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4" name="Rectangle 353">
              <a:extLst>
                <a:ext uri="{FF2B5EF4-FFF2-40B4-BE49-F238E27FC236}">
                  <a16:creationId xmlns:a16="http://schemas.microsoft.com/office/drawing/2014/main" id="{B851E1AB-E321-F525-D17F-678F77144213}"/>
                </a:ext>
              </a:extLst>
            </p:cNvPr>
            <p:cNvSpPr/>
            <p:nvPr/>
          </p:nvSpPr>
          <p:spPr>
            <a:xfrm>
              <a:off x="-1221659" y="6517070"/>
              <a:ext cx="1168030" cy="177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/>
                <a:t>Feature 1</a:t>
              </a:r>
            </a:p>
          </p:txBody>
        </p:sp>
        <p:sp>
          <p:nvSpPr>
            <p:cNvPr id="355" name="Rectangle 354">
              <a:extLst>
                <a:ext uri="{FF2B5EF4-FFF2-40B4-BE49-F238E27FC236}">
                  <a16:creationId xmlns:a16="http://schemas.microsoft.com/office/drawing/2014/main" id="{FFAAFB79-487A-CDAA-BA61-2BCE61D044A9}"/>
                </a:ext>
              </a:extLst>
            </p:cNvPr>
            <p:cNvSpPr/>
            <p:nvPr/>
          </p:nvSpPr>
          <p:spPr>
            <a:xfrm>
              <a:off x="-1221659" y="6754428"/>
              <a:ext cx="1168030" cy="177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/>
                <a:t>Feature 2</a:t>
              </a:r>
            </a:p>
          </p:txBody>
        </p:sp>
        <p:sp>
          <p:nvSpPr>
            <p:cNvPr id="356" name="Rectangle 355">
              <a:extLst>
                <a:ext uri="{FF2B5EF4-FFF2-40B4-BE49-F238E27FC236}">
                  <a16:creationId xmlns:a16="http://schemas.microsoft.com/office/drawing/2014/main" id="{A40FD775-C07D-4CD9-2B51-F678982CA4C9}"/>
                </a:ext>
              </a:extLst>
            </p:cNvPr>
            <p:cNvSpPr/>
            <p:nvPr/>
          </p:nvSpPr>
          <p:spPr>
            <a:xfrm>
              <a:off x="-1221659" y="6991786"/>
              <a:ext cx="1168030" cy="177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/>
                <a:t>Feature 3</a:t>
              </a:r>
            </a:p>
          </p:txBody>
        </p:sp>
        <p:sp>
          <p:nvSpPr>
            <p:cNvPr id="357" name="Rectangle 356">
              <a:extLst>
                <a:ext uri="{FF2B5EF4-FFF2-40B4-BE49-F238E27FC236}">
                  <a16:creationId xmlns:a16="http://schemas.microsoft.com/office/drawing/2014/main" id="{E086EDDA-87A3-60C7-CF14-8D7282E1CC73}"/>
                </a:ext>
              </a:extLst>
            </p:cNvPr>
            <p:cNvSpPr/>
            <p:nvPr/>
          </p:nvSpPr>
          <p:spPr>
            <a:xfrm>
              <a:off x="-1221659" y="7229144"/>
              <a:ext cx="1168030" cy="177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/>
                <a:t>Feature 4</a:t>
              </a:r>
            </a:p>
          </p:txBody>
        </p:sp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9968D457-1582-97DC-A6A9-0A521A4333A0}"/>
                </a:ext>
              </a:extLst>
            </p:cNvPr>
            <p:cNvSpPr/>
            <p:nvPr/>
          </p:nvSpPr>
          <p:spPr>
            <a:xfrm>
              <a:off x="-1221659" y="7466502"/>
              <a:ext cx="1168030" cy="177498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sz="1200" b="1" dirty="0"/>
                <a:t>Feature 5</a:t>
              </a:r>
            </a:p>
          </p:txBody>
        </p:sp>
        <p:sp>
          <p:nvSpPr>
            <p:cNvPr id="361" name="Rectangle 360">
              <a:extLst>
                <a:ext uri="{FF2B5EF4-FFF2-40B4-BE49-F238E27FC236}">
                  <a16:creationId xmlns:a16="http://schemas.microsoft.com/office/drawing/2014/main" id="{77AACA22-231C-86EA-8FBD-0A5B60396A53}"/>
                </a:ext>
              </a:extLst>
            </p:cNvPr>
            <p:cNvSpPr/>
            <p:nvPr/>
          </p:nvSpPr>
          <p:spPr>
            <a:xfrm>
              <a:off x="857863" y="6167731"/>
              <a:ext cx="1082771" cy="318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PC2</a:t>
              </a:r>
            </a:p>
          </p:txBody>
        </p:sp>
        <p:sp>
          <p:nvSpPr>
            <p:cNvPr id="362" name="Rectangle 361">
              <a:extLst>
                <a:ext uri="{FF2B5EF4-FFF2-40B4-BE49-F238E27FC236}">
                  <a16:creationId xmlns:a16="http://schemas.microsoft.com/office/drawing/2014/main" id="{D20A01EF-FCD4-2932-9481-3B66C16EE009}"/>
                </a:ext>
              </a:extLst>
            </p:cNvPr>
            <p:cNvSpPr/>
            <p:nvPr/>
          </p:nvSpPr>
          <p:spPr>
            <a:xfrm>
              <a:off x="2016652" y="6167731"/>
              <a:ext cx="1082771" cy="31828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PC3</a:t>
              </a:r>
            </a:p>
          </p:txBody>
        </p: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987698CD-29F9-178F-1D80-ABF05DDF2C2F}"/>
                </a:ext>
              </a:extLst>
            </p:cNvPr>
            <p:cNvCxnSpPr>
              <a:cxnSpLocks/>
            </p:cNvCxnSpPr>
            <p:nvPr/>
          </p:nvCxnSpPr>
          <p:spPr>
            <a:xfrm>
              <a:off x="1330859" y="6477694"/>
              <a:ext cx="0" cy="12059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Rectangle 363">
              <a:extLst>
                <a:ext uri="{FF2B5EF4-FFF2-40B4-BE49-F238E27FC236}">
                  <a16:creationId xmlns:a16="http://schemas.microsoft.com/office/drawing/2014/main" id="{CB2FFF14-93C5-2E3D-A7DC-2C69E6939FFD}"/>
                </a:ext>
              </a:extLst>
            </p:cNvPr>
            <p:cNvSpPr/>
            <p:nvPr/>
          </p:nvSpPr>
          <p:spPr>
            <a:xfrm>
              <a:off x="1337232" y="6532190"/>
              <a:ext cx="413068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5" name="Rectangle 364">
              <a:extLst>
                <a:ext uri="{FF2B5EF4-FFF2-40B4-BE49-F238E27FC236}">
                  <a16:creationId xmlns:a16="http://schemas.microsoft.com/office/drawing/2014/main" id="{CFFFAA30-946A-6774-946E-AA5DB6C8F6CA}"/>
                </a:ext>
              </a:extLst>
            </p:cNvPr>
            <p:cNvSpPr/>
            <p:nvPr/>
          </p:nvSpPr>
          <p:spPr>
            <a:xfrm>
              <a:off x="1004268" y="6788169"/>
              <a:ext cx="320159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6" name="Rectangle 365">
              <a:extLst>
                <a:ext uri="{FF2B5EF4-FFF2-40B4-BE49-F238E27FC236}">
                  <a16:creationId xmlns:a16="http://schemas.microsoft.com/office/drawing/2014/main" id="{DD806A5F-79F1-41E9-1750-1D5620398852}"/>
                </a:ext>
              </a:extLst>
            </p:cNvPr>
            <p:cNvSpPr/>
            <p:nvPr/>
          </p:nvSpPr>
          <p:spPr>
            <a:xfrm>
              <a:off x="1338500" y="6968605"/>
              <a:ext cx="270154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2FE0A64-5B2E-416E-A43F-5CB0453E04D0}"/>
                </a:ext>
              </a:extLst>
            </p:cNvPr>
            <p:cNvSpPr/>
            <p:nvPr/>
          </p:nvSpPr>
          <p:spPr>
            <a:xfrm>
              <a:off x="1338501" y="7217179"/>
              <a:ext cx="161677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AB531CC3-3782-9DB0-D39C-6A174BBA914C}"/>
                </a:ext>
              </a:extLst>
            </p:cNvPr>
            <p:cNvSpPr/>
            <p:nvPr/>
          </p:nvSpPr>
          <p:spPr>
            <a:xfrm>
              <a:off x="1098101" y="7492616"/>
              <a:ext cx="217448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9" name="Straight Connector 368">
              <a:extLst>
                <a:ext uri="{FF2B5EF4-FFF2-40B4-BE49-F238E27FC236}">
                  <a16:creationId xmlns:a16="http://schemas.microsoft.com/office/drawing/2014/main" id="{C664CA75-D810-E321-875D-098348E5D9BE}"/>
                </a:ext>
              </a:extLst>
            </p:cNvPr>
            <p:cNvCxnSpPr>
              <a:cxnSpLocks/>
            </p:cNvCxnSpPr>
            <p:nvPr/>
          </p:nvCxnSpPr>
          <p:spPr>
            <a:xfrm>
              <a:off x="2326902" y="6477694"/>
              <a:ext cx="0" cy="1205969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5B8C5A07-C720-0465-5376-F94D0139F05E}"/>
                </a:ext>
              </a:extLst>
            </p:cNvPr>
            <p:cNvSpPr/>
            <p:nvPr/>
          </p:nvSpPr>
          <p:spPr>
            <a:xfrm>
              <a:off x="2333275" y="6532190"/>
              <a:ext cx="413068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Rectangle 370">
              <a:extLst>
                <a:ext uri="{FF2B5EF4-FFF2-40B4-BE49-F238E27FC236}">
                  <a16:creationId xmlns:a16="http://schemas.microsoft.com/office/drawing/2014/main" id="{1DF0EAFF-7462-7C5B-7D50-6503B0898877}"/>
                </a:ext>
              </a:extLst>
            </p:cNvPr>
            <p:cNvSpPr/>
            <p:nvPr/>
          </p:nvSpPr>
          <p:spPr>
            <a:xfrm>
              <a:off x="2000311" y="6788169"/>
              <a:ext cx="320159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3BAEC509-E2EB-0CD4-888C-AF8ECDE7CFD3}"/>
                </a:ext>
              </a:extLst>
            </p:cNvPr>
            <p:cNvSpPr/>
            <p:nvPr/>
          </p:nvSpPr>
          <p:spPr>
            <a:xfrm>
              <a:off x="2334543" y="6968605"/>
              <a:ext cx="270154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8B180E1B-DDA7-C891-332C-90C8A3711CF4}"/>
                </a:ext>
              </a:extLst>
            </p:cNvPr>
            <p:cNvSpPr/>
            <p:nvPr/>
          </p:nvSpPr>
          <p:spPr>
            <a:xfrm>
              <a:off x="2334544" y="7217179"/>
              <a:ext cx="161677" cy="150378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7E23E431-851C-24D3-A4EA-CEF324AE55E2}"/>
                </a:ext>
              </a:extLst>
            </p:cNvPr>
            <p:cNvSpPr/>
            <p:nvPr/>
          </p:nvSpPr>
          <p:spPr>
            <a:xfrm>
              <a:off x="2094144" y="7492616"/>
              <a:ext cx="217448" cy="150378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4369FA16-AB6E-CB34-2963-23EB0DB64084}"/>
                </a:ext>
              </a:extLst>
            </p:cNvPr>
            <p:cNvCxnSpPr/>
            <p:nvPr/>
          </p:nvCxnSpPr>
          <p:spPr>
            <a:xfrm>
              <a:off x="-92336" y="6072354"/>
              <a:ext cx="3239503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0109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666</TotalTime>
  <Words>40</Words>
  <Application>Microsoft Macintosh PowerPoint</Application>
  <PresentationFormat>A4 Paper (210x297 mm)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El-Kamand</dc:creator>
  <cp:lastModifiedBy>Sam El-Kamand</cp:lastModifiedBy>
  <cp:revision>11</cp:revision>
  <dcterms:created xsi:type="dcterms:W3CDTF">2024-07-08T01:37:50Z</dcterms:created>
  <dcterms:modified xsi:type="dcterms:W3CDTF">2024-07-08T12:44:41Z</dcterms:modified>
</cp:coreProperties>
</file>