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57" r:id="rId3"/>
    <p:sldId id="256" r:id="rId4"/>
    <p:sldId id="258" r:id="rId5"/>
    <p:sldId id="259" r:id="rId6"/>
    <p:sldId id="260" r:id="rId7"/>
    <p:sldId id="261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20" y="6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BDA86-4CA0-4278-A77E-927A910E4B47}" type="datetimeFigureOut">
              <a:rPr lang="es-MX" smtClean="0"/>
              <a:t>15/02/2024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AD5B9-A40C-4BD3-A927-161A891CA2D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59725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BDA86-4CA0-4278-A77E-927A910E4B47}" type="datetimeFigureOut">
              <a:rPr lang="es-MX" smtClean="0"/>
              <a:t>15/02/2024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AD5B9-A40C-4BD3-A927-161A891CA2D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258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BDA86-4CA0-4278-A77E-927A910E4B47}" type="datetimeFigureOut">
              <a:rPr lang="es-MX" smtClean="0"/>
              <a:t>15/02/2024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AD5B9-A40C-4BD3-A927-161A891CA2D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79909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BDA86-4CA0-4278-A77E-927A910E4B47}" type="datetimeFigureOut">
              <a:rPr lang="es-MX" smtClean="0"/>
              <a:t>15/02/2024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AD5B9-A40C-4BD3-A927-161A891CA2D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92351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BDA86-4CA0-4278-A77E-927A910E4B47}" type="datetimeFigureOut">
              <a:rPr lang="es-MX" smtClean="0"/>
              <a:t>15/02/2024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AD5B9-A40C-4BD3-A927-161A891CA2D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8390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BDA86-4CA0-4278-A77E-927A910E4B47}" type="datetimeFigureOut">
              <a:rPr lang="es-MX" smtClean="0"/>
              <a:t>15/02/2024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AD5B9-A40C-4BD3-A927-161A891CA2D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37464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BDA86-4CA0-4278-A77E-927A910E4B47}" type="datetimeFigureOut">
              <a:rPr lang="es-MX" smtClean="0"/>
              <a:t>15/02/2024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AD5B9-A40C-4BD3-A927-161A891CA2D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69472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BDA86-4CA0-4278-A77E-927A910E4B47}" type="datetimeFigureOut">
              <a:rPr lang="es-MX" smtClean="0"/>
              <a:t>15/02/2024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AD5B9-A40C-4BD3-A927-161A891CA2D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71817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BDA86-4CA0-4278-A77E-927A910E4B47}" type="datetimeFigureOut">
              <a:rPr lang="es-MX" smtClean="0"/>
              <a:t>15/02/2024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AD5B9-A40C-4BD3-A927-161A891CA2D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70258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BDA86-4CA0-4278-A77E-927A910E4B47}" type="datetimeFigureOut">
              <a:rPr lang="es-MX" smtClean="0"/>
              <a:t>15/02/2024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AD5B9-A40C-4BD3-A927-161A891CA2D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69504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BDA86-4CA0-4278-A77E-927A910E4B47}" type="datetimeFigureOut">
              <a:rPr lang="es-MX" smtClean="0"/>
              <a:t>15/02/2024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AD5B9-A40C-4BD3-A927-161A891CA2D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13624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6BDA86-4CA0-4278-A77E-927A910E4B47}" type="datetimeFigureOut">
              <a:rPr lang="es-MX" smtClean="0"/>
              <a:t>15/02/2024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8AD5B9-A40C-4BD3-A927-161A891CA2D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60725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demy.com/course/programacion-de-plc-siemens-en-tia-portal/" TargetMode="External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outube.com/watch?v=BUxX5MvDZdQ&amp;ab_channel=JesusCorrea-PLC" TargetMode="External"/><Relationship Id="rId4" Type="http://schemas.openxmlformats.org/officeDocument/2006/relationships/hyperlink" Target="https://www.patreon.com/jesuscorreaperu/membership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es.pureaqua.com/blog/plantas-de-tratamiento-de-agua-blog-pure-aqua-inc/" TargetMode="External"/><Relationship Id="rId2" Type="http://schemas.openxmlformats.org/officeDocument/2006/relationships/hyperlink" Target="https://opt-ing.com/soluciones-aguas/automatizacion-plantas-tratamiento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youtu.be/Xb4DGkonQUU" TargetMode="External"/><Relationship Id="rId5" Type="http://schemas.openxmlformats.org/officeDocument/2006/relationships/hyperlink" Target="https://contyquim.com/servicios/tida/automatizacion-y-control" TargetMode="External"/><Relationship Id="rId4" Type="http://schemas.openxmlformats.org/officeDocument/2006/relationships/hyperlink" Target="https://www.iqaqueretaro.com/?gclid=CjwKCAiAibeuBhAAEiwAiXBoJAwR8GSyvpbRqtGlOmlAp6Ci7mngEYzFdIDa0vC0NBxMY-zXjWXzpBoCdz8QAvD_Bw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Diseño de Plantas de Tratamiento de Aguas Residuales Prefabricadas | ASAJET">
            <a:extLst>
              <a:ext uri="{FF2B5EF4-FFF2-40B4-BE49-F238E27FC236}">
                <a16:creationId xmlns:a16="http://schemas.microsoft.com/office/drawing/2014/main" id="{FF5726B7-05BF-3C53-AC8C-5D3973E4567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770" r="1" b="2585"/>
          <a:stretch/>
        </p:blipFill>
        <p:spPr bwMode="auto">
          <a:xfrm>
            <a:off x="1009815" y="1240893"/>
            <a:ext cx="9633093" cy="4975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103" name="Group 4102">
            <a:extLst>
              <a:ext uri="{FF2B5EF4-FFF2-40B4-BE49-F238E27FC236}">
                <a16:creationId xmlns:a16="http://schemas.microsoft.com/office/drawing/2014/main" id="{069C9563-3F88-F4E8-69B1-522A21F2E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79032" y="6154767"/>
            <a:ext cx="11033937" cy="123363"/>
            <a:chOff x="-5025" y="6737718"/>
            <a:chExt cx="12207200" cy="123363"/>
          </a:xfrm>
        </p:grpSpPr>
        <p:sp>
          <p:nvSpPr>
            <p:cNvPr id="4104" name="Rectangle 4103">
              <a:extLst>
                <a:ext uri="{FF2B5EF4-FFF2-40B4-BE49-F238E27FC236}">
                  <a16:creationId xmlns:a16="http://schemas.microsoft.com/office/drawing/2014/main" id="{996B58CA-5165-43D0-E5AA-7EB35159FA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09" name="Rectangle 4104">
              <a:extLst>
                <a:ext uri="{FF2B5EF4-FFF2-40B4-BE49-F238E27FC236}">
                  <a16:creationId xmlns:a16="http://schemas.microsoft.com/office/drawing/2014/main" id="{6A445985-8854-4E17-9010-F0B467A869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Rectángulo 3">
            <a:extLst>
              <a:ext uri="{FF2B5EF4-FFF2-40B4-BE49-F238E27FC236}">
                <a16:creationId xmlns:a16="http://schemas.microsoft.com/office/drawing/2014/main" id="{94D98956-1CEB-82BC-E1BB-9E1834968B80}"/>
              </a:ext>
            </a:extLst>
          </p:cNvPr>
          <p:cNvSpPr/>
          <p:nvPr/>
        </p:nvSpPr>
        <p:spPr>
          <a:xfrm>
            <a:off x="643788" y="118205"/>
            <a:ext cx="1036514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Proceso para el tratamiento de agua</a:t>
            </a:r>
            <a:endParaRPr lang="es-E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544036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E6AB50-155E-E16B-9EB8-214D8C45E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249" y="91749"/>
            <a:ext cx="3465014" cy="369332"/>
          </a:xfrm>
        </p:spPr>
        <p:txBody>
          <a:bodyPr>
            <a:noAutofit/>
          </a:bodyPr>
          <a:lstStyle/>
          <a:p>
            <a:r>
              <a:rPr lang="es-MX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CURSOS DE INTERES</a:t>
            </a:r>
          </a:p>
        </p:txBody>
      </p:sp>
      <p:pic>
        <p:nvPicPr>
          <p:cNvPr id="5" name="Marcador de contenido 4" descr="Interfaz de usuario gráfica, Sitio web&#10;&#10;Descripción generada automáticamente">
            <a:extLst>
              <a:ext uri="{FF2B5EF4-FFF2-40B4-BE49-F238E27FC236}">
                <a16:creationId xmlns:a16="http://schemas.microsoft.com/office/drawing/2014/main" id="{EC12695E-7460-C21B-5F61-49EC32BB89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249" y="461081"/>
            <a:ext cx="8172198" cy="4480907"/>
          </a:xfr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E8C4E083-4702-B091-284D-3C646A331E1F}"/>
              </a:ext>
            </a:extLst>
          </p:cNvPr>
          <p:cNvSpPr txBox="1"/>
          <p:nvPr/>
        </p:nvSpPr>
        <p:spPr>
          <a:xfrm>
            <a:off x="574249" y="5311320"/>
            <a:ext cx="60946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>
                <a:hlinkClick r:id="rId3"/>
              </a:rPr>
              <a:t>Programación de PLC Siemens en TIA PORTAL | Udemy</a:t>
            </a:r>
            <a:endParaRPr lang="es-MX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8CAD3778-69BF-2ED0-8C27-7A9CCB10B386}"/>
              </a:ext>
            </a:extLst>
          </p:cNvPr>
          <p:cNvSpPr txBox="1"/>
          <p:nvPr/>
        </p:nvSpPr>
        <p:spPr>
          <a:xfrm>
            <a:off x="574249" y="5001209"/>
            <a:ext cx="79654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>
                <a:hlinkClick r:id="rId4"/>
              </a:rPr>
              <a:t>Jesús Correa - PLC | creando Cursos Automatización Industrial | </a:t>
            </a:r>
            <a:r>
              <a:rPr lang="es-MX" dirty="0" err="1">
                <a:hlinkClick r:id="rId4"/>
              </a:rPr>
              <a:t>Patreon</a:t>
            </a:r>
            <a:endParaRPr lang="es-MX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F5C8D3C6-7C03-43FA-9557-64D3D8BEDDB2}"/>
              </a:ext>
            </a:extLst>
          </p:cNvPr>
          <p:cNvSpPr txBox="1"/>
          <p:nvPr/>
        </p:nvSpPr>
        <p:spPr>
          <a:xfrm>
            <a:off x="574249" y="5667597"/>
            <a:ext cx="80290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>
                <a:hlinkClick r:id="rId5"/>
              </a:rPr>
              <a:t>(1) Proyecto Factory IO - Línea llenado Botellas (</a:t>
            </a:r>
            <a:r>
              <a:rPr lang="es-MX" dirty="0" err="1">
                <a:hlinkClick r:id="rId5"/>
              </a:rPr>
              <a:t>Tia</a:t>
            </a:r>
            <a:r>
              <a:rPr lang="es-MX" dirty="0">
                <a:hlinkClick r:id="rId5"/>
              </a:rPr>
              <a:t> Portal / Control PID) - YouTube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18364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Rectangle 2054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57" name="Freeform: Shape 2056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59" name="Rectangle 2058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1" name="Rectangle 2060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3" name="Freeform: Shape 2062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65" name="Isosceles Triangle 2064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Un buen manejo de las aguas subterráneas ayuda a sobrellevar mejor los  períodos de sequía - CPI">
            <a:extLst>
              <a:ext uri="{FF2B5EF4-FFF2-40B4-BE49-F238E27FC236}">
                <a16:creationId xmlns:a16="http://schemas.microsoft.com/office/drawing/2014/main" id="{82474636-AEDF-0C92-7338-4079D38E59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22918" y="643467"/>
            <a:ext cx="8346164" cy="5571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67" name="Isosceles Triangle 2066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998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istema de tratamiento de aguas subterráneas — Caminos de Agua">
            <a:extLst>
              <a:ext uri="{FF2B5EF4-FFF2-40B4-BE49-F238E27FC236}">
                <a16:creationId xmlns:a16="http://schemas.microsoft.com/office/drawing/2014/main" id="{E13CF5F5-2908-E31D-E2F5-5BBD2C0C93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467" y="1793240"/>
            <a:ext cx="10905066" cy="3271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E173E49C-D363-1638-3816-F7F181C01014}"/>
              </a:ext>
            </a:extLst>
          </p:cNvPr>
          <p:cNvSpPr/>
          <p:nvPr/>
        </p:nvSpPr>
        <p:spPr>
          <a:xfrm>
            <a:off x="532149" y="858741"/>
            <a:ext cx="10328744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Proceso para tratamiento de aguas subterráneas</a:t>
            </a:r>
            <a:endParaRPr lang="es-E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60955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 descr="Diagrama&#10;&#10;Descripción generada automáticamente">
            <a:extLst>
              <a:ext uri="{FF2B5EF4-FFF2-40B4-BE49-F238E27FC236}">
                <a16:creationId xmlns:a16="http://schemas.microsoft.com/office/drawing/2014/main" id="{ACFEB064-BF54-71FF-D879-AF44D3E828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661839"/>
            <a:ext cx="10905066" cy="5534321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36091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7EB9B3-3868-1F82-26B4-5FC4FF2C83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542" r="-1" b="343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2706AD8-4BA9-4CFA-6F05-85C4988D46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 fontScale="90000"/>
          </a:bodyPr>
          <a:lstStyle/>
          <a:p>
            <a:pPr algn="l"/>
            <a:r>
              <a:rPr lang="es-MX" sz="4400" dirty="0"/>
              <a:t>Especialistas para la construcción y desarrollo de tratamiento de aguas de pozos.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95379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ngeniería Civil Ambiental - Universidad de los Andes">
            <a:extLst>
              <a:ext uri="{FF2B5EF4-FFF2-40B4-BE49-F238E27FC236}">
                <a16:creationId xmlns:a16="http://schemas.microsoft.com/office/drawing/2014/main" id="{E95FA34A-9E2B-87E5-C1C8-3AD8C80A9B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84" r="19884" b="-1"/>
          <a:stretch/>
        </p:blipFill>
        <p:spPr bwMode="auto">
          <a:xfrm>
            <a:off x="20" y="10"/>
            <a:ext cx="7390243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89" name="Rectangle 3088">
            <a:extLst>
              <a:ext uri="{FF2B5EF4-FFF2-40B4-BE49-F238E27FC236}">
                <a16:creationId xmlns:a16="http://schemas.microsoft.com/office/drawing/2014/main" id="{AE3A741D-C19B-960A-5803-1C58871478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879677" y="2347416"/>
            <a:ext cx="1630908" cy="7390262"/>
          </a:xfrm>
          <a:prstGeom prst="rect">
            <a:avLst/>
          </a:prstGeom>
          <a:gradFill>
            <a:gsLst>
              <a:gs pos="0">
                <a:schemeClr val="accent5"/>
              </a:gs>
              <a:gs pos="47000">
                <a:schemeClr val="accent2"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1" name="Rectangle 3090">
            <a:extLst>
              <a:ext uri="{FF2B5EF4-FFF2-40B4-BE49-F238E27FC236}">
                <a16:creationId xmlns:a16="http://schemas.microsoft.com/office/drawing/2014/main" id="{DC39DE25-0E4E-0AA7-0932-1D78C23727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 flipV="1">
            <a:off x="-1919061" y="1919060"/>
            <a:ext cx="6854280" cy="3016159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47000">
                <a:schemeClr val="accent2">
                  <a:alpha val="0"/>
                </a:schemeClr>
              </a:gs>
            </a:gsLst>
            <a:lin ang="4200000" scaled="0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3093" name="Rectangle 3092">
            <a:extLst>
              <a:ext uri="{FF2B5EF4-FFF2-40B4-BE49-F238E27FC236}">
                <a16:creationId xmlns:a16="http://schemas.microsoft.com/office/drawing/2014/main" id="{8D6EA299-0840-6DEA-E670-C49AEBC87E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461657" y="4425055"/>
            <a:ext cx="2928605" cy="2432945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51000">
                <a:schemeClr val="accent5">
                  <a:lumMod val="60000"/>
                  <a:lumOff val="40000"/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EFB222DA-0307-3662-3040-95C1E2685B0D}"/>
              </a:ext>
            </a:extLst>
          </p:cNvPr>
          <p:cNvSpPr txBox="1"/>
          <p:nvPr/>
        </p:nvSpPr>
        <p:spPr>
          <a:xfrm>
            <a:off x="7635711" y="829559"/>
            <a:ext cx="4355184" cy="5151749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i="0" dirty="0" err="1">
                <a:effectLst/>
              </a:rPr>
              <a:t>Hidrogeólogos</a:t>
            </a:r>
            <a:r>
              <a:rPr lang="en-US" sz="2000" b="0" i="0" dirty="0">
                <a:effectLst/>
              </a:rPr>
              <a:t>: </a:t>
            </a:r>
            <a:r>
              <a:rPr lang="en-US" sz="2000" b="0" i="0" dirty="0" err="1">
                <a:effectLst/>
              </a:rPr>
              <a:t>Estudian</a:t>
            </a:r>
            <a:r>
              <a:rPr lang="en-US" sz="2000" b="0" i="0" dirty="0">
                <a:effectLst/>
              </a:rPr>
              <a:t> las </a:t>
            </a:r>
            <a:r>
              <a:rPr lang="en-US" sz="2000" b="0" i="0" dirty="0" err="1">
                <a:effectLst/>
              </a:rPr>
              <a:t>características</a:t>
            </a:r>
            <a:r>
              <a:rPr lang="en-US" sz="2000" b="0" i="0" dirty="0">
                <a:effectLst/>
              </a:rPr>
              <a:t> </a:t>
            </a:r>
            <a:r>
              <a:rPr lang="en-US" sz="2000" b="0" i="0" dirty="0" err="1">
                <a:effectLst/>
              </a:rPr>
              <a:t>geológicas</a:t>
            </a:r>
            <a:r>
              <a:rPr lang="en-US" sz="2000" b="0" i="0" dirty="0">
                <a:effectLst/>
              </a:rPr>
              <a:t> e </a:t>
            </a:r>
            <a:r>
              <a:rPr lang="en-US" sz="2000" b="0" i="0" dirty="0" err="1">
                <a:effectLst/>
              </a:rPr>
              <a:t>hidrológicas</a:t>
            </a:r>
            <a:r>
              <a:rPr lang="en-US" sz="2000" b="0" i="0" dirty="0">
                <a:effectLst/>
              </a:rPr>
              <a:t> de </a:t>
            </a:r>
            <a:r>
              <a:rPr lang="en-US" sz="2000" b="0" i="0" dirty="0" err="1">
                <a:effectLst/>
              </a:rPr>
              <a:t>los</a:t>
            </a:r>
            <a:r>
              <a:rPr lang="en-US" sz="2000" b="0" i="0" dirty="0">
                <a:effectLst/>
              </a:rPr>
              <a:t> </a:t>
            </a:r>
            <a:r>
              <a:rPr lang="en-US" sz="2000" b="0" i="0" dirty="0" err="1">
                <a:effectLst/>
              </a:rPr>
              <a:t>acuíferos</a:t>
            </a:r>
            <a:r>
              <a:rPr lang="en-US" sz="2000" b="0" i="0" dirty="0">
                <a:effectLst/>
              </a:rPr>
              <a:t> para </a:t>
            </a:r>
            <a:r>
              <a:rPr lang="en-US" sz="2000" b="0" i="0" dirty="0" err="1">
                <a:effectLst/>
              </a:rPr>
              <a:t>comprender</a:t>
            </a:r>
            <a:r>
              <a:rPr lang="en-US" sz="2000" b="0" i="0" dirty="0">
                <a:effectLst/>
              </a:rPr>
              <a:t> </a:t>
            </a:r>
            <a:r>
              <a:rPr lang="en-US" sz="2000" b="0" i="0" dirty="0" err="1">
                <a:effectLst/>
              </a:rPr>
              <a:t>mejor</a:t>
            </a:r>
            <a:r>
              <a:rPr lang="en-US" sz="2000" b="0" i="0" dirty="0">
                <a:effectLst/>
              </a:rPr>
              <a:t> la </a:t>
            </a:r>
            <a:r>
              <a:rPr lang="en-US" sz="2000" b="0" i="0" dirty="0" err="1">
                <a:effectLst/>
              </a:rPr>
              <a:t>dinámica</a:t>
            </a:r>
            <a:r>
              <a:rPr lang="en-US" sz="2000" b="0" i="0" dirty="0">
                <a:effectLst/>
              </a:rPr>
              <a:t> del </a:t>
            </a:r>
            <a:r>
              <a:rPr lang="en-US" sz="2000" b="0" i="0" dirty="0" err="1">
                <a:effectLst/>
              </a:rPr>
              <a:t>agua</a:t>
            </a:r>
            <a:r>
              <a:rPr lang="en-US" sz="2000" b="0" i="0" dirty="0">
                <a:effectLst/>
              </a:rPr>
              <a:t> </a:t>
            </a:r>
            <a:r>
              <a:rPr lang="en-US" sz="2000" b="0" i="0" dirty="0" err="1">
                <a:effectLst/>
              </a:rPr>
              <a:t>subterránea</a:t>
            </a:r>
            <a:r>
              <a:rPr lang="en-US" sz="2000" b="0" i="0" dirty="0">
                <a:effectLst/>
              </a:rPr>
              <a:t> y la </a:t>
            </a:r>
            <a:r>
              <a:rPr lang="en-US" sz="2000" b="0" i="0" dirty="0" err="1">
                <a:effectLst/>
              </a:rPr>
              <a:t>ubicación</a:t>
            </a:r>
            <a:r>
              <a:rPr lang="en-US" sz="2000" b="0" i="0" dirty="0">
                <a:effectLst/>
              </a:rPr>
              <a:t> </a:t>
            </a:r>
            <a:r>
              <a:rPr lang="en-US" sz="2000" b="0" i="0" dirty="0" err="1">
                <a:effectLst/>
              </a:rPr>
              <a:t>óptima</a:t>
            </a:r>
            <a:r>
              <a:rPr lang="en-US" sz="2000" b="0" i="0" dirty="0">
                <a:effectLst/>
              </a:rPr>
              <a:t> de </a:t>
            </a:r>
            <a:r>
              <a:rPr lang="en-US" sz="2000" b="0" i="0" dirty="0" err="1">
                <a:effectLst/>
              </a:rPr>
              <a:t>los</a:t>
            </a:r>
            <a:r>
              <a:rPr lang="en-US" sz="2000" b="0" i="0" dirty="0">
                <a:effectLst/>
              </a:rPr>
              <a:t> </a:t>
            </a:r>
            <a:r>
              <a:rPr lang="en-US" sz="2000" b="0" i="0" dirty="0" err="1">
                <a:effectLst/>
              </a:rPr>
              <a:t>pozos</a:t>
            </a:r>
            <a:r>
              <a:rPr lang="en-US" sz="2000" b="0" i="0" dirty="0">
                <a:effectLst/>
              </a:rPr>
              <a:t>.</a:t>
            </a:r>
            <a:endParaRPr lang="en-US" sz="2000" b="1" i="0" dirty="0">
              <a:effectLst/>
            </a:endParaRP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i="0" dirty="0" err="1">
                <a:effectLst/>
              </a:rPr>
              <a:t>Ingenieros</a:t>
            </a:r>
            <a:r>
              <a:rPr lang="en-US" sz="2000" b="1" i="0" dirty="0">
                <a:effectLst/>
              </a:rPr>
              <a:t> </a:t>
            </a:r>
            <a:r>
              <a:rPr lang="en-US" sz="2000" b="1" i="0" dirty="0" err="1">
                <a:effectLst/>
              </a:rPr>
              <a:t>Civiles</a:t>
            </a:r>
            <a:r>
              <a:rPr lang="en-US" sz="2000" b="0" i="0" dirty="0">
                <a:effectLst/>
              </a:rPr>
              <a:t>: </a:t>
            </a:r>
            <a:r>
              <a:rPr lang="en-US" sz="2000" b="0" i="0" dirty="0" err="1">
                <a:effectLst/>
              </a:rPr>
              <a:t>Participan</a:t>
            </a:r>
            <a:r>
              <a:rPr lang="en-US" sz="2000" b="0" i="0" dirty="0">
                <a:effectLst/>
              </a:rPr>
              <a:t> </a:t>
            </a:r>
            <a:r>
              <a:rPr lang="en-US" sz="2000" b="0" i="0" dirty="0" err="1">
                <a:effectLst/>
              </a:rPr>
              <a:t>en</a:t>
            </a:r>
            <a:r>
              <a:rPr lang="en-US" sz="2000" b="0" i="0" dirty="0">
                <a:effectLst/>
              </a:rPr>
              <a:t> la </a:t>
            </a:r>
            <a:r>
              <a:rPr lang="en-US" sz="2000" b="0" i="0" dirty="0" err="1">
                <a:effectLst/>
              </a:rPr>
              <a:t>planificación</a:t>
            </a:r>
            <a:r>
              <a:rPr lang="en-US" sz="2000" b="0" i="0" dirty="0">
                <a:effectLst/>
              </a:rPr>
              <a:t>, </a:t>
            </a:r>
            <a:r>
              <a:rPr lang="en-US" sz="2000" b="0" i="0" dirty="0" err="1">
                <a:effectLst/>
              </a:rPr>
              <a:t>diseño</a:t>
            </a:r>
            <a:r>
              <a:rPr lang="en-US" sz="2000" b="0" i="0" dirty="0">
                <a:effectLst/>
              </a:rPr>
              <a:t> y </a:t>
            </a:r>
            <a:r>
              <a:rPr lang="en-US" sz="2000" b="0" i="0" dirty="0" err="1">
                <a:effectLst/>
              </a:rPr>
              <a:t>construcción</a:t>
            </a:r>
            <a:r>
              <a:rPr lang="en-US" sz="2000" b="0" i="0" dirty="0">
                <a:effectLst/>
              </a:rPr>
              <a:t> de </a:t>
            </a:r>
            <a:r>
              <a:rPr lang="en-US" sz="2000" b="0" i="0" dirty="0" err="1">
                <a:effectLst/>
              </a:rPr>
              <a:t>infraestructuras</a:t>
            </a:r>
            <a:r>
              <a:rPr lang="en-US" sz="2000" b="0" i="0" dirty="0">
                <a:effectLst/>
              </a:rPr>
              <a:t> </a:t>
            </a:r>
            <a:r>
              <a:rPr lang="en-US" sz="2000" b="0" i="0" dirty="0" err="1">
                <a:effectLst/>
              </a:rPr>
              <a:t>relacionadas</a:t>
            </a:r>
            <a:r>
              <a:rPr lang="en-US" sz="2000" b="0" i="0" dirty="0">
                <a:effectLst/>
              </a:rPr>
              <a:t> con </a:t>
            </a:r>
            <a:r>
              <a:rPr lang="en-US" sz="2000" b="0" i="0" dirty="0" err="1">
                <a:effectLst/>
              </a:rPr>
              <a:t>el</a:t>
            </a:r>
            <a:r>
              <a:rPr lang="en-US" sz="2000" b="0" i="0" dirty="0">
                <a:effectLst/>
              </a:rPr>
              <a:t> </a:t>
            </a:r>
            <a:r>
              <a:rPr lang="es-MX" sz="2000" b="0" i="0" dirty="0">
                <a:effectLst/>
              </a:rPr>
              <a:t>suministro</a:t>
            </a:r>
            <a:r>
              <a:rPr lang="en-US" sz="2000" b="0" i="0" dirty="0">
                <a:effectLst/>
              </a:rPr>
              <a:t> y </a:t>
            </a:r>
            <a:r>
              <a:rPr lang="en-US" sz="2000" b="0" i="0" dirty="0" err="1">
                <a:effectLst/>
              </a:rPr>
              <a:t>tratamiento</a:t>
            </a:r>
            <a:r>
              <a:rPr lang="en-US" sz="2000" b="0" i="0" dirty="0">
                <a:effectLst/>
              </a:rPr>
              <a:t> de </a:t>
            </a:r>
            <a:r>
              <a:rPr lang="en-US" sz="2000" b="0" i="0" dirty="0" err="1">
                <a:effectLst/>
              </a:rPr>
              <a:t>agua</a:t>
            </a:r>
            <a:r>
              <a:rPr lang="en-US" sz="2000" b="0" i="0" dirty="0">
                <a:effectLst/>
              </a:rPr>
              <a:t>, </a:t>
            </a:r>
            <a:r>
              <a:rPr lang="en-US" sz="2000" b="0" i="0" dirty="0" err="1">
                <a:effectLst/>
              </a:rPr>
              <a:t>incluyendo</a:t>
            </a:r>
            <a:r>
              <a:rPr lang="en-US" sz="2000" b="0" i="0" dirty="0">
                <a:effectLst/>
              </a:rPr>
              <a:t> la </a:t>
            </a:r>
            <a:r>
              <a:rPr lang="en-US" sz="2000" b="0" i="0" dirty="0" err="1">
                <a:effectLst/>
              </a:rPr>
              <a:t>construcción</a:t>
            </a:r>
            <a:r>
              <a:rPr lang="en-US" sz="2000" b="0" i="0" dirty="0">
                <a:effectLst/>
              </a:rPr>
              <a:t> de </a:t>
            </a:r>
            <a:r>
              <a:rPr lang="en-US" sz="2000" b="0" i="0" dirty="0" err="1">
                <a:effectLst/>
              </a:rPr>
              <a:t>pozos</a:t>
            </a:r>
            <a:r>
              <a:rPr lang="en-US" sz="2000" b="0" i="0" dirty="0">
                <a:effectLst/>
              </a:rPr>
              <a:t>, redes de </a:t>
            </a:r>
            <a:r>
              <a:rPr lang="en-US" sz="2000" b="0" i="0" dirty="0" err="1">
                <a:effectLst/>
              </a:rPr>
              <a:t>distribución</a:t>
            </a:r>
            <a:r>
              <a:rPr lang="en-US" sz="2000" b="0" i="0" dirty="0">
                <a:effectLst/>
              </a:rPr>
              <a:t>, </a:t>
            </a:r>
            <a:r>
              <a:rPr lang="en-US" sz="2000" b="0" i="0" dirty="0" err="1">
                <a:effectLst/>
              </a:rPr>
              <a:t>plantas</a:t>
            </a:r>
            <a:r>
              <a:rPr lang="en-US" sz="2000" b="0" i="0" dirty="0">
                <a:effectLst/>
              </a:rPr>
              <a:t> de </a:t>
            </a:r>
            <a:r>
              <a:rPr lang="en-US" sz="2000" b="0" i="0" dirty="0" err="1">
                <a:effectLst/>
              </a:rPr>
              <a:t>tratamiento</a:t>
            </a:r>
            <a:r>
              <a:rPr lang="en-US" sz="2000" b="0" i="0" dirty="0">
                <a:effectLst/>
              </a:rPr>
              <a:t>, entre </a:t>
            </a:r>
            <a:r>
              <a:rPr lang="en-US" sz="2000" b="0" i="0" dirty="0" err="1">
                <a:effectLst/>
              </a:rPr>
              <a:t>otros</a:t>
            </a:r>
            <a:r>
              <a:rPr lang="en-US" sz="2000" b="0" i="0" dirty="0">
                <a:effectLst/>
              </a:rPr>
              <a:t>.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i="0" dirty="0" err="1">
                <a:effectLst/>
              </a:rPr>
              <a:t>Ingenieros</a:t>
            </a:r>
            <a:r>
              <a:rPr lang="en-US" sz="2000" b="1" i="0" dirty="0">
                <a:effectLst/>
              </a:rPr>
              <a:t> </a:t>
            </a:r>
            <a:r>
              <a:rPr lang="en-US" sz="2000" b="1" i="0" dirty="0" err="1">
                <a:effectLst/>
              </a:rPr>
              <a:t>Ambientales</a:t>
            </a:r>
            <a:r>
              <a:rPr lang="en-US" sz="2000" b="0" i="0" dirty="0">
                <a:effectLst/>
              </a:rPr>
              <a:t>: Son </a:t>
            </a:r>
            <a:r>
              <a:rPr lang="en-US" sz="2000" b="0" i="0" dirty="0" err="1">
                <a:effectLst/>
              </a:rPr>
              <a:t>responsables</a:t>
            </a:r>
            <a:r>
              <a:rPr lang="en-US" sz="2000" b="0" i="0" dirty="0">
                <a:effectLst/>
              </a:rPr>
              <a:t> de </a:t>
            </a:r>
            <a:r>
              <a:rPr lang="en-US" sz="2000" b="0" i="0" dirty="0" err="1">
                <a:effectLst/>
              </a:rPr>
              <a:t>diseñar</a:t>
            </a:r>
            <a:r>
              <a:rPr lang="en-US" sz="2000" b="0" i="0" dirty="0">
                <a:effectLst/>
              </a:rPr>
              <a:t> y </a:t>
            </a:r>
            <a:r>
              <a:rPr lang="en-US" sz="2000" b="0" i="0" dirty="0" err="1">
                <a:effectLst/>
              </a:rPr>
              <a:t>supervisar</a:t>
            </a:r>
            <a:r>
              <a:rPr lang="en-US" sz="2000" b="0" i="0" dirty="0">
                <a:effectLst/>
              </a:rPr>
              <a:t> </a:t>
            </a:r>
            <a:r>
              <a:rPr lang="en-US" sz="2000" b="0" i="0" dirty="0" err="1">
                <a:effectLst/>
              </a:rPr>
              <a:t>sistemas</a:t>
            </a:r>
            <a:r>
              <a:rPr lang="en-US" sz="2000" b="0" i="0" dirty="0">
                <a:effectLst/>
              </a:rPr>
              <a:t> de </a:t>
            </a:r>
            <a:r>
              <a:rPr lang="en-US" sz="2000" b="0" i="0" dirty="0" err="1">
                <a:effectLst/>
              </a:rPr>
              <a:t>tratamiento</a:t>
            </a:r>
            <a:r>
              <a:rPr lang="en-US" sz="2000" b="0" i="0" dirty="0">
                <a:effectLst/>
              </a:rPr>
              <a:t> de </a:t>
            </a:r>
            <a:r>
              <a:rPr lang="en-US" sz="2000" b="0" i="0" dirty="0" err="1">
                <a:effectLst/>
              </a:rPr>
              <a:t>agua</a:t>
            </a:r>
            <a:r>
              <a:rPr lang="en-US" sz="2000" b="0" i="0" dirty="0">
                <a:effectLst/>
              </a:rPr>
              <a:t> que </a:t>
            </a:r>
            <a:r>
              <a:rPr lang="en-US" sz="2000" b="0" i="0" dirty="0" err="1">
                <a:effectLst/>
              </a:rPr>
              <a:t>cumplan</a:t>
            </a:r>
            <a:r>
              <a:rPr lang="en-US" sz="2000" b="0" i="0" dirty="0">
                <a:effectLst/>
              </a:rPr>
              <a:t> con </a:t>
            </a:r>
            <a:r>
              <a:rPr lang="en-US" sz="2000" b="0" i="0" dirty="0" err="1">
                <a:effectLst/>
              </a:rPr>
              <a:t>los</a:t>
            </a:r>
            <a:r>
              <a:rPr lang="en-US" sz="2000" b="0" i="0" dirty="0">
                <a:effectLst/>
              </a:rPr>
              <a:t> </a:t>
            </a:r>
            <a:r>
              <a:rPr lang="en-US" sz="2000" b="0" i="0" dirty="0" err="1">
                <a:effectLst/>
              </a:rPr>
              <a:t>estándares</a:t>
            </a:r>
            <a:r>
              <a:rPr lang="en-US" sz="2000" b="0" i="0" dirty="0">
                <a:effectLst/>
              </a:rPr>
              <a:t> </a:t>
            </a:r>
            <a:r>
              <a:rPr lang="en-US" sz="2000" b="0" i="0" dirty="0" err="1">
                <a:effectLst/>
              </a:rPr>
              <a:t>ambientales</a:t>
            </a:r>
            <a:r>
              <a:rPr lang="en-US" sz="2000" b="0" i="0" dirty="0">
                <a:effectLst/>
              </a:rPr>
              <a:t> y de </a:t>
            </a:r>
            <a:r>
              <a:rPr lang="en-US" sz="2000" b="0" i="0" dirty="0" err="1">
                <a:effectLst/>
              </a:rPr>
              <a:t>calidad</a:t>
            </a:r>
            <a:r>
              <a:rPr lang="en-US" sz="2000" b="0" i="0" dirty="0">
                <a:effectLst/>
              </a:rPr>
              <a:t> del </a:t>
            </a:r>
            <a:r>
              <a:rPr lang="en-US" sz="2000" b="0" i="0" dirty="0" err="1">
                <a:effectLst/>
              </a:rPr>
              <a:t>agua</a:t>
            </a:r>
            <a:r>
              <a:rPr lang="en-US" sz="2000" b="0" i="0" dirty="0">
                <a:effectLst/>
              </a:rPr>
              <a:t> </a:t>
            </a:r>
            <a:r>
              <a:rPr lang="en-US" sz="2000" b="0" i="0" dirty="0" err="1">
                <a:effectLst/>
              </a:rPr>
              <a:t>establecidos</a:t>
            </a:r>
            <a:r>
              <a:rPr lang="en-US" sz="2000" b="0" i="0" dirty="0">
                <a:effectLst/>
              </a:rPr>
              <a:t>.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endParaRPr lang="en-US" sz="2000" b="0" i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2066142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56" name="Rectangle 5155">
            <a:extLst>
              <a:ext uri="{FF2B5EF4-FFF2-40B4-BE49-F238E27FC236}">
                <a16:creationId xmlns:a16="http://schemas.microsoft.com/office/drawing/2014/main" id="{B6FACB3C-9069-4791-BC5C-0DB7CD19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58" name="Rectangle 5157">
            <a:extLst>
              <a:ext uri="{FF2B5EF4-FFF2-40B4-BE49-F238E27FC236}">
                <a16:creationId xmlns:a16="http://schemas.microsoft.com/office/drawing/2014/main" id="{71F2038E-D777-4B76-81DD-DD13EE91B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54F05F01-EAD4-454E-B54D-2C1D8D2BCC44}"/>
              </a:ext>
            </a:extLst>
          </p:cNvPr>
          <p:cNvSpPr txBox="1"/>
          <p:nvPr/>
        </p:nvSpPr>
        <p:spPr>
          <a:xfrm>
            <a:off x="804672" y="2421683"/>
            <a:ext cx="4765949" cy="335347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500" b="1">
              <a:solidFill>
                <a:schemeClr val="tx2"/>
              </a:solidFill>
            </a:endParaRP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b="1" i="0">
                <a:solidFill>
                  <a:schemeClr val="tx2"/>
                </a:solidFill>
                <a:effectLst/>
              </a:rPr>
              <a:t>Ingenieros Químicos</a:t>
            </a:r>
            <a:r>
              <a:rPr lang="en-US" sz="1500" b="0" i="0">
                <a:solidFill>
                  <a:schemeClr val="tx2"/>
                </a:solidFill>
                <a:effectLst/>
              </a:rPr>
              <a:t>: Se ocupan de desarrollar procesos de tratamiento de agua que implican reacciones químicas para la eliminación de contaminantes y la mejora de la calidad del agua.</a:t>
            </a:r>
            <a:endParaRPr lang="en-US" sz="1500" b="1">
              <a:solidFill>
                <a:schemeClr val="tx2"/>
              </a:solidFill>
            </a:endParaRP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b="1" i="0">
                <a:solidFill>
                  <a:schemeClr val="tx2"/>
                </a:solidFill>
                <a:effectLst/>
              </a:rPr>
              <a:t>Ingenieros Mecánicos</a:t>
            </a:r>
            <a:r>
              <a:rPr lang="en-US" sz="1500" b="0" i="0">
                <a:solidFill>
                  <a:schemeClr val="tx2"/>
                </a:solidFill>
                <a:effectLst/>
              </a:rPr>
              <a:t>: Su función incluye el diseño, mantenimiento y operación de equipos mecánicos utilizados en sistemas de tratamiento de agua, como bombas, válvulas, filtros y sistemas de desinfección.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b="1" i="0">
                <a:solidFill>
                  <a:schemeClr val="tx2"/>
                </a:solidFill>
                <a:effectLst/>
              </a:rPr>
              <a:t>Ingenieros Eléctricos</a:t>
            </a:r>
            <a:r>
              <a:rPr lang="en-US" sz="1500" b="0" i="0">
                <a:solidFill>
                  <a:schemeClr val="tx2"/>
                </a:solidFill>
                <a:effectLst/>
              </a:rPr>
              <a:t>: Son responsables de diseñar, instalar y mantener sistemas eléctricos y de control utilizados en plantas de tratamiento de agua y pozos, incluyendo sistemas de automatización y monitoreo.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500" b="0" i="0">
              <a:solidFill>
                <a:schemeClr val="tx2"/>
              </a:solidFill>
              <a:effectLst/>
            </a:endParaRPr>
          </a:p>
        </p:txBody>
      </p:sp>
      <p:grpSp>
        <p:nvGrpSpPr>
          <p:cNvPr id="5160" name="Group 5159">
            <a:extLst>
              <a:ext uri="{FF2B5EF4-FFF2-40B4-BE49-F238E27FC236}">
                <a16:creationId xmlns:a16="http://schemas.microsoft.com/office/drawing/2014/main" id="{DD354807-230F-4402-B1B9-F733A8F1F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818240" y="-16714"/>
            <a:ext cx="6373761" cy="6874714"/>
            <a:chOff x="5818240" y="-1"/>
            <a:chExt cx="6373761" cy="6874714"/>
          </a:xfrm>
        </p:grpSpPr>
        <p:sp>
          <p:nvSpPr>
            <p:cNvPr id="5161" name="Freeform: Shape 5160">
              <a:extLst>
                <a:ext uri="{FF2B5EF4-FFF2-40B4-BE49-F238E27FC236}">
                  <a16:creationId xmlns:a16="http://schemas.microsoft.com/office/drawing/2014/main" id="{BF5A6F4A-CE87-4D5C-9382-8167967CE8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18240" y="-1"/>
              <a:ext cx="6373761" cy="6874714"/>
            </a:xfrm>
            <a:custGeom>
              <a:avLst/>
              <a:gdLst>
                <a:gd name="connsiteX0" fmla="*/ 6373761 w 6373761"/>
                <a:gd name="connsiteY0" fmla="*/ 5771297 h 6874714"/>
                <a:gd name="connsiteX1" fmla="*/ 6373761 w 6373761"/>
                <a:gd name="connsiteY1" fmla="*/ 6247960 h 6874714"/>
                <a:gd name="connsiteX2" fmla="*/ 6235932 w 6373761"/>
                <a:gd name="connsiteY2" fmla="*/ 6361930 h 6874714"/>
                <a:gd name="connsiteX3" fmla="*/ 5960375 w 6373761"/>
                <a:gd name="connsiteY3" fmla="*/ 6587489 h 6874714"/>
                <a:gd name="connsiteX4" fmla="*/ 5822907 w 6373761"/>
                <a:gd name="connsiteY4" fmla="*/ 6701871 h 6874714"/>
                <a:gd name="connsiteX5" fmla="*/ 5681115 w 6373761"/>
                <a:gd name="connsiteY5" fmla="*/ 6816896 h 6874714"/>
                <a:gd name="connsiteX6" fmla="*/ 5604096 w 6373761"/>
                <a:gd name="connsiteY6" fmla="*/ 6874714 h 6874714"/>
                <a:gd name="connsiteX7" fmla="*/ 4878485 w 6373761"/>
                <a:gd name="connsiteY7" fmla="*/ 6874714 h 6874714"/>
                <a:gd name="connsiteX8" fmla="*/ 5006014 w 6373761"/>
                <a:gd name="connsiteY8" fmla="*/ 6800200 h 6874714"/>
                <a:gd name="connsiteX9" fmla="*/ 5149855 w 6373761"/>
                <a:gd name="connsiteY9" fmla="*/ 6707667 h 6874714"/>
                <a:gd name="connsiteX10" fmla="*/ 5431866 w 6373761"/>
                <a:gd name="connsiteY10" fmla="*/ 6506210 h 6874714"/>
                <a:gd name="connsiteX11" fmla="*/ 5571036 w 6373761"/>
                <a:gd name="connsiteY11" fmla="*/ 6399557 h 6874714"/>
                <a:gd name="connsiteX12" fmla="*/ 5711649 w 6373761"/>
                <a:gd name="connsiteY12" fmla="*/ 6288912 h 6874714"/>
                <a:gd name="connsiteX13" fmla="*/ 6276589 w 6373761"/>
                <a:gd name="connsiteY13" fmla="*/ 5852379 h 6874714"/>
                <a:gd name="connsiteX14" fmla="*/ 3975975 w 6373761"/>
                <a:gd name="connsiteY14" fmla="*/ 263 h 6874714"/>
                <a:gd name="connsiteX15" fmla="*/ 4350473 w 6373761"/>
                <a:gd name="connsiteY15" fmla="*/ 24963 h 6874714"/>
                <a:gd name="connsiteX16" fmla="*/ 5077909 w 6373761"/>
                <a:gd name="connsiteY16" fmla="*/ 189450 h 6874714"/>
                <a:gd name="connsiteX17" fmla="*/ 5746507 w 6373761"/>
                <a:gd name="connsiteY17" fmla="*/ 505804 h 6874714"/>
                <a:gd name="connsiteX18" fmla="*/ 6322456 w 6373761"/>
                <a:gd name="connsiteY18" fmla="*/ 956633 h 6874714"/>
                <a:gd name="connsiteX19" fmla="*/ 6373761 w 6373761"/>
                <a:gd name="connsiteY19" fmla="*/ 1011863 h 6874714"/>
                <a:gd name="connsiteX20" fmla="*/ 6373761 w 6373761"/>
                <a:gd name="connsiteY20" fmla="*/ 1185075 h 6874714"/>
                <a:gd name="connsiteX21" fmla="*/ 6359489 w 6373761"/>
                <a:gd name="connsiteY21" fmla="*/ 1169497 h 6874714"/>
                <a:gd name="connsiteX22" fmla="*/ 6233869 w 6373761"/>
                <a:gd name="connsiteY22" fmla="*/ 1047442 h 6874714"/>
                <a:gd name="connsiteX23" fmla="*/ 5961423 w 6373761"/>
                <a:gd name="connsiteY23" fmla="*/ 827953 h 6874714"/>
                <a:gd name="connsiteX24" fmla="*/ 5663555 w 6373761"/>
                <a:gd name="connsiteY24" fmla="*/ 645304 h 6874714"/>
                <a:gd name="connsiteX25" fmla="*/ 5013827 w 6373761"/>
                <a:gd name="connsiteY25" fmla="*/ 397863 h 6874714"/>
                <a:gd name="connsiteX26" fmla="*/ 4327409 w 6373761"/>
                <a:gd name="connsiteY26" fmla="*/ 302545 h 6874714"/>
                <a:gd name="connsiteX27" fmla="*/ 3639939 w 6373761"/>
                <a:gd name="connsiteY27" fmla="*/ 338868 h 6874714"/>
                <a:gd name="connsiteX28" fmla="*/ 3302495 w 6373761"/>
                <a:gd name="connsiteY28" fmla="*/ 403659 h 6874714"/>
                <a:gd name="connsiteX29" fmla="*/ 2971604 w 6373761"/>
                <a:gd name="connsiteY29" fmla="*/ 496273 h 6874714"/>
                <a:gd name="connsiteX30" fmla="*/ 2648706 w 6373761"/>
                <a:gd name="connsiteY30" fmla="*/ 614389 h 6874714"/>
                <a:gd name="connsiteX31" fmla="*/ 2335374 w 6373761"/>
                <a:gd name="connsiteY31" fmla="*/ 757109 h 6874714"/>
                <a:gd name="connsiteX32" fmla="*/ 1741342 w 6373761"/>
                <a:gd name="connsiteY32" fmla="*/ 1107725 h 6874714"/>
                <a:gd name="connsiteX33" fmla="*/ 1600861 w 6373761"/>
                <a:gd name="connsiteY33" fmla="*/ 1208710 h 6874714"/>
                <a:gd name="connsiteX34" fmla="*/ 1531799 w 6373761"/>
                <a:gd name="connsiteY34" fmla="*/ 1260879 h 6874714"/>
                <a:gd name="connsiteX35" fmla="*/ 1463655 w 6373761"/>
                <a:gd name="connsiteY35" fmla="*/ 1314333 h 6874714"/>
                <a:gd name="connsiteX36" fmla="*/ 1200777 w 6373761"/>
                <a:gd name="connsiteY36" fmla="*/ 1541166 h 6874714"/>
                <a:gd name="connsiteX37" fmla="*/ 731501 w 6373761"/>
                <a:gd name="connsiteY37" fmla="*/ 2055754 h 6874714"/>
                <a:gd name="connsiteX38" fmla="*/ 531393 w 6373761"/>
                <a:gd name="connsiteY38" fmla="*/ 2342739 h 6874714"/>
                <a:gd name="connsiteX39" fmla="*/ 361033 w 6373761"/>
                <a:gd name="connsiteY39" fmla="*/ 2649046 h 6874714"/>
                <a:gd name="connsiteX40" fmla="*/ 323292 w 6373761"/>
                <a:gd name="connsiteY40" fmla="*/ 2728263 h 6874714"/>
                <a:gd name="connsiteX41" fmla="*/ 304945 w 6373761"/>
                <a:gd name="connsiteY41" fmla="*/ 2768193 h 6874714"/>
                <a:gd name="connsiteX42" fmla="*/ 287516 w 6373761"/>
                <a:gd name="connsiteY42" fmla="*/ 2808510 h 6874714"/>
                <a:gd name="connsiteX43" fmla="*/ 254230 w 6373761"/>
                <a:gd name="connsiteY43" fmla="*/ 2889788 h 6874714"/>
                <a:gd name="connsiteX44" fmla="*/ 223042 w 6373761"/>
                <a:gd name="connsiteY44" fmla="*/ 2971968 h 6874714"/>
                <a:gd name="connsiteX45" fmla="*/ 121611 w 6373761"/>
                <a:gd name="connsiteY45" fmla="*/ 3308544 h 6874714"/>
                <a:gd name="connsiteX46" fmla="*/ 39314 w 6373761"/>
                <a:gd name="connsiteY46" fmla="*/ 4005912 h 6874714"/>
                <a:gd name="connsiteX47" fmla="*/ 73910 w 6373761"/>
                <a:gd name="connsiteY47" fmla="*/ 4354081 h 6874714"/>
                <a:gd name="connsiteX48" fmla="*/ 179534 w 6373761"/>
                <a:gd name="connsiteY48" fmla="*/ 4687050 h 6874714"/>
                <a:gd name="connsiteX49" fmla="*/ 215964 w 6373761"/>
                <a:gd name="connsiteY49" fmla="*/ 4766654 h 6874714"/>
                <a:gd name="connsiteX50" fmla="*/ 256457 w 6373761"/>
                <a:gd name="connsiteY50" fmla="*/ 4844455 h 6874714"/>
                <a:gd name="connsiteX51" fmla="*/ 346225 w 6373761"/>
                <a:gd name="connsiteY51" fmla="*/ 4995290 h 6874714"/>
                <a:gd name="connsiteX52" fmla="*/ 445296 w 6373761"/>
                <a:gd name="connsiteY52" fmla="*/ 5140971 h 6874714"/>
                <a:gd name="connsiteX53" fmla="*/ 551443 w 6373761"/>
                <a:gd name="connsiteY53" fmla="*/ 5282531 h 6874714"/>
                <a:gd name="connsiteX54" fmla="*/ 772387 w 6373761"/>
                <a:gd name="connsiteY54" fmla="*/ 5562561 h 6874714"/>
                <a:gd name="connsiteX55" fmla="*/ 882858 w 6373761"/>
                <a:gd name="connsiteY55" fmla="*/ 5704507 h 6874714"/>
                <a:gd name="connsiteX56" fmla="*/ 990316 w 6373761"/>
                <a:gd name="connsiteY56" fmla="*/ 5848258 h 6874714"/>
                <a:gd name="connsiteX57" fmla="*/ 1097774 w 6373761"/>
                <a:gd name="connsiteY57" fmla="*/ 5987114 h 6874714"/>
                <a:gd name="connsiteX58" fmla="*/ 1210080 w 6373761"/>
                <a:gd name="connsiteY58" fmla="*/ 6121203 h 6874714"/>
                <a:gd name="connsiteX59" fmla="*/ 1448192 w 6373761"/>
                <a:gd name="connsiteY59" fmla="*/ 6374054 h 6874714"/>
                <a:gd name="connsiteX60" fmla="*/ 1982991 w 6373761"/>
                <a:gd name="connsiteY60" fmla="*/ 6796158 h 6874714"/>
                <a:gd name="connsiteX61" fmla="*/ 2118475 w 6373761"/>
                <a:gd name="connsiteY61" fmla="*/ 6874714 h 6874714"/>
                <a:gd name="connsiteX62" fmla="*/ 1569874 w 6373761"/>
                <a:gd name="connsiteY62" fmla="*/ 6874714 h 6874714"/>
                <a:gd name="connsiteX63" fmla="*/ 1507802 w 6373761"/>
                <a:gd name="connsiteY63" fmla="*/ 6817815 h 6874714"/>
                <a:gd name="connsiteX64" fmla="*/ 1256865 w 6373761"/>
                <a:gd name="connsiteY64" fmla="*/ 6543437 h 6874714"/>
                <a:gd name="connsiteX65" fmla="*/ 1038410 w 6373761"/>
                <a:gd name="connsiteY65" fmla="*/ 6248722 h 6874714"/>
                <a:gd name="connsiteX66" fmla="*/ 845380 w 6373761"/>
                <a:gd name="connsiteY66" fmla="*/ 5941386 h 6874714"/>
                <a:gd name="connsiteX67" fmla="*/ 755351 w 6373761"/>
                <a:gd name="connsiteY67" fmla="*/ 5788877 h 6874714"/>
                <a:gd name="connsiteX68" fmla="*/ 661784 w 6373761"/>
                <a:gd name="connsiteY68" fmla="*/ 5638944 h 6874714"/>
                <a:gd name="connsiteX69" fmla="*/ 466525 w 6373761"/>
                <a:gd name="connsiteY69" fmla="*/ 5340366 h 6874714"/>
                <a:gd name="connsiteX70" fmla="*/ 370992 w 6373761"/>
                <a:gd name="connsiteY70" fmla="*/ 5188502 h 6874714"/>
                <a:gd name="connsiteX71" fmla="*/ 280046 w 6373761"/>
                <a:gd name="connsiteY71" fmla="*/ 5033287 h 6874714"/>
                <a:gd name="connsiteX72" fmla="*/ 126853 w 6373761"/>
                <a:gd name="connsiteY72" fmla="*/ 4707660 h 6874714"/>
                <a:gd name="connsiteX73" fmla="*/ 30272 w 6373761"/>
                <a:gd name="connsiteY73" fmla="*/ 4362068 h 6874714"/>
                <a:gd name="connsiteX74" fmla="*/ 0 w 6373761"/>
                <a:gd name="connsiteY74" fmla="*/ 4005912 h 6874714"/>
                <a:gd name="connsiteX75" fmla="*/ 270480 w 6373761"/>
                <a:gd name="connsiteY75" fmla="*/ 2610532 h 6874714"/>
                <a:gd name="connsiteX76" fmla="*/ 415942 w 6373761"/>
                <a:gd name="connsiteY76" fmla="*/ 2280526 h 6874714"/>
                <a:gd name="connsiteX77" fmla="*/ 590102 w 6373761"/>
                <a:gd name="connsiteY77" fmla="*/ 1962626 h 6874714"/>
                <a:gd name="connsiteX78" fmla="*/ 1020719 w 6373761"/>
                <a:gd name="connsiteY78" fmla="*/ 1373070 h 6874714"/>
                <a:gd name="connsiteX79" fmla="*/ 1275080 w 6373761"/>
                <a:gd name="connsiteY79" fmla="*/ 1107081 h 6874714"/>
                <a:gd name="connsiteX80" fmla="*/ 1342437 w 6373761"/>
                <a:gd name="connsiteY80" fmla="*/ 1043965 h 6874714"/>
                <a:gd name="connsiteX81" fmla="*/ 1411106 w 6373761"/>
                <a:gd name="connsiteY81" fmla="*/ 982138 h 6874714"/>
                <a:gd name="connsiteX82" fmla="*/ 1553029 w 6373761"/>
                <a:gd name="connsiteY82" fmla="*/ 863376 h 6874714"/>
                <a:gd name="connsiteX83" fmla="*/ 2173401 w 6373761"/>
                <a:gd name="connsiteY83" fmla="*/ 454409 h 6874714"/>
                <a:gd name="connsiteX84" fmla="*/ 3599708 w 6373761"/>
                <a:gd name="connsiteY84" fmla="*/ 16332 h 6874714"/>
                <a:gd name="connsiteX85" fmla="*/ 3975975 w 6373761"/>
                <a:gd name="connsiteY85" fmla="*/ 263 h 6874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6373761" h="6874714">
                  <a:moveTo>
                    <a:pt x="6373761" y="5771297"/>
                  </a:moveTo>
                  <a:lnTo>
                    <a:pt x="6373761" y="6247960"/>
                  </a:lnTo>
                  <a:lnTo>
                    <a:pt x="6235932" y="6361930"/>
                  </a:lnTo>
                  <a:cubicBezTo>
                    <a:pt x="6143250" y="6437460"/>
                    <a:pt x="6051059" y="6512200"/>
                    <a:pt x="5960375" y="6587489"/>
                  </a:cubicBezTo>
                  <a:lnTo>
                    <a:pt x="5822907" y="6701871"/>
                  </a:lnTo>
                  <a:cubicBezTo>
                    <a:pt x="5776123" y="6740385"/>
                    <a:pt x="5729079" y="6778899"/>
                    <a:pt x="5681115" y="6816896"/>
                  </a:cubicBezTo>
                  <a:lnTo>
                    <a:pt x="5604096" y="6874714"/>
                  </a:lnTo>
                  <a:lnTo>
                    <a:pt x="4878485" y="6874714"/>
                  </a:lnTo>
                  <a:lnTo>
                    <a:pt x="5006014" y="6800200"/>
                  </a:lnTo>
                  <a:cubicBezTo>
                    <a:pt x="5054354" y="6770429"/>
                    <a:pt x="5102285" y="6739483"/>
                    <a:pt x="5149855" y="6707667"/>
                  </a:cubicBezTo>
                  <a:cubicBezTo>
                    <a:pt x="5244993" y="6643906"/>
                    <a:pt x="5338561" y="6576025"/>
                    <a:pt x="5431866" y="6506210"/>
                  </a:cubicBezTo>
                  <a:cubicBezTo>
                    <a:pt x="5478386" y="6471304"/>
                    <a:pt x="5524777" y="6435495"/>
                    <a:pt x="5571036" y="6399557"/>
                  </a:cubicBezTo>
                  <a:lnTo>
                    <a:pt x="5711649" y="6288912"/>
                  </a:lnTo>
                  <a:cubicBezTo>
                    <a:pt x="5902059" y="6140395"/>
                    <a:pt x="6093257" y="5998320"/>
                    <a:pt x="6276589" y="5852379"/>
                  </a:cubicBezTo>
                  <a:close/>
                  <a:moveTo>
                    <a:pt x="3975975" y="263"/>
                  </a:moveTo>
                  <a:cubicBezTo>
                    <a:pt x="4101550" y="1809"/>
                    <a:pt x="4226830" y="10149"/>
                    <a:pt x="4350473" y="24963"/>
                  </a:cubicBezTo>
                  <a:cubicBezTo>
                    <a:pt x="4598149" y="54846"/>
                    <a:pt x="4842943" y="108687"/>
                    <a:pt x="5077909" y="189450"/>
                  </a:cubicBezTo>
                  <a:cubicBezTo>
                    <a:pt x="5312876" y="269955"/>
                    <a:pt x="5537357" y="376867"/>
                    <a:pt x="5746507" y="505804"/>
                  </a:cubicBezTo>
                  <a:cubicBezTo>
                    <a:pt x="5955527" y="634999"/>
                    <a:pt x="6148688" y="786864"/>
                    <a:pt x="6322456" y="956633"/>
                  </a:cubicBezTo>
                  <a:lnTo>
                    <a:pt x="6373761" y="1011863"/>
                  </a:lnTo>
                  <a:lnTo>
                    <a:pt x="6373761" y="1185075"/>
                  </a:lnTo>
                  <a:lnTo>
                    <a:pt x="6359489" y="1169497"/>
                  </a:lnTo>
                  <a:cubicBezTo>
                    <a:pt x="6318811" y="1127602"/>
                    <a:pt x="6276917" y="1086890"/>
                    <a:pt x="6233869" y="1047442"/>
                  </a:cubicBezTo>
                  <a:cubicBezTo>
                    <a:pt x="6147509" y="968870"/>
                    <a:pt x="6056431" y="895448"/>
                    <a:pt x="5961423" y="827953"/>
                  </a:cubicBezTo>
                  <a:cubicBezTo>
                    <a:pt x="5865891" y="761102"/>
                    <a:pt x="5766688" y="699403"/>
                    <a:pt x="5663555" y="645304"/>
                  </a:cubicBezTo>
                  <a:cubicBezTo>
                    <a:pt x="5457943" y="535816"/>
                    <a:pt x="5238703" y="453894"/>
                    <a:pt x="5013827" y="397863"/>
                  </a:cubicBezTo>
                  <a:cubicBezTo>
                    <a:pt x="4788953" y="341703"/>
                    <a:pt x="4558442" y="310917"/>
                    <a:pt x="4327409" y="302545"/>
                  </a:cubicBezTo>
                  <a:cubicBezTo>
                    <a:pt x="4096111" y="293012"/>
                    <a:pt x="3867174" y="305893"/>
                    <a:pt x="3639939" y="338868"/>
                  </a:cubicBezTo>
                  <a:cubicBezTo>
                    <a:pt x="3526585" y="355999"/>
                    <a:pt x="3413885" y="377254"/>
                    <a:pt x="3302495" y="403659"/>
                  </a:cubicBezTo>
                  <a:cubicBezTo>
                    <a:pt x="3191107" y="430451"/>
                    <a:pt x="3080634" y="460978"/>
                    <a:pt x="2971604" y="496273"/>
                  </a:cubicBezTo>
                  <a:cubicBezTo>
                    <a:pt x="2862573" y="531437"/>
                    <a:pt x="2754854" y="570852"/>
                    <a:pt x="2648706" y="614389"/>
                  </a:cubicBezTo>
                  <a:cubicBezTo>
                    <a:pt x="2542690" y="658056"/>
                    <a:pt x="2438114" y="705714"/>
                    <a:pt x="2335374" y="757109"/>
                  </a:cubicBezTo>
                  <a:cubicBezTo>
                    <a:pt x="2129894" y="859769"/>
                    <a:pt x="1931228" y="976855"/>
                    <a:pt x="1741342" y="1107725"/>
                  </a:cubicBezTo>
                  <a:cubicBezTo>
                    <a:pt x="1694035" y="1140571"/>
                    <a:pt x="1646858" y="1173933"/>
                    <a:pt x="1600861" y="1208710"/>
                  </a:cubicBezTo>
                  <a:cubicBezTo>
                    <a:pt x="1577535" y="1225713"/>
                    <a:pt x="1554732" y="1243361"/>
                    <a:pt x="1531799" y="1260879"/>
                  </a:cubicBezTo>
                  <a:cubicBezTo>
                    <a:pt x="1508735" y="1278267"/>
                    <a:pt x="1486064" y="1296171"/>
                    <a:pt x="1463655" y="1314333"/>
                  </a:cubicBezTo>
                  <a:cubicBezTo>
                    <a:pt x="1373627" y="1386853"/>
                    <a:pt x="1285564" y="1462077"/>
                    <a:pt x="1200777" y="1541166"/>
                  </a:cubicBezTo>
                  <a:cubicBezTo>
                    <a:pt x="1030810" y="1698827"/>
                    <a:pt x="873161" y="1870785"/>
                    <a:pt x="731501" y="2055754"/>
                  </a:cubicBezTo>
                  <a:cubicBezTo>
                    <a:pt x="660734" y="2148239"/>
                    <a:pt x="593771" y="2243944"/>
                    <a:pt x="531393" y="2342739"/>
                  </a:cubicBezTo>
                  <a:cubicBezTo>
                    <a:pt x="470063" y="2442050"/>
                    <a:pt x="412140" y="2543810"/>
                    <a:pt x="361033" y="2649046"/>
                  </a:cubicBezTo>
                  <a:cubicBezTo>
                    <a:pt x="347798" y="2675194"/>
                    <a:pt x="335479" y="2701728"/>
                    <a:pt x="323292" y="2728263"/>
                  </a:cubicBezTo>
                  <a:lnTo>
                    <a:pt x="304945" y="2768193"/>
                  </a:lnTo>
                  <a:lnTo>
                    <a:pt x="287516" y="2808510"/>
                  </a:lnTo>
                  <a:cubicBezTo>
                    <a:pt x="276115" y="2835432"/>
                    <a:pt x="264583" y="2862352"/>
                    <a:pt x="254230" y="2889788"/>
                  </a:cubicBezTo>
                  <a:cubicBezTo>
                    <a:pt x="243877" y="2917224"/>
                    <a:pt x="232477" y="2944274"/>
                    <a:pt x="223042" y="2971968"/>
                  </a:cubicBezTo>
                  <a:cubicBezTo>
                    <a:pt x="182679" y="3081970"/>
                    <a:pt x="148475" y="3194291"/>
                    <a:pt x="121611" y="3308544"/>
                  </a:cubicBezTo>
                  <a:cubicBezTo>
                    <a:pt x="67096" y="3536534"/>
                    <a:pt x="39183" y="3771224"/>
                    <a:pt x="39314" y="4005912"/>
                  </a:cubicBezTo>
                  <a:cubicBezTo>
                    <a:pt x="39969" y="4122871"/>
                    <a:pt x="51109" y="4239571"/>
                    <a:pt x="73910" y="4354081"/>
                  </a:cubicBezTo>
                  <a:cubicBezTo>
                    <a:pt x="97892" y="4468334"/>
                    <a:pt x="132619" y="4580140"/>
                    <a:pt x="179534" y="4687050"/>
                  </a:cubicBezTo>
                  <a:cubicBezTo>
                    <a:pt x="190673" y="4713972"/>
                    <a:pt x="203647" y="4740249"/>
                    <a:pt x="215964" y="4766654"/>
                  </a:cubicBezTo>
                  <a:cubicBezTo>
                    <a:pt x="229332" y="4792674"/>
                    <a:pt x="242043" y="4818950"/>
                    <a:pt x="256457" y="4844455"/>
                  </a:cubicBezTo>
                  <a:cubicBezTo>
                    <a:pt x="283978" y="4895978"/>
                    <a:pt x="314642" y="4945956"/>
                    <a:pt x="346225" y="4995290"/>
                  </a:cubicBezTo>
                  <a:cubicBezTo>
                    <a:pt x="377676" y="5044752"/>
                    <a:pt x="411355" y="5092926"/>
                    <a:pt x="445296" y="5140971"/>
                  </a:cubicBezTo>
                  <a:cubicBezTo>
                    <a:pt x="479760" y="5188630"/>
                    <a:pt x="515537" y="5235645"/>
                    <a:pt x="551443" y="5282531"/>
                  </a:cubicBezTo>
                  <a:cubicBezTo>
                    <a:pt x="623387" y="5376434"/>
                    <a:pt x="698608" y="5468402"/>
                    <a:pt x="772387" y="5562561"/>
                  </a:cubicBezTo>
                  <a:cubicBezTo>
                    <a:pt x="809472" y="5609448"/>
                    <a:pt x="846428" y="5656719"/>
                    <a:pt x="882858" y="5704507"/>
                  </a:cubicBezTo>
                  <a:cubicBezTo>
                    <a:pt x="919159" y="5751909"/>
                    <a:pt x="955196" y="5802273"/>
                    <a:pt x="990316" y="5848258"/>
                  </a:cubicBezTo>
                  <a:cubicBezTo>
                    <a:pt x="1025175" y="5895402"/>
                    <a:pt x="1061736" y="5941129"/>
                    <a:pt x="1097774" y="5987114"/>
                  </a:cubicBezTo>
                  <a:cubicBezTo>
                    <a:pt x="1134860" y="6032326"/>
                    <a:pt x="1171684" y="6077536"/>
                    <a:pt x="1210080" y="6121203"/>
                  </a:cubicBezTo>
                  <a:cubicBezTo>
                    <a:pt x="1286350" y="6209051"/>
                    <a:pt x="1365632" y="6293677"/>
                    <a:pt x="1448192" y="6374054"/>
                  </a:cubicBezTo>
                  <a:cubicBezTo>
                    <a:pt x="1613572" y="6534420"/>
                    <a:pt x="1792057" y="6677526"/>
                    <a:pt x="1982991" y="6796158"/>
                  </a:cubicBezTo>
                  <a:lnTo>
                    <a:pt x="2118475" y="6874714"/>
                  </a:lnTo>
                  <a:lnTo>
                    <a:pt x="1569874" y="6874714"/>
                  </a:lnTo>
                  <a:lnTo>
                    <a:pt x="1507802" y="6817815"/>
                  </a:lnTo>
                  <a:cubicBezTo>
                    <a:pt x="1418412" y="6730595"/>
                    <a:pt x="1334903" y="6638562"/>
                    <a:pt x="1256865" y="6543437"/>
                  </a:cubicBezTo>
                  <a:cubicBezTo>
                    <a:pt x="1179155" y="6447861"/>
                    <a:pt x="1106817" y="6349194"/>
                    <a:pt x="1038410" y="6248722"/>
                  </a:cubicBezTo>
                  <a:cubicBezTo>
                    <a:pt x="969873" y="6148253"/>
                    <a:pt x="905922" y="6045592"/>
                    <a:pt x="845380" y="5941386"/>
                  </a:cubicBezTo>
                  <a:cubicBezTo>
                    <a:pt x="814453" y="5888704"/>
                    <a:pt x="786147" y="5839370"/>
                    <a:pt x="755351" y="5788877"/>
                  </a:cubicBezTo>
                  <a:cubicBezTo>
                    <a:pt x="724817" y="5738771"/>
                    <a:pt x="693760" y="5688665"/>
                    <a:pt x="661784" y="5638944"/>
                  </a:cubicBezTo>
                  <a:lnTo>
                    <a:pt x="466525" y="5340366"/>
                  </a:lnTo>
                  <a:cubicBezTo>
                    <a:pt x="434156" y="5290131"/>
                    <a:pt x="402181" y="5239639"/>
                    <a:pt x="370992" y="5188502"/>
                  </a:cubicBezTo>
                  <a:cubicBezTo>
                    <a:pt x="339803" y="5137364"/>
                    <a:pt x="308876" y="5086099"/>
                    <a:pt x="280046" y="5033287"/>
                  </a:cubicBezTo>
                  <a:cubicBezTo>
                    <a:pt x="222255" y="4928179"/>
                    <a:pt x="169181" y="4819982"/>
                    <a:pt x="126853" y="4707660"/>
                  </a:cubicBezTo>
                  <a:cubicBezTo>
                    <a:pt x="83739" y="4595725"/>
                    <a:pt x="51764" y="4479670"/>
                    <a:pt x="30272" y="4362068"/>
                  </a:cubicBezTo>
                  <a:cubicBezTo>
                    <a:pt x="9698" y="4244466"/>
                    <a:pt x="0" y="4125060"/>
                    <a:pt x="0" y="4005912"/>
                  </a:cubicBezTo>
                  <a:cubicBezTo>
                    <a:pt x="1704" y="3530867"/>
                    <a:pt x="95140" y="3057110"/>
                    <a:pt x="270480" y="2610532"/>
                  </a:cubicBezTo>
                  <a:cubicBezTo>
                    <a:pt x="314511" y="2498984"/>
                    <a:pt x="362212" y="2388466"/>
                    <a:pt x="415942" y="2280526"/>
                  </a:cubicBezTo>
                  <a:cubicBezTo>
                    <a:pt x="468884" y="2172197"/>
                    <a:pt x="527199" y="2066188"/>
                    <a:pt x="590102" y="1962626"/>
                  </a:cubicBezTo>
                  <a:cubicBezTo>
                    <a:pt x="716037" y="1755631"/>
                    <a:pt x="859794" y="1557653"/>
                    <a:pt x="1020719" y="1373070"/>
                  </a:cubicBezTo>
                  <a:cubicBezTo>
                    <a:pt x="1101575" y="1281101"/>
                    <a:pt x="1185969" y="1191838"/>
                    <a:pt x="1275080" y="1107081"/>
                  </a:cubicBezTo>
                  <a:cubicBezTo>
                    <a:pt x="1297227" y="1085699"/>
                    <a:pt x="1319504" y="1064575"/>
                    <a:pt x="1342437" y="1043965"/>
                  </a:cubicBezTo>
                  <a:cubicBezTo>
                    <a:pt x="1365240" y="1023226"/>
                    <a:pt x="1387648" y="1002102"/>
                    <a:pt x="1411106" y="982138"/>
                  </a:cubicBezTo>
                  <a:cubicBezTo>
                    <a:pt x="1457497" y="941563"/>
                    <a:pt x="1505065" y="902276"/>
                    <a:pt x="1553029" y="863376"/>
                  </a:cubicBezTo>
                  <a:cubicBezTo>
                    <a:pt x="1745798" y="708806"/>
                    <a:pt x="1954030" y="571882"/>
                    <a:pt x="2173401" y="454409"/>
                  </a:cubicBezTo>
                  <a:cubicBezTo>
                    <a:pt x="2612013" y="219334"/>
                    <a:pt x="3099505" y="65666"/>
                    <a:pt x="3599708" y="16332"/>
                  </a:cubicBezTo>
                  <a:cubicBezTo>
                    <a:pt x="3724530" y="3966"/>
                    <a:pt x="3850400" y="-1283"/>
                    <a:pt x="3975975" y="26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65" name="Freeform: Shape 5161">
              <a:extLst>
                <a:ext uri="{FF2B5EF4-FFF2-40B4-BE49-F238E27FC236}">
                  <a16:creationId xmlns:a16="http://schemas.microsoft.com/office/drawing/2014/main" id="{61023DD2-2E6F-4419-B404-80F08460B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65276" y="313387"/>
              <a:ext cx="6326724" cy="6561326"/>
            </a:xfrm>
            <a:custGeom>
              <a:avLst/>
              <a:gdLst>
                <a:gd name="connsiteX0" fmla="*/ 6326724 w 6326724"/>
                <a:gd name="connsiteY0" fmla="*/ 5020808 h 6561326"/>
                <a:gd name="connsiteX1" fmla="*/ 6326724 w 6326724"/>
                <a:gd name="connsiteY1" fmla="*/ 5698632 h 6561326"/>
                <a:gd name="connsiteX2" fmla="*/ 6067438 w 6326724"/>
                <a:gd name="connsiteY2" fmla="*/ 5902509 h 6561326"/>
                <a:gd name="connsiteX3" fmla="*/ 5799974 w 6326724"/>
                <a:gd name="connsiteY3" fmla="*/ 6102017 h 6561326"/>
                <a:gd name="connsiteX4" fmla="*/ 5665258 w 6326724"/>
                <a:gd name="connsiteY4" fmla="*/ 6202100 h 6561326"/>
                <a:gd name="connsiteX5" fmla="*/ 5526873 w 6326724"/>
                <a:gd name="connsiteY5" fmla="*/ 6302828 h 6561326"/>
                <a:gd name="connsiteX6" fmla="*/ 5385080 w 6326724"/>
                <a:gd name="connsiteY6" fmla="*/ 6402268 h 6561326"/>
                <a:gd name="connsiteX7" fmla="*/ 5238833 w 6326724"/>
                <a:gd name="connsiteY7" fmla="*/ 6498875 h 6561326"/>
                <a:gd name="connsiteX8" fmla="*/ 5138040 w 6326724"/>
                <a:gd name="connsiteY8" fmla="*/ 6561326 h 6561326"/>
                <a:gd name="connsiteX9" fmla="*/ 3946072 w 6326724"/>
                <a:gd name="connsiteY9" fmla="*/ 6561326 h 6561326"/>
                <a:gd name="connsiteX10" fmla="*/ 3976009 w 6326724"/>
                <a:gd name="connsiteY10" fmla="*/ 6555242 h 6561326"/>
                <a:gd name="connsiteX11" fmla="*/ 4404855 w 6326724"/>
                <a:gd name="connsiteY11" fmla="*/ 6399048 h 6561326"/>
                <a:gd name="connsiteX12" fmla="*/ 4938868 w 6326724"/>
                <a:gd name="connsiteY12" fmla="*/ 6072132 h 6561326"/>
                <a:gd name="connsiteX13" fmla="*/ 5068342 w 6326724"/>
                <a:gd name="connsiteY13" fmla="*/ 5976042 h 6561326"/>
                <a:gd name="connsiteX14" fmla="*/ 5197816 w 6326724"/>
                <a:gd name="connsiteY14" fmla="*/ 5876730 h 6561326"/>
                <a:gd name="connsiteX15" fmla="*/ 5460039 w 6326724"/>
                <a:gd name="connsiteY15" fmla="*/ 5670637 h 6561326"/>
                <a:gd name="connsiteX16" fmla="*/ 5999033 w 6326724"/>
                <a:gd name="connsiteY16" fmla="*/ 5271718 h 6561326"/>
                <a:gd name="connsiteX17" fmla="*/ 6258766 w 6326724"/>
                <a:gd name="connsiteY17" fmla="*/ 5077603 h 6561326"/>
                <a:gd name="connsiteX18" fmla="*/ 4139342 w 6326724"/>
                <a:gd name="connsiteY18" fmla="*/ 440 h 6561326"/>
                <a:gd name="connsiteX19" fmla="*/ 4315744 w 6326724"/>
                <a:gd name="connsiteY19" fmla="*/ 6808 h 6561326"/>
                <a:gd name="connsiteX20" fmla="*/ 5015400 w 6326724"/>
                <a:gd name="connsiteY20" fmla="*/ 113591 h 6561326"/>
                <a:gd name="connsiteX21" fmla="*/ 5681114 w 6326724"/>
                <a:gd name="connsiteY21" fmla="*/ 361418 h 6561326"/>
                <a:gd name="connsiteX22" fmla="*/ 6270952 w 6326724"/>
                <a:gd name="connsiteY22" fmla="*/ 755441 h 6561326"/>
                <a:gd name="connsiteX23" fmla="*/ 6326724 w 6326724"/>
                <a:gd name="connsiteY23" fmla="*/ 807432 h 6561326"/>
                <a:gd name="connsiteX24" fmla="*/ 6326724 w 6326724"/>
                <a:gd name="connsiteY24" fmla="*/ 1231565 h 6561326"/>
                <a:gd name="connsiteX25" fmla="*/ 6302093 w 6326724"/>
                <a:gd name="connsiteY25" fmla="*/ 1203002 h 6561326"/>
                <a:gd name="connsiteX26" fmla="*/ 6066914 w 6326724"/>
                <a:gd name="connsiteY26" fmla="*/ 989616 h 6561326"/>
                <a:gd name="connsiteX27" fmla="*/ 5533688 w 6326724"/>
                <a:gd name="connsiteY27" fmla="*/ 647242 h 6561326"/>
                <a:gd name="connsiteX28" fmla="*/ 4933626 w 6326724"/>
                <a:gd name="connsiteY28" fmla="*/ 432262 h 6561326"/>
                <a:gd name="connsiteX29" fmla="*/ 4296873 w 6326724"/>
                <a:gd name="connsiteY29" fmla="*/ 343126 h 6561326"/>
                <a:gd name="connsiteX30" fmla="*/ 3651602 w 6326724"/>
                <a:gd name="connsiteY30" fmla="*/ 365797 h 6561326"/>
                <a:gd name="connsiteX31" fmla="*/ 3018256 w 6326724"/>
                <a:gd name="connsiteY31" fmla="*/ 496666 h 6561326"/>
                <a:gd name="connsiteX32" fmla="*/ 2412429 w 6326724"/>
                <a:gd name="connsiteY32" fmla="*/ 724399 h 6561326"/>
                <a:gd name="connsiteX33" fmla="*/ 1329857 w 6326724"/>
                <a:gd name="connsiteY33" fmla="*/ 1424086 h 6561326"/>
                <a:gd name="connsiteX34" fmla="*/ 887314 w 6326724"/>
                <a:gd name="connsiteY34" fmla="*/ 1891015 h 6561326"/>
                <a:gd name="connsiteX35" fmla="*/ 537420 w 6326724"/>
                <a:gd name="connsiteY35" fmla="*/ 2427245 h 6561326"/>
                <a:gd name="connsiteX36" fmla="*/ 299965 w 6326724"/>
                <a:gd name="connsiteY36" fmla="*/ 3020021 h 6561326"/>
                <a:gd name="connsiteX37" fmla="*/ 213606 w 6326724"/>
                <a:gd name="connsiteY37" fmla="*/ 3651953 h 6561326"/>
                <a:gd name="connsiteX38" fmla="*/ 250036 w 6326724"/>
                <a:gd name="connsiteY38" fmla="*/ 3961352 h 6561326"/>
                <a:gd name="connsiteX39" fmla="*/ 357625 w 6326724"/>
                <a:gd name="connsiteY39" fmla="*/ 4250783 h 6561326"/>
                <a:gd name="connsiteX40" fmla="*/ 432715 w 6326724"/>
                <a:gd name="connsiteY40" fmla="*/ 4387063 h 6561326"/>
                <a:gd name="connsiteX41" fmla="*/ 518943 w 6326724"/>
                <a:gd name="connsiteY41" fmla="*/ 4518962 h 6561326"/>
                <a:gd name="connsiteX42" fmla="*/ 718133 w 6326724"/>
                <a:gd name="connsiteY42" fmla="*/ 4773874 h 6561326"/>
                <a:gd name="connsiteX43" fmla="*/ 933704 w 6326724"/>
                <a:gd name="connsiteY43" fmla="*/ 5030717 h 6561326"/>
                <a:gd name="connsiteX44" fmla="*/ 1040900 w 6326724"/>
                <a:gd name="connsiteY44" fmla="*/ 5164806 h 6561326"/>
                <a:gd name="connsiteX45" fmla="*/ 1092401 w 6326724"/>
                <a:gd name="connsiteY45" fmla="*/ 5230628 h 6561326"/>
                <a:gd name="connsiteX46" fmla="*/ 1142854 w 6326724"/>
                <a:gd name="connsiteY46" fmla="*/ 5293615 h 6561326"/>
                <a:gd name="connsiteX47" fmla="*/ 1576354 w 6326724"/>
                <a:gd name="connsiteY47" fmla="*/ 5759128 h 6561326"/>
                <a:gd name="connsiteX48" fmla="*/ 1806865 w 6326724"/>
                <a:gd name="connsiteY48" fmla="*/ 5968571 h 6561326"/>
                <a:gd name="connsiteX49" fmla="*/ 2048253 w 6326724"/>
                <a:gd name="connsiteY49" fmla="*/ 6161654 h 6561326"/>
                <a:gd name="connsiteX50" fmla="*/ 2587506 w 6326724"/>
                <a:gd name="connsiteY50" fmla="*/ 6467059 h 6561326"/>
                <a:gd name="connsiteX51" fmla="*/ 2889176 w 6326724"/>
                <a:gd name="connsiteY51" fmla="*/ 6553360 h 6561326"/>
                <a:gd name="connsiteX52" fmla="*/ 2929698 w 6326724"/>
                <a:gd name="connsiteY52" fmla="*/ 6561326 h 6561326"/>
                <a:gd name="connsiteX53" fmla="*/ 1816374 w 6326724"/>
                <a:gd name="connsiteY53" fmla="*/ 6561326 h 6561326"/>
                <a:gd name="connsiteX54" fmla="*/ 1787601 w 6326724"/>
                <a:gd name="connsiteY54" fmla="*/ 6545761 h 6561326"/>
                <a:gd name="connsiteX55" fmla="*/ 1225544 w 6326724"/>
                <a:gd name="connsiteY55" fmla="*/ 6094158 h 6561326"/>
                <a:gd name="connsiteX56" fmla="*/ 997654 w 6326724"/>
                <a:gd name="connsiteY56" fmla="*/ 5822374 h 6561326"/>
                <a:gd name="connsiteX57" fmla="*/ 798596 w 6326724"/>
                <a:gd name="connsiteY57" fmla="*/ 5534615 h 6561326"/>
                <a:gd name="connsiteX58" fmla="*/ 752075 w 6326724"/>
                <a:gd name="connsiteY58" fmla="*/ 5461324 h 6561326"/>
                <a:gd name="connsiteX59" fmla="*/ 707650 w 6326724"/>
                <a:gd name="connsiteY59" fmla="*/ 5390221 h 6561326"/>
                <a:gd name="connsiteX60" fmla="*/ 619980 w 6326724"/>
                <a:gd name="connsiteY60" fmla="*/ 5252396 h 6561326"/>
                <a:gd name="connsiteX61" fmla="*/ 438349 w 6326724"/>
                <a:gd name="connsiteY61" fmla="*/ 4970822 h 6561326"/>
                <a:gd name="connsiteX62" fmla="*/ 261044 w 6326724"/>
                <a:gd name="connsiteY62" fmla="*/ 4673145 h 6561326"/>
                <a:gd name="connsiteX63" fmla="*/ 181107 w 6326724"/>
                <a:gd name="connsiteY63" fmla="*/ 4515356 h 6561326"/>
                <a:gd name="connsiteX64" fmla="*/ 113224 w 6326724"/>
                <a:gd name="connsiteY64" fmla="*/ 4350223 h 6561326"/>
                <a:gd name="connsiteX65" fmla="*/ 61199 w 6326724"/>
                <a:gd name="connsiteY65" fmla="*/ 4178908 h 6561326"/>
                <a:gd name="connsiteX66" fmla="*/ 41804 w 6326724"/>
                <a:gd name="connsiteY66" fmla="*/ 4091577 h 6561326"/>
                <a:gd name="connsiteX67" fmla="*/ 33287 w 6326724"/>
                <a:gd name="connsiteY67" fmla="*/ 4047781 h 6561326"/>
                <a:gd name="connsiteX68" fmla="*/ 26209 w 6326724"/>
                <a:gd name="connsiteY68" fmla="*/ 4003858 h 6561326"/>
                <a:gd name="connsiteX69" fmla="*/ 0 w 6326724"/>
                <a:gd name="connsiteY69" fmla="*/ 3651953 h 6561326"/>
                <a:gd name="connsiteX70" fmla="*/ 72731 w 6326724"/>
                <a:gd name="connsiteY70" fmla="*/ 2966307 h 6561326"/>
                <a:gd name="connsiteX71" fmla="*/ 291316 w 6326724"/>
                <a:gd name="connsiteY71" fmla="*/ 2309385 h 6561326"/>
                <a:gd name="connsiteX72" fmla="*/ 1110878 w 6326724"/>
                <a:gd name="connsiteY72" fmla="*/ 1193776 h 6561326"/>
                <a:gd name="connsiteX73" fmla="*/ 1654327 w 6326724"/>
                <a:gd name="connsiteY73" fmla="*/ 756730 h 6561326"/>
                <a:gd name="connsiteX74" fmla="*/ 2261727 w 6326724"/>
                <a:gd name="connsiteY74" fmla="*/ 409720 h 6561326"/>
                <a:gd name="connsiteX75" fmla="*/ 3610060 w 6326724"/>
                <a:gd name="connsiteY75" fmla="*/ 27032 h 6561326"/>
                <a:gd name="connsiteX76" fmla="*/ 4139342 w 6326724"/>
                <a:gd name="connsiteY76" fmla="*/ 440 h 65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6326724" h="6561326">
                  <a:moveTo>
                    <a:pt x="6326724" y="5020808"/>
                  </a:moveTo>
                  <a:lnTo>
                    <a:pt x="6326724" y="5698632"/>
                  </a:lnTo>
                  <a:lnTo>
                    <a:pt x="6067438" y="5902509"/>
                  </a:lnTo>
                  <a:cubicBezTo>
                    <a:pt x="5977868" y="5970407"/>
                    <a:pt x="5888364" y="6036453"/>
                    <a:pt x="5799974" y="6102017"/>
                  </a:cubicBezTo>
                  <a:lnTo>
                    <a:pt x="5665258" y="6202100"/>
                  </a:lnTo>
                  <a:cubicBezTo>
                    <a:pt x="5619654" y="6235719"/>
                    <a:pt x="5573656" y="6269596"/>
                    <a:pt x="5526873" y="6302828"/>
                  </a:cubicBezTo>
                  <a:cubicBezTo>
                    <a:pt x="5480220" y="6336189"/>
                    <a:pt x="5433044" y="6369423"/>
                    <a:pt x="5385080" y="6402268"/>
                  </a:cubicBezTo>
                  <a:cubicBezTo>
                    <a:pt x="5336988" y="6434857"/>
                    <a:pt x="5288500" y="6467187"/>
                    <a:pt x="5238833" y="6498875"/>
                  </a:cubicBezTo>
                  <a:lnTo>
                    <a:pt x="5138040" y="6561326"/>
                  </a:lnTo>
                  <a:lnTo>
                    <a:pt x="3946072" y="6561326"/>
                  </a:lnTo>
                  <a:lnTo>
                    <a:pt x="3976009" y="6555242"/>
                  </a:lnTo>
                  <a:cubicBezTo>
                    <a:pt x="4123712" y="6519227"/>
                    <a:pt x="4266863" y="6466383"/>
                    <a:pt x="4404855" y="6399048"/>
                  </a:cubicBezTo>
                  <a:cubicBezTo>
                    <a:pt x="4589500" y="6310299"/>
                    <a:pt x="4765232" y="6196690"/>
                    <a:pt x="4938868" y="6072132"/>
                  </a:cubicBezTo>
                  <a:cubicBezTo>
                    <a:pt x="4982245" y="6041089"/>
                    <a:pt x="5025359" y="6008630"/>
                    <a:pt x="5068342" y="5976042"/>
                  </a:cubicBezTo>
                  <a:cubicBezTo>
                    <a:pt x="5111588" y="5943453"/>
                    <a:pt x="5154702" y="5910349"/>
                    <a:pt x="5197816" y="5876730"/>
                  </a:cubicBezTo>
                  <a:lnTo>
                    <a:pt x="5460039" y="5670637"/>
                  </a:lnTo>
                  <a:cubicBezTo>
                    <a:pt x="5639966" y="5530365"/>
                    <a:pt x="5821596" y="5399753"/>
                    <a:pt x="5999033" y="5271718"/>
                  </a:cubicBezTo>
                  <a:cubicBezTo>
                    <a:pt x="6087686" y="5207700"/>
                    <a:pt x="6174667" y="5143360"/>
                    <a:pt x="6258766" y="5077603"/>
                  </a:cubicBezTo>
                  <a:close/>
                  <a:moveTo>
                    <a:pt x="4139342" y="440"/>
                  </a:moveTo>
                  <a:cubicBezTo>
                    <a:pt x="4198237" y="1301"/>
                    <a:pt x="4257068" y="3427"/>
                    <a:pt x="4315744" y="6808"/>
                  </a:cubicBezTo>
                  <a:cubicBezTo>
                    <a:pt x="4550841" y="20849"/>
                    <a:pt x="4785806" y="55240"/>
                    <a:pt x="5015400" y="113591"/>
                  </a:cubicBezTo>
                  <a:cubicBezTo>
                    <a:pt x="5244992" y="171812"/>
                    <a:pt x="5469212" y="254249"/>
                    <a:pt x="5681114" y="361418"/>
                  </a:cubicBezTo>
                  <a:cubicBezTo>
                    <a:pt x="5892754" y="468586"/>
                    <a:pt x="6093124" y="599584"/>
                    <a:pt x="6270952" y="755441"/>
                  </a:cubicBezTo>
                  <a:lnTo>
                    <a:pt x="6326724" y="807432"/>
                  </a:lnTo>
                  <a:lnTo>
                    <a:pt x="6326724" y="1231565"/>
                  </a:lnTo>
                  <a:lnTo>
                    <a:pt x="6302093" y="1203002"/>
                  </a:lnTo>
                  <a:cubicBezTo>
                    <a:pt x="6227937" y="1127247"/>
                    <a:pt x="6149211" y="1056081"/>
                    <a:pt x="6066914" y="989616"/>
                  </a:cubicBezTo>
                  <a:cubicBezTo>
                    <a:pt x="5902714" y="856299"/>
                    <a:pt x="5724360" y="740371"/>
                    <a:pt x="5533688" y="647242"/>
                  </a:cubicBezTo>
                  <a:cubicBezTo>
                    <a:pt x="5343146" y="553857"/>
                    <a:pt x="5141466" y="482239"/>
                    <a:pt x="4933626" y="432262"/>
                  </a:cubicBezTo>
                  <a:cubicBezTo>
                    <a:pt x="4725788" y="382156"/>
                    <a:pt x="4512182" y="353303"/>
                    <a:pt x="4296873" y="343126"/>
                  </a:cubicBezTo>
                  <a:cubicBezTo>
                    <a:pt x="4081172" y="332435"/>
                    <a:pt x="3865732" y="339520"/>
                    <a:pt x="3651602" y="365797"/>
                  </a:cubicBezTo>
                  <a:cubicBezTo>
                    <a:pt x="3437604" y="392202"/>
                    <a:pt x="3225572" y="436384"/>
                    <a:pt x="3018256" y="496666"/>
                  </a:cubicBezTo>
                  <a:cubicBezTo>
                    <a:pt x="2810809" y="556691"/>
                    <a:pt x="2608474" y="634362"/>
                    <a:pt x="2412429" y="724399"/>
                  </a:cubicBezTo>
                  <a:cubicBezTo>
                    <a:pt x="2019160" y="902541"/>
                    <a:pt x="1651969" y="1138775"/>
                    <a:pt x="1329857" y="1424086"/>
                  </a:cubicBezTo>
                  <a:cubicBezTo>
                    <a:pt x="1169326" y="1567192"/>
                    <a:pt x="1020588" y="1723307"/>
                    <a:pt x="887314" y="1891015"/>
                  </a:cubicBezTo>
                  <a:cubicBezTo>
                    <a:pt x="753778" y="2058466"/>
                    <a:pt x="635967" y="2238026"/>
                    <a:pt x="537420" y="2427245"/>
                  </a:cubicBezTo>
                  <a:cubicBezTo>
                    <a:pt x="438874" y="2616335"/>
                    <a:pt x="356839" y="2814313"/>
                    <a:pt x="299965" y="3020021"/>
                  </a:cubicBezTo>
                  <a:cubicBezTo>
                    <a:pt x="242961" y="3225212"/>
                    <a:pt x="213474" y="3438518"/>
                    <a:pt x="213606" y="3651953"/>
                  </a:cubicBezTo>
                  <a:cubicBezTo>
                    <a:pt x="214785" y="3756804"/>
                    <a:pt x="225269" y="3860881"/>
                    <a:pt x="250036" y="3961352"/>
                  </a:cubicBezTo>
                  <a:cubicBezTo>
                    <a:pt x="274412" y="4061950"/>
                    <a:pt x="312284" y="4158171"/>
                    <a:pt x="357625" y="4250783"/>
                  </a:cubicBezTo>
                  <a:cubicBezTo>
                    <a:pt x="380558" y="4297025"/>
                    <a:pt x="405982" y="4342366"/>
                    <a:pt x="432715" y="4387063"/>
                  </a:cubicBezTo>
                  <a:cubicBezTo>
                    <a:pt x="459841" y="4431630"/>
                    <a:pt x="488803" y="4475554"/>
                    <a:pt x="518943" y="4518962"/>
                  </a:cubicBezTo>
                  <a:cubicBezTo>
                    <a:pt x="580011" y="4605521"/>
                    <a:pt x="647893" y="4689504"/>
                    <a:pt x="718133" y="4773874"/>
                  </a:cubicBezTo>
                  <a:cubicBezTo>
                    <a:pt x="788374" y="4858372"/>
                    <a:pt x="861760" y="4942871"/>
                    <a:pt x="933704" y="5030717"/>
                  </a:cubicBezTo>
                  <a:cubicBezTo>
                    <a:pt x="969742" y="5074512"/>
                    <a:pt x="1005387" y="5119337"/>
                    <a:pt x="1040900" y="5164806"/>
                  </a:cubicBezTo>
                  <a:lnTo>
                    <a:pt x="1092401" y="5230628"/>
                  </a:lnTo>
                  <a:cubicBezTo>
                    <a:pt x="1109306" y="5251624"/>
                    <a:pt x="1125425" y="5273135"/>
                    <a:pt x="1142854" y="5293615"/>
                  </a:cubicBezTo>
                  <a:cubicBezTo>
                    <a:pt x="1278880" y="5460293"/>
                    <a:pt x="1426438" y="5613704"/>
                    <a:pt x="1576354" y="5759128"/>
                  </a:cubicBezTo>
                  <a:cubicBezTo>
                    <a:pt x="1651706" y="5831519"/>
                    <a:pt x="1728368" y="5901461"/>
                    <a:pt x="1806865" y="5968571"/>
                  </a:cubicBezTo>
                  <a:cubicBezTo>
                    <a:pt x="1885362" y="6035680"/>
                    <a:pt x="1965299" y="6100599"/>
                    <a:pt x="2048253" y="6161654"/>
                  </a:cubicBezTo>
                  <a:cubicBezTo>
                    <a:pt x="2213502" y="6284022"/>
                    <a:pt x="2391724" y="6393380"/>
                    <a:pt x="2587506" y="6467059"/>
                  </a:cubicBezTo>
                  <a:cubicBezTo>
                    <a:pt x="2685137" y="6503898"/>
                    <a:pt x="2786304" y="6532106"/>
                    <a:pt x="2889176" y="6553360"/>
                  </a:cubicBezTo>
                  <a:lnTo>
                    <a:pt x="2929698" y="6561326"/>
                  </a:lnTo>
                  <a:lnTo>
                    <a:pt x="1816374" y="6561326"/>
                  </a:lnTo>
                  <a:lnTo>
                    <a:pt x="1787601" y="6545761"/>
                  </a:lnTo>
                  <a:cubicBezTo>
                    <a:pt x="1577272" y="6422749"/>
                    <a:pt x="1389483" y="6266761"/>
                    <a:pt x="1225544" y="6094158"/>
                  </a:cubicBezTo>
                  <a:cubicBezTo>
                    <a:pt x="1143116" y="6007986"/>
                    <a:pt x="1068158" y="5916274"/>
                    <a:pt x="997654" y="5822374"/>
                  </a:cubicBezTo>
                  <a:cubicBezTo>
                    <a:pt x="927546" y="5728086"/>
                    <a:pt x="860842" y="5632381"/>
                    <a:pt x="798596" y="5534615"/>
                  </a:cubicBezTo>
                  <a:cubicBezTo>
                    <a:pt x="782608" y="5510399"/>
                    <a:pt x="767537" y="5485797"/>
                    <a:pt x="752075" y="5461324"/>
                  </a:cubicBezTo>
                  <a:lnTo>
                    <a:pt x="707650" y="5390221"/>
                  </a:lnTo>
                  <a:cubicBezTo>
                    <a:pt x="679213" y="5344237"/>
                    <a:pt x="649728" y="5298638"/>
                    <a:pt x="619980" y="5252396"/>
                  </a:cubicBezTo>
                  <a:lnTo>
                    <a:pt x="438349" y="4970822"/>
                  </a:lnTo>
                  <a:cubicBezTo>
                    <a:pt x="377413" y="4874860"/>
                    <a:pt x="317263" y="4776064"/>
                    <a:pt x="261044" y="4673145"/>
                  </a:cubicBezTo>
                  <a:cubicBezTo>
                    <a:pt x="233000" y="4621622"/>
                    <a:pt x="205874" y="4569197"/>
                    <a:pt x="181107" y="4515356"/>
                  </a:cubicBezTo>
                  <a:cubicBezTo>
                    <a:pt x="156470" y="4461385"/>
                    <a:pt x="133537" y="4406385"/>
                    <a:pt x="113224" y="4350223"/>
                  </a:cubicBezTo>
                  <a:cubicBezTo>
                    <a:pt x="93305" y="4293934"/>
                    <a:pt x="75614" y="4236872"/>
                    <a:pt x="61199" y="4178908"/>
                  </a:cubicBezTo>
                  <a:cubicBezTo>
                    <a:pt x="54385" y="4149927"/>
                    <a:pt x="47440" y="4120815"/>
                    <a:pt x="41804" y="4091577"/>
                  </a:cubicBezTo>
                  <a:lnTo>
                    <a:pt x="33287" y="4047781"/>
                  </a:lnTo>
                  <a:lnTo>
                    <a:pt x="26209" y="4003858"/>
                  </a:lnTo>
                  <a:cubicBezTo>
                    <a:pt x="7732" y="3886643"/>
                    <a:pt x="0" y="3768783"/>
                    <a:pt x="0" y="3651953"/>
                  </a:cubicBezTo>
                  <a:cubicBezTo>
                    <a:pt x="524" y="3422031"/>
                    <a:pt x="25030" y="3192109"/>
                    <a:pt x="72731" y="2966307"/>
                  </a:cubicBezTo>
                  <a:cubicBezTo>
                    <a:pt x="120301" y="2740634"/>
                    <a:pt x="193163" y="2519343"/>
                    <a:pt x="291316" y="2309385"/>
                  </a:cubicBezTo>
                  <a:cubicBezTo>
                    <a:pt x="488540" y="1889469"/>
                    <a:pt x="774352" y="1513736"/>
                    <a:pt x="1110878" y="1193776"/>
                  </a:cubicBezTo>
                  <a:cubicBezTo>
                    <a:pt x="1279535" y="1033797"/>
                    <a:pt x="1461821" y="887856"/>
                    <a:pt x="1654327" y="756730"/>
                  </a:cubicBezTo>
                  <a:cubicBezTo>
                    <a:pt x="1847096" y="625732"/>
                    <a:pt x="2049956" y="509031"/>
                    <a:pt x="2261727" y="409720"/>
                  </a:cubicBezTo>
                  <a:cubicBezTo>
                    <a:pt x="2685792" y="212515"/>
                    <a:pt x="3142357" y="82162"/>
                    <a:pt x="3610060" y="27032"/>
                  </a:cubicBezTo>
                  <a:cubicBezTo>
                    <a:pt x="3785399" y="6647"/>
                    <a:pt x="3962657" y="-2144"/>
                    <a:pt x="4139342" y="44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66" name="Freeform: Shape 5162">
              <a:extLst>
                <a:ext uri="{FF2B5EF4-FFF2-40B4-BE49-F238E27FC236}">
                  <a16:creationId xmlns:a16="http://schemas.microsoft.com/office/drawing/2014/main" id="{BC4A6C98-F96E-4587-B01F-A9B01BBF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1866928 h 6521594"/>
                <a:gd name="connsiteX4" fmla="*/ 6212358 w 6321679"/>
                <a:gd name="connsiteY4" fmla="*/ 1689281 h 6521594"/>
                <a:gd name="connsiteX5" fmla="*/ 6049880 w 6321679"/>
                <a:gd name="connsiteY5" fmla="*/ 1477173 h 6521594"/>
                <a:gd name="connsiteX6" fmla="*/ 5248663 w 6321679"/>
                <a:gd name="connsiteY6" fmla="*/ 869327 h 6521594"/>
                <a:gd name="connsiteX7" fmla="*/ 4150102 w 6321679"/>
                <a:gd name="connsiteY7" fmla="*/ 644042 h 6521594"/>
                <a:gd name="connsiteX8" fmla="*/ 2867946 w 6321679"/>
                <a:gd name="connsiteY8" fmla="*/ 886459 h 6521594"/>
                <a:gd name="connsiteX9" fmla="*/ 1728892 w 6321679"/>
                <a:gd name="connsiteY9" fmla="*/ 1552397 h 6521594"/>
                <a:gd name="connsiteX10" fmla="*/ 941043 w 6321679"/>
                <a:gd name="connsiteY10" fmla="*/ 2512664 h 6521594"/>
                <a:gd name="connsiteX11" fmla="*/ 655362 w 6321679"/>
                <a:gd name="connsiteY11" fmla="*/ 3630204 h 6521594"/>
                <a:gd name="connsiteX12" fmla="*/ 1128177 w 6321679"/>
                <a:gd name="connsiteY12" fmla="*/ 4667883 h 6521594"/>
                <a:gd name="connsiteX13" fmla="*/ 1366419 w 6321679"/>
                <a:gd name="connsiteY13" fmla="*/ 4997246 h 6521594"/>
                <a:gd name="connsiteX14" fmla="*/ 3601937 w 6321679"/>
                <a:gd name="connsiteY14" fmla="*/ 6284685 h 6521594"/>
                <a:gd name="connsiteX15" fmla="*/ 5298985 w 6321679"/>
                <a:gd name="connsiteY15" fmla="*/ 5492643 h 6521594"/>
                <a:gd name="connsiteX16" fmla="*/ 5505513 w 6321679"/>
                <a:gd name="connsiteY16" fmla="*/ 5335367 h 6521594"/>
                <a:gd name="connsiteX17" fmla="*/ 6252618 w 6321679"/>
                <a:gd name="connsiteY17" fmla="*/ 4722492 h 6521594"/>
                <a:gd name="connsiteX18" fmla="*/ 6321679 w 6321679"/>
                <a:gd name="connsiteY18" fmla="*/ 4651477 h 6521594"/>
                <a:gd name="connsiteX19" fmla="*/ 6321679 w 6321679"/>
                <a:gd name="connsiteY19" fmla="*/ 5523097 h 6521594"/>
                <a:gd name="connsiteX20" fmla="*/ 6024428 w 6321679"/>
                <a:gd name="connsiteY20" fmla="*/ 5754969 h 6521594"/>
                <a:gd name="connsiteX21" fmla="*/ 5702345 w 6321679"/>
                <a:gd name="connsiteY21" fmla="*/ 6000018 h 6521594"/>
                <a:gd name="connsiteX22" fmla="*/ 4988380 w 6321679"/>
                <a:gd name="connsiteY22" fmla="*/ 6506549 h 6521594"/>
                <a:gd name="connsiteX23" fmla="*/ 4961490 w 6321679"/>
                <a:gd name="connsiteY23" fmla="*/ 6521594 h 6521594"/>
                <a:gd name="connsiteX24" fmla="*/ 2011326 w 6321679"/>
                <a:gd name="connsiteY24" fmla="*/ 6521594 h 6521594"/>
                <a:gd name="connsiteX25" fmla="*/ 1982893 w 6321679"/>
                <a:gd name="connsiteY25" fmla="*/ 6505768 h 6521594"/>
                <a:gd name="connsiteX26" fmla="*/ 824149 w 6321679"/>
                <a:gd name="connsiteY26" fmla="*/ 5358682 h 6521594"/>
                <a:gd name="connsiteX27" fmla="*/ 0 w 6321679"/>
                <a:gd name="connsiteY27" fmla="*/ 3630075 h 6521594"/>
                <a:gd name="connsiteX28" fmla="*/ 4150102 w 6321679"/>
                <a:gd name="connsiteY28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1866928"/>
                  </a:lnTo>
                  <a:lnTo>
                    <a:pt x="6212358" y="1689281"/>
                  </a:lnTo>
                  <a:cubicBezTo>
                    <a:pt x="6161484" y="1615222"/>
                    <a:pt x="6107295" y="1544427"/>
                    <a:pt x="6049880" y="1477173"/>
                  </a:cubicBezTo>
                  <a:cubicBezTo>
                    <a:pt x="5825135" y="1214018"/>
                    <a:pt x="5555573" y="1009470"/>
                    <a:pt x="5248663" y="869327"/>
                  </a:cubicBezTo>
                  <a:cubicBezTo>
                    <a:pt x="4921178" y="719909"/>
                    <a:pt x="4551627" y="644042"/>
                    <a:pt x="4150102" y="644042"/>
                  </a:cubicBezTo>
                  <a:cubicBezTo>
                    <a:pt x="3724203" y="644042"/>
                    <a:pt x="3292799" y="725448"/>
                    <a:pt x="2867946" y="886459"/>
                  </a:cubicBezTo>
                  <a:cubicBezTo>
                    <a:pt x="2454234" y="1042832"/>
                    <a:pt x="2060440" y="1273141"/>
                    <a:pt x="1728892" y="1552397"/>
                  </a:cubicBezTo>
                  <a:cubicBezTo>
                    <a:pt x="1391580" y="1836419"/>
                    <a:pt x="1126473" y="2159600"/>
                    <a:pt x="941043" y="2512664"/>
                  </a:cubicBezTo>
                  <a:cubicBezTo>
                    <a:pt x="751551" y="2873583"/>
                    <a:pt x="655362" y="3249575"/>
                    <a:pt x="655362" y="3630204"/>
                  </a:cubicBezTo>
                  <a:cubicBezTo>
                    <a:pt x="655362" y="4013537"/>
                    <a:pt x="808817" y="4237405"/>
                    <a:pt x="1128177" y="4667883"/>
                  </a:cubicBezTo>
                  <a:cubicBezTo>
                    <a:pt x="1205232" y="4771702"/>
                    <a:pt x="1284908" y="4879129"/>
                    <a:pt x="1366419" y="4997246"/>
                  </a:cubicBezTo>
                  <a:cubicBezTo>
                    <a:pt x="1989282" y="5899677"/>
                    <a:pt x="2657880" y="6284685"/>
                    <a:pt x="3601937" y="6284685"/>
                  </a:cubicBezTo>
                  <a:cubicBezTo>
                    <a:pt x="4221523" y="6284685"/>
                    <a:pt x="4676122" y="5971036"/>
                    <a:pt x="5298985" y="5492643"/>
                  </a:cubicBezTo>
                  <a:cubicBezTo>
                    <a:pt x="5368571" y="5439187"/>
                    <a:pt x="5438156" y="5386375"/>
                    <a:pt x="5505513" y="5335367"/>
                  </a:cubicBezTo>
                  <a:cubicBezTo>
                    <a:pt x="5779335" y="5127761"/>
                    <a:pt x="6041730" y="4928776"/>
                    <a:pt x="6252618" y="4722492"/>
                  </a:cubicBezTo>
                  <a:lnTo>
                    <a:pt x="6321679" y="4651477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64" name="Freeform: Shape 5163">
              <a:extLst>
                <a:ext uri="{FF2B5EF4-FFF2-40B4-BE49-F238E27FC236}">
                  <a16:creationId xmlns:a16="http://schemas.microsoft.com/office/drawing/2014/main" id="{A66409EC-9CC3-482A-A4A5-54ED092B3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2150195 h 6521594"/>
                <a:gd name="connsiteX4" fmla="*/ 6241288 w 6321679"/>
                <a:gd name="connsiteY4" fmla="*/ 1985338 h 6521594"/>
                <a:gd name="connsiteX5" fmla="*/ 5949367 w 6321679"/>
                <a:gd name="connsiteY5" fmla="*/ 1559997 h 6521594"/>
                <a:gd name="connsiteX6" fmla="*/ 5193362 w 6321679"/>
                <a:gd name="connsiteY6" fmla="*/ 986156 h 6521594"/>
                <a:gd name="connsiteX7" fmla="*/ 4150102 w 6321679"/>
                <a:gd name="connsiteY7" fmla="*/ 772850 h 6521594"/>
                <a:gd name="connsiteX8" fmla="*/ 2914861 w 6321679"/>
                <a:gd name="connsiteY8" fmla="*/ 1006637 h 6521594"/>
                <a:gd name="connsiteX9" fmla="*/ 1814073 w 6321679"/>
                <a:gd name="connsiteY9" fmla="*/ 1650163 h 6521594"/>
                <a:gd name="connsiteX10" fmla="*/ 1057412 w 6321679"/>
                <a:gd name="connsiteY10" fmla="*/ 2571657 h 6521594"/>
                <a:gd name="connsiteX11" fmla="*/ 786277 w 6321679"/>
                <a:gd name="connsiteY11" fmla="*/ 3630204 h 6521594"/>
                <a:gd name="connsiteX12" fmla="*/ 1233931 w 6321679"/>
                <a:gd name="connsiteY12" fmla="*/ 4592016 h 6521594"/>
                <a:gd name="connsiteX13" fmla="*/ 1474795 w 6321679"/>
                <a:gd name="connsiteY13" fmla="*/ 4924985 h 6521594"/>
                <a:gd name="connsiteX14" fmla="*/ 2393691 w 6321679"/>
                <a:gd name="connsiteY14" fmla="*/ 5846995 h 6521594"/>
                <a:gd name="connsiteX15" fmla="*/ 3601805 w 6321679"/>
                <a:gd name="connsiteY15" fmla="*/ 6155876 h 6521594"/>
                <a:gd name="connsiteX16" fmla="*/ 4378909 w 6321679"/>
                <a:gd name="connsiteY16" fmla="*/ 5959186 h 6521594"/>
                <a:gd name="connsiteX17" fmla="*/ 5218129 w 6321679"/>
                <a:gd name="connsiteY17" fmla="*/ 5391271 h 6521594"/>
                <a:gd name="connsiteX18" fmla="*/ 5425313 w 6321679"/>
                <a:gd name="connsiteY18" fmla="*/ 5233481 h 6521594"/>
                <a:gd name="connsiteX19" fmla="*/ 6254366 w 6321679"/>
                <a:gd name="connsiteY19" fmla="*/ 4534301 h 6521594"/>
                <a:gd name="connsiteX20" fmla="*/ 6321679 w 6321679"/>
                <a:gd name="connsiteY20" fmla="*/ 4456641 h 6521594"/>
                <a:gd name="connsiteX21" fmla="*/ 6321679 w 6321679"/>
                <a:gd name="connsiteY21" fmla="*/ 5523097 h 6521594"/>
                <a:gd name="connsiteX22" fmla="*/ 6024428 w 6321679"/>
                <a:gd name="connsiteY22" fmla="*/ 5754969 h 6521594"/>
                <a:gd name="connsiteX23" fmla="*/ 5702345 w 6321679"/>
                <a:gd name="connsiteY23" fmla="*/ 6000018 h 6521594"/>
                <a:gd name="connsiteX24" fmla="*/ 4988380 w 6321679"/>
                <a:gd name="connsiteY24" fmla="*/ 6506549 h 6521594"/>
                <a:gd name="connsiteX25" fmla="*/ 4961490 w 6321679"/>
                <a:gd name="connsiteY25" fmla="*/ 6521594 h 6521594"/>
                <a:gd name="connsiteX26" fmla="*/ 2011326 w 6321679"/>
                <a:gd name="connsiteY26" fmla="*/ 6521594 h 6521594"/>
                <a:gd name="connsiteX27" fmla="*/ 1982893 w 6321679"/>
                <a:gd name="connsiteY27" fmla="*/ 6505768 h 6521594"/>
                <a:gd name="connsiteX28" fmla="*/ 824149 w 6321679"/>
                <a:gd name="connsiteY28" fmla="*/ 5358682 h 6521594"/>
                <a:gd name="connsiteX29" fmla="*/ 0 w 6321679"/>
                <a:gd name="connsiteY29" fmla="*/ 3630075 h 6521594"/>
                <a:gd name="connsiteX30" fmla="*/ 4150102 w 6321679"/>
                <a:gd name="connsiteY30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2150195"/>
                  </a:lnTo>
                  <a:lnTo>
                    <a:pt x="6241288" y="1985338"/>
                  </a:lnTo>
                  <a:cubicBezTo>
                    <a:pt x="6156788" y="1831195"/>
                    <a:pt x="6059249" y="1688709"/>
                    <a:pt x="5949367" y="1559997"/>
                  </a:cubicBezTo>
                  <a:cubicBezTo>
                    <a:pt x="5737073" y="1311397"/>
                    <a:pt x="5482843" y="1118314"/>
                    <a:pt x="5193362" y="986156"/>
                  </a:cubicBezTo>
                  <a:cubicBezTo>
                    <a:pt x="4883437" y="844596"/>
                    <a:pt x="4532365" y="772850"/>
                    <a:pt x="4150102" y="772850"/>
                  </a:cubicBezTo>
                  <a:cubicBezTo>
                    <a:pt x="3746218" y="772850"/>
                    <a:pt x="3319008" y="853613"/>
                    <a:pt x="2914861" y="1006637"/>
                  </a:cubicBezTo>
                  <a:cubicBezTo>
                    <a:pt x="2515039" y="1157857"/>
                    <a:pt x="2134350" y="1380438"/>
                    <a:pt x="1814073" y="1650163"/>
                  </a:cubicBezTo>
                  <a:cubicBezTo>
                    <a:pt x="1494190" y="1919502"/>
                    <a:pt x="1232622" y="2238173"/>
                    <a:pt x="1057412" y="2571657"/>
                  </a:cubicBezTo>
                  <a:cubicBezTo>
                    <a:pt x="877486" y="2914158"/>
                    <a:pt x="786277" y="3270313"/>
                    <a:pt x="786277" y="3630204"/>
                  </a:cubicBezTo>
                  <a:cubicBezTo>
                    <a:pt x="786277" y="3974121"/>
                    <a:pt x="923483" y="4173646"/>
                    <a:pt x="1233931" y="4592016"/>
                  </a:cubicBezTo>
                  <a:cubicBezTo>
                    <a:pt x="1311641" y="4696736"/>
                    <a:pt x="1391972" y="4805064"/>
                    <a:pt x="1474795" y="4924985"/>
                  </a:cubicBezTo>
                  <a:cubicBezTo>
                    <a:pt x="1767682" y="5349278"/>
                    <a:pt x="2068172" y="5650948"/>
                    <a:pt x="2393691" y="5846995"/>
                  </a:cubicBezTo>
                  <a:cubicBezTo>
                    <a:pt x="2738735" y="6054891"/>
                    <a:pt x="3133971" y="6155876"/>
                    <a:pt x="3601805" y="6155876"/>
                  </a:cubicBezTo>
                  <a:cubicBezTo>
                    <a:pt x="3867305" y="6155876"/>
                    <a:pt x="4114196" y="6093405"/>
                    <a:pt x="4378909" y="5959186"/>
                  </a:cubicBezTo>
                  <a:cubicBezTo>
                    <a:pt x="4650699" y="5821362"/>
                    <a:pt x="4919737" y="5620421"/>
                    <a:pt x="5218129" y="5391271"/>
                  </a:cubicBezTo>
                  <a:cubicBezTo>
                    <a:pt x="5288107" y="5337558"/>
                    <a:pt x="5357824" y="5284617"/>
                    <a:pt x="5425313" y="5233481"/>
                  </a:cubicBezTo>
                  <a:cubicBezTo>
                    <a:pt x="5739037" y="4995556"/>
                    <a:pt x="6037512" y="4769168"/>
                    <a:pt x="6254366" y="4534301"/>
                  </a:cubicBezTo>
                  <a:lnTo>
                    <a:pt x="6321679" y="4456641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124" name="Picture 4" descr="Plantas de Tratamiento de Agua">
            <a:extLst>
              <a:ext uri="{FF2B5EF4-FFF2-40B4-BE49-F238E27FC236}">
                <a16:creationId xmlns:a16="http://schemas.microsoft.com/office/drawing/2014/main" id="{2564ECB2-7F91-E0CE-78AA-86C58F6E30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08392" y="2855214"/>
            <a:ext cx="4142232" cy="2071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15414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66" name="Rectangle 6165">
            <a:extLst>
              <a:ext uri="{FF2B5EF4-FFF2-40B4-BE49-F238E27FC236}">
                <a16:creationId xmlns:a16="http://schemas.microsoft.com/office/drawing/2014/main" id="{7AA67C3D-6D28-4C64-81F8-295FC9396E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tint val="95000"/>
              <a:satMod val="1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Meiryo"/>
            </a:endParaRPr>
          </a:p>
        </p:txBody>
      </p:sp>
      <p:sp>
        <p:nvSpPr>
          <p:cNvPr id="6171" name="Freeform: Shape 6167">
            <a:extLst>
              <a:ext uri="{FF2B5EF4-FFF2-40B4-BE49-F238E27FC236}">
                <a16:creationId xmlns:a16="http://schemas.microsoft.com/office/drawing/2014/main" id="{8DBEAE55-3EA1-41D7-A212-5F7D8986C1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212206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170" name="Freeform: Shape 6169">
            <a:extLst>
              <a:ext uri="{FF2B5EF4-FFF2-40B4-BE49-F238E27FC236}">
                <a16:creationId xmlns:a16="http://schemas.microsoft.com/office/drawing/2014/main" id="{CFC5F0E7-644F-4101-BE72-12825CF537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417551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BC98C5BB-447C-F0D0-E899-310AB264A01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40" r="2" b="7298"/>
          <a:stretch/>
        </p:blipFill>
        <p:spPr bwMode="auto">
          <a:xfrm>
            <a:off x="2664294" y="-1"/>
            <a:ext cx="9526226" cy="3405188"/>
          </a:xfrm>
          <a:custGeom>
            <a:avLst/>
            <a:gdLst/>
            <a:ahLst/>
            <a:cxnLst/>
            <a:rect l="l" t="t" r="r" b="b"/>
            <a:pathLst>
              <a:path w="9526226" h="3405188">
                <a:moveTo>
                  <a:pt x="1617925" y="0"/>
                </a:moveTo>
                <a:lnTo>
                  <a:pt x="2711158" y="0"/>
                </a:lnTo>
                <a:lnTo>
                  <a:pt x="3027357" y="0"/>
                </a:lnTo>
                <a:lnTo>
                  <a:pt x="3491324" y="0"/>
                </a:lnTo>
                <a:lnTo>
                  <a:pt x="5200853" y="0"/>
                </a:lnTo>
                <a:lnTo>
                  <a:pt x="9526226" y="0"/>
                </a:lnTo>
                <a:lnTo>
                  <a:pt x="9526226" y="3405188"/>
                </a:lnTo>
                <a:lnTo>
                  <a:pt x="0" y="3405188"/>
                </a:lnTo>
                <a:lnTo>
                  <a:pt x="1596" y="3337395"/>
                </a:lnTo>
                <a:cubicBezTo>
                  <a:pt x="68390" y="1928213"/>
                  <a:pt x="632836" y="708413"/>
                  <a:pt x="1595801" y="14997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72" name="Freeform: Shape 6171">
            <a:extLst>
              <a:ext uri="{FF2B5EF4-FFF2-40B4-BE49-F238E27FC236}">
                <a16:creationId xmlns:a16="http://schemas.microsoft.com/office/drawing/2014/main" id="{74283919-7E00-4FC2-BFC9-3F56E58808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664294" y="0"/>
            <a:ext cx="1953741" cy="3405188"/>
          </a:xfrm>
          <a:custGeom>
            <a:avLst/>
            <a:gdLst>
              <a:gd name="connsiteX0" fmla="*/ 340960 w 1953741"/>
              <a:gd name="connsiteY0" fmla="*/ 0 h 3405188"/>
              <a:gd name="connsiteX1" fmla="*/ 0 w 1953741"/>
              <a:gd name="connsiteY1" fmla="*/ 0 h 3405188"/>
              <a:gd name="connsiteX2" fmla="*/ 0 w 1953741"/>
              <a:gd name="connsiteY2" fmla="*/ 1 h 3405188"/>
              <a:gd name="connsiteX3" fmla="*/ 121075 w 1953741"/>
              <a:gd name="connsiteY3" fmla="*/ 1 h 3405188"/>
              <a:gd name="connsiteX4" fmla="*/ 143661 w 1953741"/>
              <a:gd name="connsiteY4" fmla="*/ 14998 h 3405188"/>
              <a:gd name="connsiteX5" fmla="*/ 1771120 w 1953741"/>
              <a:gd name="connsiteY5" fmla="*/ 3337396 h 3405188"/>
              <a:gd name="connsiteX6" fmla="*/ 1772750 w 1953741"/>
              <a:gd name="connsiteY6" fmla="*/ 3405188 h 3405188"/>
              <a:gd name="connsiteX7" fmla="*/ 1953741 w 1953741"/>
              <a:gd name="connsiteY7" fmla="*/ 3405188 h 3405188"/>
              <a:gd name="connsiteX8" fmla="*/ 1937324 w 1953741"/>
              <a:gd name="connsiteY8" fmla="*/ 3058183 h 3405188"/>
              <a:gd name="connsiteX9" fmla="*/ 363084 w 1953741"/>
              <a:gd name="connsiteY9" fmla="*/ 14997 h 3405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53741" h="3405188">
                <a:moveTo>
                  <a:pt x="340960" y="0"/>
                </a:moveTo>
                <a:lnTo>
                  <a:pt x="0" y="0"/>
                </a:lnTo>
                <a:lnTo>
                  <a:pt x="0" y="1"/>
                </a:lnTo>
                <a:lnTo>
                  <a:pt x="121075" y="1"/>
                </a:lnTo>
                <a:lnTo>
                  <a:pt x="143661" y="14998"/>
                </a:lnTo>
                <a:cubicBezTo>
                  <a:pt x="1126713" y="708414"/>
                  <a:pt x="1702933" y="1928214"/>
                  <a:pt x="1771120" y="3337396"/>
                </a:cubicBezTo>
                <a:lnTo>
                  <a:pt x="1772750" y="3405188"/>
                </a:lnTo>
                <a:lnTo>
                  <a:pt x="1953741" y="3405188"/>
                </a:lnTo>
                <a:lnTo>
                  <a:pt x="1937324" y="3058183"/>
                </a:lnTo>
                <a:cubicBezTo>
                  <a:pt x="1813464" y="1767912"/>
                  <a:pt x="1261851" y="662186"/>
                  <a:pt x="363084" y="14997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6148" name="Picture 4">
            <a:extLst>
              <a:ext uri="{FF2B5EF4-FFF2-40B4-BE49-F238E27FC236}">
                <a16:creationId xmlns:a16="http://schemas.microsoft.com/office/drawing/2014/main" id="{CB0C93DB-D571-4A66-22B9-2CA1B57B0C1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10683"/>
          <a:stretch/>
        </p:blipFill>
        <p:spPr bwMode="auto">
          <a:xfrm>
            <a:off x="2660676" y="3452815"/>
            <a:ext cx="9531324" cy="3405187"/>
          </a:xfrm>
          <a:custGeom>
            <a:avLst/>
            <a:gdLst/>
            <a:ahLst/>
            <a:cxnLst/>
            <a:rect l="l" t="t" r="r" b="b"/>
            <a:pathLst>
              <a:path w="9531324" h="3405187">
                <a:moveTo>
                  <a:pt x="3977" y="0"/>
                </a:moveTo>
                <a:lnTo>
                  <a:pt x="9531324" y="0"/>
                </a:lnTo>
                <a:lnTo>
                  <a:pt x="9531324" y="3405187"/>
                </a:lnTo>
                <a:lnTo>
                  <a:pt x="5205951" y="3405187"/>
                </a:lnTo>
                <a:lnTo>
                  <a:pt x="3496422" y="3405187"/>
                </a:lnTo>
                <a:lnTo>
                  <a:pt x="3032455" y="3405187"/>
                </a:lnTo>
                <a:lnTo>
                  <a:pt x="2716256" y="3405187"/>
                </a:lnTo>
                <a:lnTo>
                  <a:pt x="2502754" y="3405187"/>
                </a:lnTo>
                <a:lnTo>
                  <a:pt x="2390998" y="3327786"/>
                </a:lnTo>
                <a:cubicBezTo>
                  <a:pt x="2217180" y="3200295"/>
                  <a:pt x="2046553" y="3062584"/>
                  <a:pt x="1874350" y="2922001"/>
                </a:cubicBezTo>
                <a:cubicBezTo>
                  <a:pt x="928725" y="2150026"/>
                  <a:pt x="0" y="1516318"/>
                  <a:pt x="0" y="168843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74" name="Freeform: Shape 6173">
            <a:extLst>
              <a:ext uri="{FF2B5EF4-FFF2-40B4-BE49-F238E27FC236}">
                <a16:creationId xmlns:a16="http://schemas.microsoft.com/office/drawing/2014/main" id="{2217FF4A-5EDF-43B7-90EE-BDD9F1E9EA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660676" y="3452813"/>
            <a:ext cx="2740990" cy="3405187"/>
          </a:xfrm>
          <a:custGeom>
            <a:avLst/>
            <a:gdLst>
              <a:gd name="connsiteX0" fmla="*/ 2737014 w 2740990"/>
              <a:gd name="connsiteY0" fmla="*/ 0 h 3405187"/>
              <a:gd name="connsiteX1" fmla="*/ 2550901 w 2740990"/>
              <a:gd name="connsiteY1" fmla="*/ 0 h 3405187"/>
              <a:gd name="connsiteX2" fmla="*/ 2554960 w 2740990"/>
              <a:gd name="connsiteY2" fmla="*/ 168844 h 3405187"/>
              <a:gd name="connsiteX3" fmla="*/ 641512 w 2740990"/>
              <a:gd name="connsiteY3" fmla="*/ 2922002 h 3405187"/>
              <a:gd name="connsiteX4" fmla="*/ 114085 w 2740990"/>
              <a:gd name="connsiteY4" fmla="*/ 3327787 h 3405187"/>
              <a:gd name="connsiteX5" fmla="*/ 0 w 2740990"/>
              <a:gd name="connsiteY5" fmla="*/ 3405187 h 3405187"/>
              <a:gd name="connsiteX6" fmla="*/ 24734 w 2740990"/>
              <a:gd name="connsiteY6" fmla="*/ 3405187 h 3405187"/>
              <a:gd name="connsiteX7" fmla="*/ 238236 w 2740990"/>
              <a:gd name="connsiteY7" fmla="*/ 3405187 h 3405187"/>
              <a:gd name="connsiteX8" fmla="*/ 349992 w 2740990"/>
              <a:gd name="connsiteY8" fmla="*/ 3327786 h 3405187"/>
              <a:gd name="connsiteX9" fmla="*/ 866640 w 2740990"/>
              <a:gd name="connsiteY9" fmla="*/ 2922001 h 3405187"/>
              <a:gd name="connsiteX10" fmla="*/ 2740990 w 2740990"/>
              <a:gd name="connsiteY10" fmla="*/ 168843 h 3405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740990" h="3405187">
                <a:moveTo>
                  <a:pt x="2737014" y="0"/>
                </a:moveTo>
                <a:lnTo>
                  <a:pt x="2550901" y="0"/>
                </a:lnTo>
                <a:lnTo>
                  <a:pt x="2554960" y="168844"/>
                </a:lnTo>
                <a:cubicBezTo>
                  <a:pt x="2554960" y="1516319"/>
                  <a:pt x="1606862" y="2150027"/>
                  <a:pt x="641512" y="2922002"/>
                </a:cubicBezTo>
                <a:cubicBezTo>
                  <a:pt x="465716" y="3062585"/>
                  <a:pt x="291530" y="3200296"/>
                  <a:pt x="114085" y="3327787"/>
                </a:cubicBezTo>
                <a:lnTo>
                  <a:pt x="0" y="3405187"/>
                </a:lnTo>
                <a:lnTo>
                  <a:pt x="24734" y="3405187"/>
                </a:lnTo>
                <a:lnTo>
                  <a:pt x="238236" y="3405187"/>
                </a:lnTo>
                <a:lnTo>
                  <a:pt x="349992" y="3327786"/>
                </a:lnTo>
                <a:cubicBezTo>
                  <a:pt x="523810" y="3200295"/>
                  <a:pt x="694437" y="3062584"/>
                  <a:pt x="866640" y="2922001"/>
                </a:cubicBezTo>
                <a:cubicBezTo>
                  <a:pt x="1812265" y="2150026"/>
                  <a:pt x="2740990" y="1516318"/>
                  <a:pt x="2740990" y="168843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48FC374E-84E7-9685-DF92-D075202ED0FC}"/>
              </a:ext>
            </a:extLst>
          </p:cNvPr>
          <p:cNvSpPr txBox="1"/>
          <p:nvPr/>
        </p:nvSpPr>
        <p:spPr>
          <a:xfrm>
            <a:off x="-31373" y="578904"/>
            <a:ext cx="26584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Sistema monitoreo</a:t>
            </a:r>
          </a:p>
          <a:p>
            <a:pPr algn="ctr"/>
            <a:r>
              <a:rPr lang="es-ES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y control hidráulico 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2A200997-8893-7C02-C6C9-3CD5C0C38DFC}"/>
              </a:ext>
            </a:extLst>
          </p:cNvPr>
          <p:cNvSpPr txBox="1"/>
          <p:nvPr/>
        </p:nvSpPr>
        <p:spPr>
          <a:xfrm>
            <a:off x="166976" y="1462268"/>
            <a:ext cx="207869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/>
              <a:t>Sistema de control (PLC).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600" dirty="0"/>
              <a:t>Manejo de bombas, válvulas, electroválvulas, filtros.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600" dirty="0"/>
              <a:t>Integración de sensores de PH, flujo, presión, medición de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600" dirty="0"/>
              <a:t>Suministro y monitoreo de cisternas.</a:t>
            </a:r>
          </a:p>
          <a:p>
            <a:endParaRPr lang="es-MX" sz="1600" dirty="0"/>
          </a:p>
          <a:p>
            <a:r>
              <a:rPr lang="es-MX" sz="1600" dirty="0"/>
              <a:t>IFM </a:t>
            </a:r>
            <a:r>
              <a:rPr lang="es-MX" sz="1600" dirty="0" err="1"/>
              <a:t>Moeno</a:t>
            </a:r>
            <a:r>
              <a:rPr lang="es-MX" sz="1600" dirty="0"/>
              <a:t> – IOT.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600" dirty="0"/>
              <a:t>Monitoreo remoto desde cualquier plataforma</a:t>
            </a:r>
          </a:p>
        </p:txBody>
      </p:sp>
    </p:spTree>
    <p:extLst>
      <p:ext uri="{BB962C8B-B14F-4D97-AF65-F5344CB8AC3E}">
        <p14:creationId xmlns:p14="http://schemas.microsoft.com/office/powerpoint/2010/main" val="25815958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6D956E-BDAF-52E4-F6CF-0AD476FC8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Proveedores para diseño de ducteria y automatización de tratamientos de aguas.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A08D4BA-7D1A-D78C-2BAC-FC39A59DFAEF}"/>
              </a:ext>
            </a:extLst>
          </p:cNvPr>
          <p:cNvSpPr txBox="1"/>
          <p:nvPr/>
        </p:nvSpPr>
        <p:spPr>
          <a:xfrm>
            <a:off x="956145" y="3152835"/>
            <a:ext cx="75597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>
                <a:hlinkClick r:id="rId2"/>
              </a:rPr>
              <a:t>Tratamiento de aguas residuales y potable: Automatización (opt-ing.com)</a:t>
            </a:r>
            <a:endParaRPr lang="es-MX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442BBF6B-400E-BF7A-6CB5-F210F7E431DC}"/>
              </a:ext>
            </a:extLst>
          </p:cNvPr>
          <p:cNvSpPr txBox="1"/>
          <p:nvPr/>
        </p:nvSpPr>
        <p:spPr>
          <a:xfrm>
            <a:off x="956145" y="2441613"/>
            <a:ext cx="60946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>
                <a:hlinkClick r:id="rId3"/>
              </a:rPr>
              <a:t>Plantas de Tratamiento de Agua | Blog | Pure Aqua, </a:t>
            </a:r>
            <a:r>
              <a:rPr lang="es-MX" dirty="0" err="1">
                <a:hlinkClick r:id="rId3"/>
              </a:rPr>
              <a:t>Inc</a:t>
            </a:r>
            <a:r>
              <a:rPr lang="es-MX" dirty="0">
                <a:hlinkClick r:id="rId3"/>
              </a:rPr>
              <a:t> - Pure Aqua Inc.</a:t>
            </a:r>
            <a:endParaRPr lang="es-MX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2110C34D-E4EF-D6DA-E6DB-A267372EAB57}"/>
              </a:ext>
            </a:extLst>
          </p:cNvPr>
          <p:cNvSpPr txBox="1"/>
          <p:nvPr/>
        </p:nvSpPr>
        <p:spPr>
          <a:xfrm>
            <a:off x="956145" y="3614500"/>
            <a:ext cx="947596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>
                <a:hlinkClick r:id="rId4"/>
              </a:rPr>
              <a:t>https://www.iqaqueretaro.com/?gclid=CjwKCAiAibeuBhAAEiwAiXBoJAwR8GSyvpbRqtGlOmlAp6Ci7mngEYzFdIDa0vC0NBxMY-zXjWXzpBoCdz8QAvD_BwE</a:t>
            </a:r>
            <a:endParaRPr lang="es-MX" dirty="0"/>
          </a:p>
          <a:p>
            <a:endParaRPr lang="es-MX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48F9FDE7-7A3D-AC5A-9CCD-B6BE28C652A2}"/>
              </a:ext>
            </a:extLst>
          </p:cNvPr>
          <p:cNvSpPr txBox="1"/>
          <p:nvPr/>
        </p:nvSpPr>
        <p:spPr>
          <a:xfrm>
            <a:off x="956145" y="2005429"/>
            <a:ext cx="60946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>
                <a:hlinkClick r:id="rId5"/>
              </a:rPr>
              <a:t>https://contyquim.com/servicios/tida/automatizacion-y-control</a:t>
            </a:r>
            <a:endParaRPr lang="es-MX" dirty="0"/>
          </a:p>
          <a:p>
            <a:endParaRPr lang="es-MX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A037AEEA-46FF-9B8A-277B-B7DDCD9E0F2F}"/>
              </a:ext>
            </a:extLst>
          </p:cNvPr>
          <p:cNvSpPr txBox="1"/>
          <p:nvPr/>
        </p:nvSpPr>
        <p:spPr>
          <a:xfrm>
            <a:off x="1011804" y="4353164"/>
            <a:ext cx="60946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>
                <a:hlinkClick r:id="rId6"/>
              </a:rPr>
              <a:t>https://youtu.be/Xb4DGkonQUU</a:t>
            </a:r>
            <a:endParaRPr lang="es-MX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5654535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492</TotalTime>
  <Words>380</Words>
  <Application>Microsoft Office PowerPoint</Application>
  <PresentationFormat>Panorámica</PresentationFormat>
  <Paragraphs>29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5" baseType="lpstr">
      <vt:lpstr>Meiryo</vt:lpstr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Especialistas para la construcción y desarrollo de tratamiento de aguas de pozos.</vt:lpstr>
      <vt:lpstr>Presentación de PowerPoint</vt:lpstr>
      <vt:lpstr>Presentación de PowerPoint</vt:lpstr>
      <vt:lpstr>Presentación de PowerPoint</vt:lpstr>
      <vt:lpstr>Proveedores para diseño de ducteria y automatización de tratamientos de aguas.</vt:lpstr>
      <vt:lpstr>CURSOS DE INTERES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SISTEMAS TI</dc:creator>
  <cp:lastModifiedBy>SISTEMAS TI</cp:lastModifiedBy>
  <cp:revision>8</cp:revision>
  <dcterms:created xsi:type="dcterms:W3CDTF">2024-02-08T16:36:17Z</dcterms:created>
  <dcterms:modified xsi:type="dcterms:W3CDTF">2024-02-15T17:48:55Z</dcterms:modified>
</cp:coreProperties>
</file>