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>
        <p:scale>
          <a:sx n="110" d="100"/>
          <a:sy n="110" d="100"/>
        </p:scale>
        <p:origin x="63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53526-2066-F5EF-2E47-DB4A106AD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3F5CE9-7826-C76A-5B69-DBE63CD27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918212-4680-C883-1DE3-760060C4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085D-CAC9-48BA-80E6-4640AAC5EFBD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694A54-8E1F-B1F1-44A0-78CFEA1C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7BABFB-A394-7B90-8065-B4C43FAC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DEB5-3BEB-430F-BF85-DE8529E2AD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970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9CDC6-3C35-8624-E63C-86029B0A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6E5ABA-5DA3-C4C2-AFCE-F00ECF53E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D6C2C7-71D1-D30E-D700-D4FB3BE7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085D-CAC9-48BA-80E6-4640AAC5EFBD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46E3E5-23AB-D2ED-5EA9-3A26F5EE8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49B1B4-9841-D921-9BF5-E6CE7800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DEB5-3BEB-430F-BF85-DE8529E2AD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946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9B2845-CE36-1628-9852-C480D81DC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1AEA604-D45C-83B6-0F73-A08B34853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A250D6-B655-4122-91AD-B5CC2CAF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085D-CAC9-48BA-80E6-4640AAC5EFBD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0DABE0-CE1E-9176-49FB-56D7772B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B7CBBF-0DC2-7272-02D8-1CFF22079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DEB5-3BEB-430F-BF85-DE8529E2AD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657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9728E-E7FA-FE54-E7CB-FBAACC13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2DD2BE-1C55-CF23-346F-8C803A2E4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646BE5-880F-5DDA-BB14-A80BA680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085D-CAC9-48BA-80E6-4640AAC5EFBD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BE5BC8-B86B-6ABF-A2E0-76CC747E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CDD736-1CE1-EA4B-1880-9E71C192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DEB5-3BEB-430F-BF85-DE8529E2AD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000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59102-B00B-24ED-7D72-2D3863B4A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A9818E-B33D-C6B5-5DA0-3AB69AF40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983BEB-1720-6D98-9D22-FAD469C2A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085D-CAC9-48BA-80E6-4640AAC5EFBD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4958AA-43CC-8101-7124-5FB51BA1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3C4CA9-8C21-6BC0-AAB0-C66016EE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DEB5-3BEB-430F-BF85-DE8529E2AD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97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C1A1C-9B9F-B3B7-5FB9-0283457E3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74FC1E-C399-AD91-03ED-E6F028421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9B0B5C-DBC2-08F7-8A40-372023C3E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2F43C4-F933-FF55-BCFB-D060C98A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085D-CAC9-48BA-80E6-4640AAC5EFBD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C4329A-5E27-A626-B8F3-9C90DDED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2880E2-16E0-EC30-970F-8FD58568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DEB5-3BEB-430F-BF85-DE8529E2AD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342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700CF-63DF-42EB-44B5-A3C63D24E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60FA6B-3485-CD16-54F3-1CF06A3DA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CFA99B-1BDD-6A07-6BEE-5CC24A3C1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996289C-CFB0-A860-9350-41D8F4E8A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63D537-0F8F-89D9-5880-4EEA10E06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E4F260-5F13-E335-58AB-A6D2FD28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085D-CAC9-48BA-80E6-4640AAC5EFBD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C60E09-5AA9-C704-AA80-C4E0A81B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1FE84D7-2DC5-AD14-8AA3-0552F7A2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DEB5-3BEB-430F-BF85-DE8529E2AD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63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D4977-C6A2-7C2B-0183-F17A595F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FE77929-5A67-69CB-1A04-60239E86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085D-CAC9-48BA-80E6-4640AAC5EFBD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D055F96-40A8-BE2D-AFBB-32C43B39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0034DF-32ED-3A08-73A2-8675B8B3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DEB5-3BEB-430F-BF85-DE8529E2AD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091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AAA6BE-FDDD-C299-8D24-37EC9982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085D-CAC9-48BA-80E6-4640AAC5EFBD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C5AED4-BD95-DD51-61A2-44D6B12E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6CAC3C-AA5D-D125-9074-1F3740BD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DEB5-3BEB-430F-BF85-DE8529E2AD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554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28CF0-ECB5-6CAA-6FAA-51B594655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1F217B-37DC-F4CB-A50F-182AC364E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3BEDDE-6F35-6002-5EEB-F23A7236D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528F6C-9D28-32D0-A37A-54E06E9DF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085D-CAC9-48BA-80E6-4640AAC5EFBD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EC29BF-8CBA-F166-730D-617B4BF4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B2D318-F59F-E0E5-6A6C-97F0E950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DEB5-3BEB-430F-BF85-DE8529E2AD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657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D7C7F-5188-B2E7-A90B-DFF399301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5935100-9392-374D-D2AE-D28993ED7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B9F137-B84D-8278-E963-AF49968EA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16C96D-D3E4-0153-9CA1-CC0451F2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085D-CAC9-48BA-80E6-4640AAC5EFBD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849167-7350-64CB-5BB2-8B0EF26B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4DA3F1-2844-DCB5-F7A3-29F9907B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DEB5-3BEB-430F-BF85-DE8529E2AD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234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3812B0-9415-F6F5-F823-80115898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CBBD3C-CE42-9DA3-07BC-2EC0279C6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FAE193-9B87-7EF2-FA3B-43CCEC655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0085D-CAC9-48BA-80E6-4640AAC5EFBD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C4214B-C6CC-C6F8-E83B-4ADACEBE4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FDE4A9-A7FA-80C0-B88D-278A48948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0DEB5-3BEB-430F-BF85-DE8529E2AD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010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6368626-F930-D221-1255-AD2165073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7" r="5790" b="4126"/>
          <a:stretch/>
        </p:blipFill>
        <p:spPr>
          <a:xfrm>
            <a:off x="3898657" y="1015404"/>
            <a:ext cx="8029846" cy="482719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F3663D7E-460E-EC21-E1D0-256C25A21389}"/>
              </a:ext>
            </a:extLst>
          </p:cNvPr>
          <p:cNvSpPr/>
          <p:nvPr/>
        </p:nvSpPr>
        <p:spPr>
          <a:xfrm>
            <a:off x="370899" y="235089"/>
            <a:ext cx="865333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Sensores del Corporativo Santa Rosa Jauregui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A16F4DE-6AF8-68F8-12A1-B3256A0B51C7}"/>
              </a:ext>
            </a:extLst>
          </p:cNvPr>
          <p:cNvSpPr/>
          <p:nvPr/>
        </p:nvSpPr>
        <p:spPr>
          <a:xfrm>
            <a:off x="498934" y="944255"/>
            <a:ext cx="18040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Planta Baja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2AAB968-1A60-1F4E-131F-6966E4709BF0}"/>
              </a:ext>
            </a:extLst>
          </p:cNvPr>
          <p:cNvSpPr txBox="1"/>
          <p:nvPr/>
        </p:nvSpPr>
        <p:spPr>
          <a:xfrm>
            <a:off x="577312" y="1582340"/>
            <a:ext cx="283225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MX" dirty="0"/>
              <a:t>Sirena.</a:t>
            </a:r>
          </a:p>
          <a:p>
            <a:pPr marL="342900" indent="-342900">
              <a:buAutoNum type="arabicPeriod"/>
            </a:pPr>
            <a:r>
              <a:rPr lang="es-MX" dirty="0"/>
              <a:t>Acceso estacionamiento</a:t>
            </a:r>
          </a:p>
          <a:p>
            <a:pPr marL="342900" indent="-342900">
              <a:buAutoNum type="arabicPeriod"/>
            </a:pPr>
            <a:r>
              <a:rPr lang="es-MX" dirty="0"/>
              <a:t>Cortina Recepción.</a:t>
            </a:r>
          </a:p>
          <a:p>
            <a:pPr marL="342900" indent="-342900">
              <a:buAutoNum type="arabicPeriod"/>
            </a:pPr>
            <a:r>
              <a:rPr lang="es-MX" dirty="0"/>
              <a:t>Recepción.</a:t>
            </a:r>
          </a:p>
          <a:p>
            <a:pPr marL="342900" indent="-342900">
              <a:buAutoNum type="arabicPeriod"/>
            </a:pPr>
            <a:r>
              <a:rPr lang="es-MX" dirty="0"/>
              <a:t>Pasillo entrada principal.</a:t>
            </a:r>
          </a:p>
          <a:p>
            <a:pPr marL="342900" indent="-342900">
              <a:buAutoNum type="arabicPeriod"/>
            </a:pPr>
            <a:r>
              <a:rPr lang="es-MX" dirty="0"/>
              <a:t>SITE.</a:t>
            </a:r>
          </a:p>
          <a:p>
            <a:pPr marL="342900" indent="-342900">
              <a:buAutoNum type="arabicPeriod"/>
            </a:pPr>
            <a:r>
              <a:rPr lang="es-MX" dirty="0"/>
              <a:t>SISTEMAS.</a:t>
            </a:r>
          </a:p>
          <a:p>
            <a:pPr marL="342900" indent="-342900">
              <a:buAutoNum type="arabicPeriod"/>
            </a:pPr>
            <a:r>
              <a:rPr lang="es-MX" dirty="0"/>
              <a:t>Panel de control.</a:t>
            </a:r>
          </a:p>
          <a:p>
            <a:r>
              <a:rPr lang="es-MX" dirty="0"/>
              <a:t>14. Portón taller.</a:t>
            </a:r>
          </a:p>
          <a:p>
            <a:r>
              <a:rPr lang="es-MX" dirty="0"/>
              <a:t>15. Puerta peatonal taller.</a:t>
            </a:r>
          </a:p>
          <a:p>
            <a:r>
              <a:rPr lang="es-MX" dirty="0"/>
              <a:t>17-24 Taller.</a:t>
            </a:r>
          </a:p>
          <a:p>
            <a:r>
              <a:rPr lang="es-MX" dirty="0"/>
              <a:t>32. Pasillo Rentas.</a:t>
            </a:r>
          </a:p>
          <a:p>
            <a:pPr marL="342900" indent="-342900">
              <a:buAutoNum type="arabicPeriod"/>
            </a:pPr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FDD5FD2-9E4D-2262-A591-17CC38ECC86E}"/>
              </a:ext>
            </a:extLst>
          </p:cNvPr>
          <p:cNvSpPr txBox="1"/>
          <p:nvPr/>
        </p:nvSpPr>
        <p:spPr>
          <a:xfrm>
            <a:off x="7376160" y="4248646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17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DC1A298-63A6-D309-D7A6-AD40C4A41B4B}"/>
              </a:ext>
            </a:extLst>
          </p:cNvPr>
          <p:cNvSpPr txBox="1"/>
          <p:nvPr/>
        </p:nvSpPr>
        <p:spPr>
          <a:xfrm>
            <a:off x="8305618" y="4256340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18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B5E7C52-3052-D234-497C-964498F46DA2}"/>
              </a:ext>
            </a:extLst>
          </p:cNvPr>
          <p:cNvSpPr txBox="1"/>
          <p:nvPr/>
        </p:nvSpPr>
        <p:spPr>
          <a:xfrm>
            <a:off x="8337876" y="5077212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19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8927469-1972-5727-DD83-A549AEB3A736}"/>
              </a:ext>
            </a:extLst>
          </p:cNvPr>
          <p:cNvSpPr txBox="1"/>
          <p:nvPr/>
        </p:nvSpPr>
        <p:spPr>
          <a:xfrm>
            <a:off x="9537510" y="5105073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20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632E52C-CE29-5078-AC76-B48879711DC2}"/>
              </a:ext>
            </a:extLst>
          </p:cNvPr>
          <p:cNvSpPr txBox="1"/>
          <p:nvPr/>
        </p:nvSpPr>
        <p:spPr>
          <a:xfrm>
            <a:off x="10221316" y="4009029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21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5F67100-24B9-35D7-653B-45037EC05704}"/>
              </a:ext>
            </a:extLst>
          </p:cNvPr>
          <p:cNvSpPr txBox="1"/>
          <p:nvPr/>
        </p:nvSpPr>
        <p:spPr>
          <a:xfrm>
            <a:off x="11205385" y="2090172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22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8D40F88-0616-3993-172B-DE42B2FD4570}"/>
              </a:ext>
            </a:extLst>
          </p:cNvPr>
          <p:cNvSpPr txBox="1"/>
          <p:nvPr/>
        </p:nvSpPr>
        <p:spPr>
          <a:xfrm>
            <a:off x="9802898" y="1836256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23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289FA9F-9EB8-51F2-B211-50DA17E4EC2E}"/>
              </a:ext>
            </a:extLst>
          </p:cNvPr>
          <p:cNvSpPr txBox="1"/>
          <p:nvPr/>
        </p:nvSpPr>
        <p:spPr>
          <a:xfrm>
            <a:off x="7893595" y="1582340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54969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CEFEF23-1C73-23F0-BA38-62AB59968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162" y="216907"/>
            <a:ext cx="6416427" cy="589517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ACFE492-1BD0-5BA4-3DFA-6593517A0D1E}"/>
              </a:ext>
            </a:extLst>
          </p:cNvPr>
          <p:cNvSpPr txBox="1"/>
          <p:nvPr/>
        </p:nvSpPr>
        <p:spPr>
          <a:xfrm>
            <a:off x="1152064" y="1722664"/>
            <a:ext cx="285199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9. Pasillo dirección.</a:t>
            </a:r>
          </a:p>
          <a:p>
            <a:r>
              <a:rPr lang="es-MX" dirty="0"/>
              <a:t>10. Jefatura </a:t>
            </a:r>
            <a:r>
              <a:rPr lang="es-MX" dirty="0" err="1"/>
              <a:t>Natevec</a:t>
            </a:r>
            <a:r>
              <a:rPr lang="es-MX" dirty="0"/>
              <a:t>.</a:t>
            </a:r>
          </a:p>
          <a:p>
            <a:r>
              <a:rPr lang="es-MX" dirty="0"/>
              <a:t>11. Oficinas </a:t>
            </a:r>
            <a:r>
              <a:rPr lang="es-MX" dirty="0" err="1"/>
              <a:t>Habitta</a:t>
            </a:r>
            <a:r>
              <a:rPr lang="es-MX" dirty="0"/>
              <a:t>.</a:t>
            </a:r>
          </a:p>
          <a:p>
            <a:r>
              <a:rPr lang="es-MX" dirty="0"/>
              <a:t>12. Sala de juntas.</a:t>
            </a:r>
          </a:p>
          <a:p>
            <a:r>
              <a:rPr lang="es-MX" dirty="0"/>
              <a:t>13. Oficina nuevos negocios.</a:t>
            </a:r>
          </a:p>
          <a:p>
            <a:r>
              <a:rPr lang="es-MX" dirty="0"/>
              <a:t>25. Dirección.</a:t>
            </a:r>
          </a:p>
          <a:p>
            <a:r>
              <a:rPr lang="es-MX" dirty="0"/>
              <a:t>26. Pasillo Impresora.</a:t>
            </a:r>
          </a:p>
          <a:p>
            <a:r>
              <a:rPr lang="es-MX" dirty="0"/>
              <a:t>27. Administración.</a:t>
            </a:r>
          </a:p>
          <a:p>
            <a:r>
              <a:rPr lang="es-MX" dirty="0"/>
              <a:t>28. Proyectos.</a:t>
            </a:r>
          </a:p>
          <a:p>
            <a:r>
              <a:rPr lang="es-MX" dirty="0"/>
              <a:t>29. Acceso proyectos.</a:t>
            </a:r>
          </a:p>
          <a:p>
            <a:r>
              <a:rPr lang="es-MX" dirty="0"/>
              <a:t>30. Comedor entrada.</a:t>
            </a:r>
          </a:p>
          <a:p>
            <a:r>
              <a:rPr lang="es-MX" dirty="0"/>
              <a:t>31. Comedor fondo.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F8245AE-B9AB-E062-0E51-250BBF13AB31}"/>
              </a:ext>
            </a:extLst>
          </p:cNvPr>
          <p:cNvSpPr/>
          <p:nvPr/>
        </p:nvSpPr>
        <p:spPr>
          <a:xfrm>
            <a:off x="1152064" y="836958"/>
            <a:ext cx="24259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Planta Alta</a:t>
            </a:r>
          </a:p>
        </p:txBody>
      </p:sp>
    </p:spTree>
    <p:extLst>
      <p:ext uri="{BB962C8B-B14F-4D97-AF65-F5344CB8AC3E}">
        <p14:creationId xmlns:p14="http://schemas.microsoft.com/office/powerpoint/2010/main" val="12315126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117</Words>
  <Application>Microsoft Office PowerPoint</Application>
  <PresentationFormat>Panorámica</PresentationFormat>
  <Paragraphs>35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Grupo Ccima</dc:creator>
  <cp:lastModifiedBy>SISTEMAS TI</cp:lastModifiedBy>
  <cp:revision>5</cp:revision>
  <dcterms:created xsi:type="dcterms:W3CDTF">2024-01-11T00:20:00Z</dcterms:created>
  <dcterms:modified xsi:type="dcterms:W3CDTF">2024-03-07T18:55:04Z</dcterms:modified>
</cp:coreProperties>
</file>