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25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F4C6-21B1-451D-9BA5-194B14276416}" type="datetimeFigureOut">
              <a:rPr lang="es-MX" smtClean="0"/>
              <a:t>06/03/2024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572D-AB5C-4F19-86DB-617408C1B2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502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F4C6-21B1-451D-9BA5-194B14276416}" type="datetimeFigureOut">
              <a:rPr lang="es-MX" smtClean="0"/>
              <a:t>06/03/2024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572D-AB5C-4F19-86DB-617408C1B2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611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F4C6-21B1-451D-9BA5-194B14276416}" type="datetimeFigureOut">
              <a:rPr lang="es-MX" smtClean="0"/>
              <a:t>06/03/2024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572D-AB5C-4F19-86DB-617408C1B2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693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F4C6-21B1-451D-9BA5-194B14276416}" type="datetimeFigureOut">
              <a:rPr lang="es-MX" smtClean="0"/>
              <a:t>06/03/2024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572D-AB5C-4F19-86DB-617408C1B2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188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F4C6-21B1-451D-9BA5-194B14276416}" type="datetimeFigureOut">
              <a:rPr lang="es-MX" smtClean="0"/>
              <a:t>06/03/2024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572D-AB5C-4F19-86DB-617408C1B2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254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F4C6-21B1-451D-9BA5-194B14276416}" type="datetimeFigureOut">
              <a:rPr lang="es-MX" smtClean="0"/>
              <a:t>06/03/2024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572D-AB5C-4F19-86DB-617408C1B2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2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F4C6-21B1-451D-9BA5-194B14276416}" type="datetimeFigureOut">
              <a:rPr lang="es-MX" smtClean="0"/>
              <a:t>06/03/2024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572D-AB5C-4F19-86DB-617408C1B2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607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F4C6-21B1-451D-9BA5-194B14276416}" type="datetimeFigureOut">
              <a:rPr lang="es-MX" smtClean="0"/>
              <a:t>06/03/2024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572D-AB5C-4F19-86DB-617408C1B2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192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F4C6-21B1-451D-9BA5-194B14276416}" type="datetimeFigureOut">
              <a:rPr lang="es-MX" smtClean="0"/>
              <a:t>06/03/2024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572D-AB5C-4F19-86DB-617408C1B2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104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F4C6-21B1-451D-9BA5-194B14276416}" type="datetimeFigureOut">
              <a:rPr lang="es-MX" smtClean="0"/>
              <a:t>06/03/2024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572D-AB5C-4F19-86DB-617408C1B2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822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F4C6-21B1-451D-9BA5-194B14276416}" type="datetimeFigureOut">
              <a:rPr lang="es-MX" smtClean="0"/>
              <a:t>06/03/2024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572D-AB5C-4F19-86DB-617408C1B2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729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9BF4C6-21B1-451D-9BA5-194B14276416}" type="datetimeFigureOut">
              <a:rPr lang="es-MX" smtClean="0"/>
              <a:t>06/03/2024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32572D-AB5C-4F19-86DB-617408C1B2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7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vgsilh.com/pt/image/297697.html" TargetMode="External"/><Relationship Id="rId3" Type="http://schemas.microsoft.com/office/2007/relationships/hdphoto" Target="../media/hdphoto1.wdp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freepngimg.com/png/24239-antenna-free-download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vgsilh.com/pt/image/297697.html" TargetMode="External"/><Relationship Id="rId3" Type="http://schemas.microsoft.com/office/2007/relationships/hdphoto" Target="../media/hdphoto1.wdp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freepngimg.com/png/24239-antenna-free-download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vgsilh.com/pt/image/297697.html" TargetMode="External"/><Relationship Id="rId3" Type="http://schemas.microsoft.com/office/2007/relationships/hdphoto" Target="../media/hdphoto1.wdp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freepngimg.com/png/24239-antenna-free-download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3B6F1DE-01A2-2BE6-ADED-D8B4465737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6858000" cy="9114183"/>
          </a:xfrm>
          <a:prstGeom prst="rect">
            <a:avLst/>
          </a:prstGeom>
        </p:spPr>
      </p:pic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93543847-6340-148E-C1FA-6A25E24BD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000206" y="1618706"/>
            <a:ext cx="276768" cy="276768"/>
          </a:xfrm>
          <a:prstGeom prst="rect">
            <a:avLst/>
          </a:prstGeom>
        </p:spPr>
      </p:pic>
      <p:pic>
        <p:nvPicPr>
          <p:cNvPr id="9" name="Imagen 8" descr="Forma&#10;&#10;Descripción generada automáticamente con confianza baja">
            <a:extLst>
              <a:ext uri="{FF2B5EF4-FFF2-40B4-BE49-F238E27FC236}">
                <a16:creationId xmlns:a16="http://schemas.microsoft.com/office/drawing/2014/main" id="{5A5ABBC7-BE96-924B-E6C6-98F66BF8B7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523956" y="4148546"/>
            <a:ext cx="276768" cy="276768"/>
          </a:xfrm>
          <a:prstGeom prst="rect">
            <a:avLst/>
          </a:prstGeom>
        </p:spPr>
      </p:pic>
      <p:pic>
        <p:nvPicPr>
          <p:cNvPr id="11" name="Imagen 10" descr="Forma&#10;&#10;Descripción generada automáticamente con confianza baja">
            <a:extLst>
              <a:ext uri="{FF2B5EF4-FFF2-40B4-BE49-F238E27FC236}">
                <a16:creationId xmlns:a16="http://schemas.microsoft.com/office/drawing/2014/main" id="{3BADCABD-68E3-2CEE-88C9-30922F068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81863" y="1181491"/>
            <a:ext cx="276768" cy="276768"/>
          </a:xfrm>
          <a:prstGeom prst="rect">
            <a:avLst/>
          </a:prstGeom>
        </p:spPr>
      </p:pic>
      <p:pic>
        <p:nvPicPr>
          <p:cNvPr id="13" name="Imagen 12" descr="Forma&#10;&#10;Descripción generada automáticamente con confianza baja">
            <a:extLst>
              <a:ext uri="{FF2B5EF4-FFF2-40B4-BE49-F238E27FC236}">
                <a16:creationId xmlns:a16="http://schemas.microsoft.com/office/drawing/2014/main" id="{7BA3B38F-D911-22A2-C6B8-A8D114F67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896958" y="3718559"/>
            <a:ext cx="240846" cy="240846"/>
          </a:xfrm>
          <a:prstGeom prst="rect">
            <a:avLst/>
          </a:prstGeom>
        </p:spPr>
      </p:pic>
      <p:pic>
        <p:nvPicPr>
          <p:cNvPr id="14" name="Imagen 13" descr="Forma&#10;&#10;Descripción generada automáticamente con confianza baja">
            <a:extLst>
              <a:ext uri="{FF2B5EF4-FFF2-40B4-BE49-F238E27FC236}">
                <a16:creationId xmlns:a16="http://schemas.microsoft.com/office/drawing/2014/main" id="{3C932ACE-6729-BEEC-5693-E9DC92CDC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468251" y="6952567"/>
            <a:ext cx="240846" cy="240846"/>
          </a:xfrm>
          <a:prstGeom prst="rect">
            <a:avLst/>
          </a:prstGeom>
        </p:spPr>
      </p:pic>
      <p:pic>
        <p:nvPicPr>
          <p:cNvPr id="15" name="Imagen 14" descr="Forma&#10;&#10;Descripción generada automáticamente con confianza baja">
            <a:extLst>
              <a:ext uri="{FF2B5EF4-FFF2-40B4-BE49-F238E27FC236}">
                <a16:creationId xmlns:a16="http://schemas.microsoft.com/office/drawing/2014/main" id="{62426671-4DB4-BD57-6C17-DD493C9F35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059691" y="7285051"/>
            <a:ext cx="240846" cy="240846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D0CB5370-E839-1AD7-7F94-9873D6B513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649576" y="661851"/>
            <a:ext cx="255528" cy="276768"/>
          </a:xfrm>
          <a:prstGeom prst="rect">
            <a:avLst/>
          </a:prstGeom>
        </p:spPr>
      </p:pic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076D6BD4-9870-91F8-9C2E-CAF59754D301}"/>
              </a:ext>
            </a:extLst>
          </p:cNvPr>
          <p:cNvCxnSpPr>
            <a:cxnSpLocks/>
          </p:cNvCxnSpPr>
          <p:nvPr/>
        </p:nvCxnSpPr>
        <p:spPr>
          <a:xfrm flipH="1">
            <a:off x="5037183" y="7105650"/>
            <a:ext cx="127000" cy="584019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1B9C3E4C-A47F-3F77-AEB6-A4E8863FAD84}"/>
              </a:ext>
            </a:extLst>
          </p:cNvPr>
          <p:cNvCxnSpPr>
            <a:cxnSpLocks/>
          </p:cNvCxnSpPr>
          <p:nvPr/>
        </p:nvCxnSpPr>
        <p:spPr>
          <a:xfrm flipH="1" flipV="1">
            <a:off x="4180114" y="7525897"/>
            <a:ext cx="1343842" cy="210124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D49AD244-3E3B-B98B-36DE-91A8122830FA}"/>
              </a:ext>
            </a:extLst>
          </p:cNvPr>
          <p:cNvCxnSpPr>
            <a:cxnSpLocks/>
          </p:cNvCxnSpPr>
          <p:nvPr/>
        </p:nvCxnSpPr>
        <p:spPr>
          <a:xfrm flipV="1">
            <a:off x="3561652" y="4015409"/>
            <a:ext cx="151607" cy="2401294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A81A03A8-C109-74AE-ECC7-9719988EEABC}"/>
              </a:ext>
            </a:extLst>
          </p:cNvPr>
          <p:cNvCxnSpPr>
            <a:cxnSpLocks/>
          </p:cNvCxnSpPr>
          <p:nvPr/>
        </p:nvCxnSpPr>
        <p:spPr>
          <a:xfrm>
            <a:off x="3017381" y="3959405"/>
            <a:ext cx="695878" cy="56004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F005AC3-E08B-B8CD-01F4-32EB89246433}"/>
              </a:ext>
            </a:extLst>
          </p:cNvPr>
          <p:cNvCxnSpPr>
            <a:cxnSpLocks/>
            <a:stCxn id="14" idx="2"/>
          </p:cNvCxnSpPr>
          <p:nvPr/>
        </p:nvCxnSpPr>
        <p:spPr>
          <a:xfrm flipH="1" flipV="1">
            <a:off x="1148897" y="7095157"/>
            <a:ext cx="439777" cy="98256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423FE544-D623-5037-DE48-0EA22A53079E}"/>
              </a:ext>
            </a:extLst>
          </p:cNvPr>
          <p:cNvCxnSpPr>
            <a:cxnSpLocks/>
          </p:cNvCxnSpPr>
          <p:nvPr/>
        </p:nvCxnSpPr>
        <p:spPr>
          <a:xfrm flipV="1">
            <a:off x="1076286" y="6096000"/>
            <a:ext cx="139741" cy="1862614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7E397E96-CDD0-1062-85DF-CDC699C87BC4}"/>
              </a:ext>
            </a:extLst>
          </p:cNvPr>
          <p:cNvCxnSpPr>
            <a:cxnSpLocks/>
          </p:cNvCxnSpPr>
          <p:nvPr/>
        </p:nvCxnSpPr>
        <p:spPr>
          <a:xfrm>
            <a:off x="1801170" y="1043967"/>
            <a:ext cx="1912089" cy="115468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3874016F-E4F5-41B9-90DA-D6497C1F3426}"/>
              </a:ext>
            </a:extLst>
          </p:cNvPr>
          <p:cNvCxnSpPr>
            <a:cxnSpLocks/>
          </p:cNvCxnSpPr>
          <p:nvPr/>
        </p:nvCxnSpPr>
        <p:spPr>
          <a:xfrm flipV="1">
            <a:off x="3713259" y="1159435"/>
            <a:ext cx="0" cy="310777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839EAD8F-5FFD-D3F7-8D6C-F61DB9F77E62}"/>
              </a:ext>
            </a:extLst>
          </p:cNvPr>
          <p:cNvCxnSpPr>
            <a:cxnSpLocks/>
          </p:cNvCxnSpPr>
          <p:nvPr/>
        </p:nvCxnSpPr>
        <p:spPr>
          <a:xfrm flipH="1">
            <a:off x="3713259" y="1470212"/>
            <a:ext cx="183400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8DC78AC-1205-AD16-17A7-DA7533497B8D}"/>
              </a:ext>
            </a:extLst>
          </p:cNvPr>
          <p:cNvCxnSpPr>
            <a:cxnSpLocks/>
          </p:cNvCxnSpPr>
          <p:nvPr/>
        </p:nvCxnSpPr>
        <p:spPr>
          <a:xfrm flipH="1">
            <a:off x="1612588" y="1314823"/>
            <a:ext cx="183400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66DA2CA6-7AE1-EEA9-ADF4-0BF9E7B78ACC}"/>
              </a:ext>
            </a:extLst>
          </p:cNvPr>
          <p:cNvCxnSpPr>
            <a:cxnSpLocks/>
          </p:cNvCxnSpPr>
          <p:nvPr/>
        </p:nvCxnSpPr>
        <p:spPr>
          <a:xfrm flipH="1">
            <a:off x="1780489" y="1071969"/>
            <a:ext cx="15499" cy="242854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6E4AA4EC-087C-D325-CE38-F98B19092297}"/>
              </a:ext>
            </a:extLst>
          </p:cNvPr>
          <p:cNvCxnSpPr>
            <a:cxnSpLocks/>
          </p:cNvCxnSpPr>
          <p:nvPr/>
        </p:nvCxnSpPr>
        <p:spPr>
          <a:xfrm flipH="1">
            <a:off x="5144962" y="4425314"/>
            <a:ext cx="460967" cy="2741665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90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9EC11-7031-1F5E-23F1-0754CB5F8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13AE937-BD2E-1DF9-A3BE-A98F318FC44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6858000" cy="9114183"/>
          </a:xfrm>
          <a:prstGeom prst="rect">
            <a:avLst/>
          </a:prstGeom>
        </p:spPr>
      </p:pic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A14E19B8-6E38-2A7A-8E11-BE165ED8B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000206" y="1618706"/>
            <a:ext cx="276768" cy="276768"/>
          </a:xfrm>
          <a:prstGeom prst="rect">
            <a:avLst/>
          </a:prstGeom>
        </p:spPr>
      </p:pic>
      <p:pic>
        <p:nvPicPr>
          <p:cNvPr id="9" name="Imagen 8" descr="Forma&#10;&#10;Descripción generada automáticamente con confianza baja">
            <a:extLst>
              <a:ext uri="{FF2B5EF4-FFF2-40B4-BE49-F238E27FC236}">
                <a16:creationId xmlns:a16="http://schemas.microsoft.com/office/drawing/2014/main" id="{E1CE3071-35B0-8A75-F8DF-D7169E86CD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523956" y="4148546"/>
            <a:ext cx="276768" cy="276768"/>
          </a:xfrm>
          <a:prstGeom prst="rect">
            <a:avLst/>
          </a:prstGeom>
        </p:spPr>
      </p:pic>
      <p:pic>
        <p:nvPicPr>
          <p:cNvPr id="11" name="Imagen 10" descr="Forma&#10;&#10;Descripción generada automáticamente con confianza baja">
            <a:extLst>
              <a:ext uri="{FF2B5EF4-FFF2-40B4-BE49-F238E27FC236}">
                <a16:creationId xmlns:a16="http://schemas.microsoft.com/office/drawing/2014/main" id="{A73170BA-CD6F-E789-1F36-0CB1B7BDA6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81863" y="1181491"/>
            <a:ext cx="276768" cy="276768"/>
          </a:xfrm>
          <a:prstGeom prst="rect">
            <a:avLst/>
          </a:prstGeom>
        </p:spPr>
      </p:pic>
      <p:pic>
        <p:nvPicPr>
          <p:cNvPr id="13" name="Imagen 12" descr="Forma&#10;&#10;Descripción generada automáticamente con confianza baja">
            <a:extLst>
              <a:ext uri="{FF2B5EF4-FFF2-40B4-BE49-F238E27FC236}">
                <a16:creationId xmlns:a16="http://schemas.microsoft.com/office/drawing/2014/main" id="{CF0BBFFE-9CFA-4EF4-C5BB-2157A66E2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896958" y="3718559"/>
            <a:ext cx="240846" cy="240846"/>
          </a:xfrm>
          <a:prstGeom prst="rect">
            <a:avLst/>
          </a:prstGeom>
        </p:spPr>
      </p:pic>
      <p:pic>
        <p:nvPicPr>
          <p:cNvPr id="14" name="Imagen 13" descr="Forma&#10;&#10;Descripción generada automáticamente con confianza baja">
            <a:extLst>
              <a:ext uri="{FF2B5EF4-FFF2-40B4-BE49-F238E27FC236}">
                <a16:creationId xmlns:a16="http://schemas.microsoft.com/office/drawing/2014/main" id="{EBDEF1EB-9262-A0DA-0346-C42854444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468251" y="6952567"/>
            <a:ext cx="240846" cy="240846"/>
          </a:xfrm>
          <a:prstGeom prst="rect">
            <a:avLst/>
          </a:prstGeom>
        </p:spPr>
      </p:pic>
      <p:pic>
        <p:nvPicPr>
          <p:cNvPr id="15" name="Imagen 14" descr="Forma&#10;&#10;Descripción generada automáticamente con confianza baja">
            <a:extLst>
              <a:ext uri="{FF2B5EF4-FFF2-40B4-BE49-F238E27FC236}">
                <a16:creationId xmlns:a16="http://schemas.microsoft.com/office/drawing/2014/main" id="{DB2ABE4E-5379-86DB-37D3-6FF0F5F2F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059691" y="7285051"/>
            <a:ext cx="240846" cy="240846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053A20DF-56B7-1C4E-6FCA-74849ACA8A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649576" y="661851"/>
            <a:ext cx="255528" cy="276768"/>
          </a:xfrm>
          <a:prstGeom prst="rect">
            <a:avLst/>
          </a:prstGeom>
        </p:spPr>
      </p:pic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90CBE68-B0F7-9DB9-DF46-A3881597F9FB}"/>
              </a:ext>
            </a:extLst>
          </p:cNvPr>
          <p:cNvCxnSpPr>
            <a:cxnSpLocks/>
          </p:cNvCxnSpPr>
          <p:nvPr/>
        </p:nvCxnSpPr>
        <p:spPr>
          <a:xfrm flipH="1">
            <a:off x="5037183" y="7105650"/>
            <a:ext cx="127000" cy="584019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C756CA75-F1B6-2793-8561-06B4AE212DCB}"/>
              </a:ext>
            </a:extLst>
          </p:cNvPr>
          <p:cNvCxnSpPr>
            <a:cxnSpLocks/>
          </p:cNvCxnSpPr>
          <p:nvPr/>
        </p:nvCxnSpPr>
        <p:spPr>
          <a:xfrm flipH="1" flipV="1">
            <a:off x="4180114" y="7525897"/>
            <a:ext cx="1343842" cy="210124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D181B51-BE2F-CD6A-5890-2937AB4F5D77}"/>
              </a:ext>
            </a:extLst>
          </p:cNvPr>
          <p:cNvCxnSpPr>
            <a:cxnSpLocks/>
          </p:cNvCxnSpPr>
          <p:nvPr/>
        </p:nvCxnSpPr>
        <p:spPr>
          <a:xfrm flipV="1">
            <a:off x="3561652" y="4015409"/>
            <a:ext cx="151607" cy="2401294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7A79159D-EAEE-5AE7-5585-1EE4D9ED8D79}"/>
              </a:ext>
            </a:extLst>
          </p:cNvPr>
          <p:cNvCxnSpPr>
            <a:cxnSpLocks/>
          </p:cNvCxnSpPr>
          <p:nvPr/>
        </p:nvCxnSpPr>
        <p:spPr>
          <a:xfrm>
            <a:off x="3017381" y="3959405"/>
            <a:ext cx="695878" cy="56004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B768E2A5-1283-7ED9-091F-A7118516DF3C}"/>
              </a:ext>
            </a:extLst>
          </p:cNvPr>
          <p:cNvCxnSpPr>
            <a:cxnSpLocks/>
            <a:stCxn id="14" idx="2"/>
          </p:cNvCxnSpPr>
          <p:nvPr/>
        </p:nvCxnSpPr>
        <p:spPr>
          <a:xfrm flipH="1" flipV="1">
            <a:off x="1148897" y="7095157"/>
            <a:ext cx="439777" cy="98256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4C709440-D6F9-0676-5562-0B04D3D0CFF7}"/>
              </a:ext>
            </a:extLst>
          </p:cNvPr>
          <p:cNvCxnSpPr>
            <a:cxnSpLocks/>
          </p:cNvCxnSpPr>
          <p:nvPr/>
        </p:nvCxnSpPr>
        <p:spPr>
          <a:xfrm flipV="1">
            <a:off x="1076286" y="6096000"/>
            <a:ext cx="139741" cy="1862614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0BF38D8A-7B7C-5345-02AD-BE4DF32C9EF0}"/>
              </a:ext>
            </a:extLst>
          </p:cNvPr>
          <p:cNvCxnSpPr>
            <a:cxnSpLocks/>
          </p:cNvCxnSpPr>
          <p:nvPr/>
        </p:nvCxnSpPr>
        <p:spPr>
          <a:xfrm>
            <a:off x="1801170" y="1043967"/>
            <a:ext cx="1912089" cy="115468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AB999D6F-5C74-FF19-81F8-00105B54A998}"/>
              </a:ext>
            </a:extLst>
          </p:cNvPr>
          <p:cNvCxnSpPr>
            <a:cxnSpLocks/>
          </p:cNvCxnSpPr>
          <p:nvPr/>
        </p:nvCxnSpPr>
        <p:spPr>
          <a:xfrm flipV="1">
            <a:off x="3713259" y="1159435"/>
            <a:ext cx="0" cy="310777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AF65B78E-AA29-FF2E-867F-5C9200A0F26B}"/>
              </a:ext>
            </a:extLst>
          </p:cNvPr>
          <p:cNvCxnSpPr>
            <a:cxnSpLocks/>
          </p:cNvCxnSpPr>
          <p:nvPr/>
        </p:nvCxnSpPr>
        <p:spPr>
          <a:xfrm flipH="1">
            <a:off x="3713259" y="1470212"/>
            <a:ext cx="183400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6F4F3768-3B3F-E5B6-70C7-9CD348D43AE9}"/>
              </a:ext>
            </a:extLst>
          </p:cNvPr>
          <p:cNvCxnSpPr>
            <a:cxnSpLocks/>
          </p:cNvCxnSpPr>
          <p:nvPr/>
        </p:nvCxnSpPr>
        <p:spPr>
          <a:xfrm flipH="1">
            <a:off x="1612588" y="1314823"/>
            <a:ext cx="183400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D6A41BD-412A-496A-FAA6-1BD5E6B60604}"/>
              </a:ext>
            </a:extLst>
          </p:cNvPr>
          <p:cNvCxnSpPr>
            <a:cxnSpLocks/>
          </p:cNvCxnSpPr>
          <p:nvPr/>
        </p:nvCxnSpPr>
        <p:spPr>
          <a:xfrm flipH="1">
            <a:off x="1780489" y="1071969"/>
            <a:ext cx="15499" cy="242854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60109D00-0912-0816-ADF2-01E46E89154D}"/>
              </a:ext>
            </a:extLst>
          </p:cNvPr>
          <p:cNvCxnSpPr>
            <a:cxnSpLocks/>
          </p:cNvCxnSpPr>
          <p:nvPr/>
        </p:nvCxnSpPr>
        <p:spPr>
          <a:xfrm flipH="1">
            <a:off x="5144962" y="4425314"/>
            <a:ext cx="460967" cy="2741665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3FC84A83-CFE2-E4BD-2B15-B746D76F247C}"/>
              </a:ext>
            </a:extLst>
          </p:cNvPr>
          <p:cNvSpPr/>
          <p:nvPr/>
        </p:nvSpPr>
        <p:spPr>
          <a:xfrm>
            <a:off x="5949950" y="1809750"/>
            <a:ext cx="101600" cy="85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99143A9-C845-C016-B067-4647FE8FB806}"/>
              </a:ext>
            </a:extLst>
          </p:cNvPr>
          <p:cNvSpPr/>
          <p:nvPr/>
        </p:nvSpPr>
        <p:spPr>
          <a:xfrm>
            <a:off x="5523956" y="4382452"/>
            <a:ext cx="101600" cy="85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E09E9A4-F71B-E65D-62DF-D840AC73E9A0}"/>
              </a:ext>
            </a:extLst>
          </p:cNvPr>
          <p:cNvSpPr/>
          <p:nvPr/>
        </p:nvSpPr>
        <p:spPr>
          <a:xfrm>
            <a:off x="4057339" y="7504926"/>
            <a:ext cx="101600" cy="85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1240712-A0C3-32B7-7BD5-084160010F48}"/>
              </a:ext>
            </a:extLst>
          </p:cNvPr>
          <p:cNvSpPr/>
          <p:nvPr/>
        </p:nvSpPr>
        <p:spPr>
          <a:xfrm>
            <a:off x="1612588" y="7187750"/>
            <a:ext cx="101600" cy="85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A06A88D-0CBC-7B53-9848-81356D08FBE0}"/>
              </a:ext>
            </a:extLst>
          </p:cNvPr>
          <p:cNvSpPr/>
          <p:nvPr/>
        </p:nvSpPr>
        <p:spPr>
          <a:xfrm>
            <a:off x="2915781" y="3972547"/>
            <a:ext cx="101600" cy="85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72F499A-4586-1422-01DA-AE9165DC418C}"/>
              </a:ext>
            </a:extLst>
          </p:cNvPr>
          <p:cNvSpPr/>
          <p:nvPr/>
        </p:nvSpPr>
        <p:spPr>
          <a:xfrm>
            <a:off x="3845859" y="1479463"/>
            <a:ext cx="101600" cy="85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7C7A0D9-9435-D56E-B13B-1C5122E9A3F8}"/>
              </a:ext>
            </a:extLst>
          </p:cNvPr>
          <p:cNvSpPr/>
          <p:nvPr/>
        </p:nvSpPr>
        <p:spPr>
          <a:xfrm>
            <a:off x="1537874" y="1226269"/>
            <a:ext cx="101600" cy="85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BC7C3F1-D0AB-575B-3192-6E23BCA34555}"/>
              </a:ext>
            </a:extLst>
          </p:cNvPr>
          <p:cNvSpPr/>
          <p:nvPr/>
        </p:nvSpPr>
        <p:spPr>
          <a:xfrm>
            <a:off x="1150471" y="6010276"/>
            <a:ext cx="101600" cy="85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1ECCE42-69C0-D8F6-056F-750B8B44D70F}"/>
              </a:ext>
            </a:extLst>
          </p:cNvPr>
          <p:cNvSpPr/>
          <p:nvPr/>
        </p:nvSpPr>
        <p:spPr>
          <a:xfrm>
            <a:off x="3542025" y="6373841"/>
            <a:ext cx="101600" cy="85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04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82416-D4B2-FB26-D433-61A02C24E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B78061C-01A4-A282-A267-8B8D127A1B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6858000" cy="9114183"/>
          </a:xfrm>
          <a:prstGeom prst="rect">
            <a:avLst/>
          </a:prstGeom>
        </p:spPr>
      </p:pic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090C5B75-38D5-FE52-6D05-14DF106F1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000206" y="1618706"/>
            <a:ext cx="276768" cy="276768"/>
          </a:xfrm>
          <a:prstGeom prst="rect">
            <a:avLst/>
          </a:prstGeom>
        </p:spPr>
      </p:pic>
      <p:pic>
        <p:nvPicPr>
          <p:cNvPr id="9" name="Imagen 8" descr="Forma&#10;&#10;Descripción generada automáticamente con confianza baja">
            <a:extLst>
              <a:ext uri="{FF2B5EF4-FFF2-40B4-BE49-F238E27FC236}">
                <a16:creationId xmlns:a16="http://schemas.microsoft.com/office/drawing/2014/main" id="{181FFA39-E660-18BB-2BC4-7D3643A330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523956" y="4148546"/>
            <a:ext cx="276768" cy="276768"/>
          </a:xfrm>
          <a:prstGeom prst="rect">
            <a:avLst/>
          </a:prstGeom>
        </p:spPr>
      </p:pic>
      <p:pic>
        <p:nvPicPr>
          <p:cNvPr id="11" name="Imagen 10" descr="Forma&#10;&#10;Descripción generada automáticamente con confianza baja">
            <a:extLst>
              <a:ext uri="{FF2B5EF4-FFF2-40B4-BE49-F238E27FC236}">
                <a16:creationId xmlns:a16="http://schemas.microsoft.com/office/drawing/2014/main" id="{A67661DE-B913-43AE-49AE-FB683D397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81863" y="1181491"/>
            <a:ext cx="276768" cy="276768"/>
          </a:xfrm>
          <a:prstGeom prst="rect">
            <a:avLst/>
          </a:prstGeom>
        </p:spPr>
      </p:pic>
      <p:pic>
        <p:nvPicPr>
          <p:cNvPr id="13" name="Imagen 12" descr="Forma&#10;&#10;Descripción generada automáticamente con confianza baja">
            <a:extLst>
              <a:ext uri="{FF2B5EF4-FFF2-40B4-BE49-F238E27FC236}">
                <a16:creationId xmlns:a16="http://schemas.microsoft.com/office/drawing/2014/main" id="{D87CC452-E52F-6EF4-2F63-93EC14FA80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896958" y="3718559"/>
            <a:ext cx="240846" cy="240846"/>
          </a:xfrm>
          <a:prstGeom prst="rect">
            <a:avLst/>
          </a:prstGeom>
        </p:spPr>
      </p:pic>
      <p:pic>
        <p:nvPicPr>
          <p:cNvPr id="14" name="Imagen 13" descr="Forma&#10;&#10;Descripción generada automáticamente con confianza baja">
            <a:extLst>
              <a:ext uri="{FF2B5EF4-FFF2-40B4-BE49-F238E27FC236}">
                <a16:creationId xmlns:a16="http://schemas.microsoft.com/office/drawing/2014/main" id="{4F57D49C-3518-C2E7-B5E1-82595489D9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468251" y="6952567"/>
            <a:ext cx="240846" cy="240846"/>
          </a:xfrm>
          <a:prstGeom prst="rect">
            <a:avLst/>
          </a:prstGeom>
        </p:spPr>
      </p:pic>
      <p:pic>
        <p:nvPicPr>
          <p:cNvPr id="15" name="Imagen 14" descr="Forma&#10;&#10;Descripción generada automáticamente con confianza baja">
            <a:extLst>
              <a:ext uri="{FF2B5EF4-FFF2-40B4-BE49-F238E27FC236}">
                <a16:creationId xmlns:a16="http://schemas.microsoft.com/office/drawing/2014/main" id="{CC2B2569-AEB3-A987-94C0-5EEE8C05F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059691" y="7285051"/>
            <a:ext cx="240846" cy="240846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DFC2269A-39EE-347D-285A-3886A4546D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649576" y="661851"/>
            <a:ext cx="255528" cy="276768"/>
          </a:xfrm>
          <a:prstGeom prst="rect">
            <a:avLst/>
          </a:prstGeom>
        </p:spPr>
      </p:pic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89F331A-1E87-60C2-6F27-BE5382497258}"/>
              </a:ext>
            </a:extLst>
          </p:cNvPr>
          <p:cNvCxnSpPr>
            <a:cxnSpLocks/>
          </p:cNvCxnSpPr>
          <p:nvPr/>
        </p:nvCxnSpPr>
        <p:spPr>
          <a:xfrm flipH="1">
            <a:off x="5037183" y="7105650"/>
            <a:ext cx="127000" cy="584019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CE730D49-4FD9-B84D-AF3F-1782D20ECFB4}"/>
              </a:ext>
            </a:extLst>
          </p:cNvPr>
          <p:cNvCxnSpPr>
            <a:cxnSpLocks/>
          </p:cNvCxnSpPr>
          <p:nvPr/>
        </p:nvCxnSpPr>
        <p:spPr>
          <a:xfrm flipH="1" flipV="1">
            <a:off x="4180114" y="7525897"/>
            <a:ext cx="1284163" cy="197809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E30EF168-F4AD-D814-67F3-85B95200DA9A}"/>
              </a:ext>
            </a:extLst>
          </p:cNvPr>
          <p:cNvCxnSpPr>
            <a:cxnSpLocks/>
          </p:cNvCxnSpPr>
          <p:nvPr/>
        </p:nvCxnSpPr>
        <p:spPr>
          <a:xfrm flipV="1">
            <a:off x="3561652" y="4015409"/>
            <a:ext cx="151607" cy="2401294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C574208F-7EBF-2BBB-7689-3E0915545582}"/>
              </a:ext>
            </a:extLst>
          </p:cNvPr>
          <p:cNvCxnSpPr>
            <a:cxnSpLocks/>
          </p:cNvCxnSpPr>
          <p:nvPr/>
        </p:nvCxnSpPr>
        <p:spPr>
          <a:xfrm>
            <a:off x="3017381" y="3959405"/>
            <a:ext cx="695878" cy="56004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611AF20A-887B-6863-A2E7-8AD61BFA4D6C}"/>
              </a:ext>
            </a:extLst>
          </p:cNvPr>
          <p:cNvCxnSpPr>
            <a:cxnSpLocks/>
            <a:stCxn id="14" idx="2"/>
          </p:cNvCxnSpPr>
          <p:nvPr/>
        </p:nvCxnSpPr>
        <p:spPr>
          <a:xfrm flipH="1" flipV="1">
            <a:off x="1148897" y="7095157"/>
            <a:ext cx="439777" cy="98256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6CD1CB78-F2A2-674B-A02F-C1E0E978C666}"/>
              </a:ext>
            </a:extLst>
          </p:cNvPr>
          <p:cNvCxnSpPr>
            <a:cxnSpLocks/>
          </p:cNvCxnSpPr>
          <p:nvPr/>
        </p:nvCxnSpPr>
        <p:spPr>
          <a:xfrm flipV="1">
            <a:off x="1076286" y="6096000"/>
            <a:ext cx="139741" cy="1862614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E26C54A-DA2E-8B19-E656-78CE13E75691}"/>
              </a:ext>
            </a:extLst>
          </p:cNvPr>
          <p:cNvCxnSpPr>
            <a:cxnSpLocks/>
          </p:cNvCxnSpPr>
          <p:nvPr/>
        </p:nvCxnSpPr>
        <p:spPr>
          <a:xfrm>
            <a:off x="1801170" y="1043967"/>
            <a:ext cx="1912089" cy="115468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DE09B76D-EFB1-9032-4AB5-5D9D806BB550}"/>
              </a:ext>
            </a:extLst>
          </p:cNvPr>
          <p:cNvCxnSpPr>
            <a:cxnSpLocks/>
          </p:cNvCxnSpPr>
          <p:nvPr/>
        </p:nvCxnSpPr>
        <p:spPr>
          <a:xfrm flipV="1">
            <a:off x="3713259" y="1159435"/>
            <a:ext cx="0" cy="310777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6CBCC15C-855D-5D59-C96F-E354F0BB92B0}"/>
              </a:ext>
            </a:extLst>
          </p:cNvPr>
          <p:cNvCxnSpPr>
            <a:cxnSpLocks/>
          </p:cNvCxnSpPr>
          <p:nvPr/>
        </p:nvCxnSpPr>
        <p:spPr>
          <a:xfrm flipH="1">
            <a:off x="3713259" y="1470212"/>
            <a:ext cx="183400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54A3CEA8-AB11-9F2E-4DBF-3374813E2B42}"/>
              </a:ext>
            </a:extLst>
          </p:cNvPr>
          <p:cNvCxnSpPr>
            <a:cxnSpLocks/>
          </p:cNvCxnSpPr>
          <p:nvPr/>
        </p:nvCxnSpPr>
        <p:spPr>
          <a:xfrm flipH="1">
            <a:off x="1612588" y="1314823"/>
            <a:ext cx="183400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72A9460A-E48E-27AB-DA18-F75EB1FCE009}"/>
              </a:ext>
            </a:extLst>
          </p:cNvPr>
          <p:cNvCxnSpPr>
            <a:cxnSpLocks/>
          </p:cNvCxnSpPr>
          <p:nvPr/>
        </p:nvCxnSpPr>
        <p:spPr>
          <a:xfrm flipH="1">
            <a:off x="1780489" y="1071969"/>
            <a:ext cx="15499" cy="242854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C27CDF93-6B2A-A9BE-419E-CB960F595868}"/>
              </a:ext>
            </a:extLst>
          </p:cNvPr>
          <p:cNvCxnSpPr>
            <a:cxnSpLocks/>
          </p:cNvCxnSpPr>
          <p:nvPr/>
        </p:nvCxnSpPr>
        <p:spPr>
          <a:xfrm flipH="1">
            <a:off x="5144962" y="4425314"/>
            <a:ext cx="460967" cy="2741665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26" name="Picture 2" descr="Diseño PNG Y SVG De Icono Plano De Cámara De Videovigilancia ...">
            <a:extLst>
              <a:ext uri="{FF2B5EF4-FFF2-40B4-BE49-F238E27FC236}">
                <a16:creationId xmlns:a16="http://schemas.microsoft.com/office/drawing/2014/main" id="{9E18E0E4-3D6B-F54A-3301-70FBBB376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17930" flipH="1">
            <a:off x="5832679" y="1903204"/>
            <a:ext cx="335052" cy="33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iseño PNG Y SVG De Icono Plano De Cámara De Videovigilancia ...">
            <a:extLst>
              <a:ext uri="{FF2B5EF4-FFF2-40B4-BE49-F238E27FC236}">
                <a16:creationId xmlns:a16="http://schemas.microsoft.com/office/drawing/2014/main" id="{25F473A8-4188-33E0-BFB5-ACA784B96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8632" flipH="1">
            <a:off x="5656786" y="1642917"/>
            <a:ext cx="335052" cy="33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iseño PNG Y SVG De Icono Plano De Cámara De Videovigilancia ...">
            <a:extLst>
              <a:ext uri="{FF2B5EF4-FFF2-40B4-BE49-F238E27FC236}">
                <a16:creationId xmlns:a16="http://schemas.microsoft.com/office/drawing/2014/main" id="{224A7FF0-2288-F55E-7F7A-1FECB2F91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03695" flipH="1">
            <a:off x="1300725" y="1342535"/>
            <a:ext cx="335052" cy="33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iseño PNG Y SVG De Icono Plano De Cámara De Videovigilancia ...">
            <a:extLst>
              <a:ext uri="{FF2B5EF4-FFF2-40B4-BE49-F238E27FC236}">
                <a16:creationId xmlns:a16="http://schemas.microsoft.com/office/drawing/2014/main" id="{D8CF762B-5720-2CD8-69AC-7C5034045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8748">
            <a:off x="1644155" y="1123100"/>
            <a:ext cx="335052" cy="33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iseño PNG Y SVG De Icono Plano De Cámara De Videovigilancia ...">
            <a:extLst>
              <a:ext uri="{FF2B5EF4-FFF2-40B4-BE49-F238E27FC236}">
                <a16:creationId xmlns:a16="http://schemas.microsoft.com/office/drawing/2014/main" id="{C8BE0E50-413C-7C88-349A-D88D77F1F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3369" flipH="1">
            <a:off x="1269133" y="991909"/>
            <a:ext cx="335052" cy="33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iseño PNG Y SVG De Icono Plano De Cámara De Videovigilancia ...">
            <a:extLst>
              <a:ext uri="{FF2B5EF4-FFF2-40B4-BE49-F238E27FC236}">
                <a16:creationId xmlns:a16="http://schemas.microsoft.com/office/drawing/2014/main" id="{C3D838EC-010F-741D-C043-F61C881E6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17930" flipH="1">
            <a:off x="5378428" y="4389566"/>
            <a:ext cx="335052" cy="33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iseño PNG Y SVG De Icono Plano De Cámara De Videovigilancia ...">
            <a:extLst>
              <a:ext uri="{FF2B5EF4-FFF2-40B4-BE49-F238E27FC236}">
                <a16:creationId xmlns:a16="http://schemas.microsoft.com/office/drawing/2014/main" id="{E14DA300-2FC5-8046-C0B6-1CAECC0A2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8632" flipH="1">
            <a:off x="5249642" y="4155758"/>
            <a:ext cx="335052" cy="33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iseño PNG Y SVG De Icono Plano De Cámara De Videovigilancia ...">
            <a:extLst>
              <a:ext uri="{FF2B5EF4-FFF2-40B4-BE49-F238E27FC236}">
                <a16:creationId xmlns:a16="http://schemas.microsoft.com/office/drawing/2014/main" id="{7490C8A8-84E8-B0D6-195F-D77A18BBD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8632" flipH="1">
            <a:off x="3771298" y="7359767"/>
            <a:ext cx="335052" cy="33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iseño PNG Y SVG De Icono Plano De Cámara De Videovigilancia ...">
            <a:extLst>
              <a:ext uri="{FF2B5EF4-FFF2-40B4-BE49-F238E27FC236}">
                <a16:creationId xmlns:a16="http://schemas.microsoft.com/office/drawing/2014/main" id="{F33BF7D2-EC0F-57C1-9D13-FC39A825D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8632" flipH="1">
            <a:off x="2682368" y="3791879"/>
            <a:ext cx="335052" cy="33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iseño PNG Y SVG De Icono Plano De Cámara De Videovigilancia ...">
            <a:extLst>
              <a:ext uri="{FF2B5EF4-FFF2-40B4-BE49-F238E27FC236}">
                <a16:creationId xmlns:a16="http://schemas.microsoft.com/office/drawing/2014/main" id="{C174695B-F86D-7A5F-0FA0-A74459D0C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73702">
            <a:off x="1571378" y="7125604"/>
            <a:ext cx="335052" cy="33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iseño PNG Y SVG De Icono Plano De Cámara De Videovigilancia ...">
            <a:extLst>
              <a:ext uri="{FF2B5EF4-FFF2-40B4-BE49-F238E27FC236}">
                <a16:creationId xmlns:a16="http://schemas.microsoft.com/office/drawing/2014/main" id="{69FCB351-3417-ED3D-01C1-A1897FE7A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40856" flipH="1" flipV="1">
            <a:off x="978630" y="5749631"/>
            <a:ext cx="335052" cy="33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Diseño PNG Y SVG De Icono Plano De Cámara De Videovigilancia ...">
            <a:extLst>
              <a:ext uri="{FF2B5EF4-FFF2-40B4-BE49-F238E27FC236}">
                <a16:creationId xmlns:a16="http://schemas.microsoft.com/office/drawing/2014/main" id="{7E69160A-54A6-56B9-5D3B-5FF6509D7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17930" flipH="1">
            <a:off x="970268" y="6092305"/>
            <a:ext cx="335052" cy="33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Diseño PNG Y SVG De Icono Plano De Cámara De Videovigilancia ...">
            <a:extLst>
              <a:ext uri="{FF2B5EF4-FFF2-40B4-BE49-F238E27FC236}">
                <a16:creationId xmlns:a16="http://schemas.microsoft.com/office/drawing/2014/main" id="{80D571D2-A323-3DF9-F2D8-F2B6AF49A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3778">
            <a:off x="4207428" y="7370604"/>
            <a:ext cx="335052" cy="33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Diseño PNG Y SVG De Icono Plano De Cámara De Videovigilancia ...">
            <a:extLst>
              <a:ext uri="{FF2B5EF4-FFF2-40B4-BE49-F238E27FC236}">
                <a16:creationId xmlns:a16="http://schemas.microsoft.com/office/drawing/2014/main" id="{D4FB5C5D-C43D-81DB-918B-F87B26ACF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40856" flipH="1" flipV="1">
            <a:off x="3251440" y="6070335"/>
            <a:ext cx="335052" cy="33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Diseño PNG Y SVG De Icono Plano De Cámara De Videovigilancia ...">
            <a:extLst>
              <a:ext uri="{FF2B5EF4-FFF2-40B4-BE49-F238E27FC236}">
                <a16:creationId xmlns:a16="http://schemas.microsoft.com/office/drawing/2014/main" id="{1DFB02F5-49DC-4849-2E31-C9C560948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17930" flipH="1">
            <a:off x="3243078" y="6413009"/>
            <a:ext cx="335052" cy="33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1869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SISTEMAS TI</dc:creator>
  <cp:lastModifiedBy>SISTEMAS TI</cp:lastModifiedBy>
  <cp:revision>1</cp:revision>
  <dcterms:created xsi:type="dcterms:W3CDTF">2024-03-06T14:24:51Z</dcterms:created>
  <dcterms:modified xsi:type="dcterms:W3CDTF">2024-03-06T16:30:28Z</dcterms:modified>
</cp:coreProperties>
</file>