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9379F-69BE-BCD1-52E4-7EE85405C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D0E8C-6CC9-1A1C-2067-B9AD6FC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C64E4-F2C1-3D58-2101-403A2D86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7ED59-9DD2-7F2E-2158-6DC35E5A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4E16CA-B2C5-1DCD-35C6-D3826D49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7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00F4B-6F40-1A0E-3C8B-1D14B6A2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1EF08C-DD39-E629-CDFE-943EC7877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C0E0C-6FD7-CDD5-0B66-DCE2BDA0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C7C0A-5508-B17B-F09A-5869A498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6E552-0263-082A-C228-9A60C696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35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7F2484-ACFB-F283-B631-3AE57F826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C19DF7-925E-130F-A634-59D5E640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FAEC7-4AB6-F289-8C22-C3B8C6EA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52024-5762-8FE3-AE02-BCE868E2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89998-BB64-E75E-8007-D603113D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67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1FDB-ECC9-4D17-C27C-03369ADB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95021-67CD-1030-BD1A-B65594BA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67653-B26D-FF08-BDE7-DD744B55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CDCDB-CDF4-5565-A0EB-C9579A09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756BF-E939-EFFD-CC0A-CC10C371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9908A-74F7-22C0-D35A-1E1A9C81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38F96B-A701-195A-9B56-373723645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7ACB3-B6EE-A1E4-A012-88AF5B17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BB68A-3C18-23F0-0955-493E2CFD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096A9-C230-0090-DC84-43682969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9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F7B3-7A0F-9E4C-BE14-8CE033E1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4CADC-5F72-7333-F372-BF8B490B4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58EC14-B7BE-42F3-241E-4A83C040F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47864-2E56-381A-A1D1-6890658A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3C9DA9-3E32-FE46-5669-C0829DB1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7263A5-6187-34AB-05BE-846D9A19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45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5EC1D-BDAB-E1C5-806C-B95105DF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ADB1E3-31E4-BFAC-6B06-76EFC556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CBE492-238F-6F87-443B-CFAF46264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5AA4D5-824C-E9B8-5688-D9CBBFD5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7D0F66-7107-44C1-0BA8-981050C33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AE58A5-5F19-649E-C23C-2EDA535D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1DA88F-189D-4A97-76B7-2E48B41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B58A7A-36C6-B6E9-F27D-8C97E645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4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F449F-A45C-2520-F232-ECC50325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4EFD06-4DD9-E0BD-95EF-62B404D0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7D95B4-5EC4-F9F6-B8D3-9B8D4BAA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D0C978-9255-651A-52F7-8D24F8DE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43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FB7FDD-1590-0805-A2E6-75FFC098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E61930-95FE-2B1E-019D-F9B34023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7F66E4-7E99-6C27-2AB6-42680B63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21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7800F-83D9-B5FC-28EE-51F4579D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B69B3-CBBF-21E8-F9AF-333A973F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8C9A4-3D5E-87B2-DA34-15C39C27D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65E14-540E-38DC-2D4C-5122541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BDD91D-0E60-DBB9-965F-86D3B1B6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C627C3-CFD4-A872-2D83-05467C68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14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2BA4A-6BCE-EA85-66C8-75274775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9DFCDF-04C7-72CE-A2FC-129D312C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25D41F-791C-65C1-51D3-4EF68DC0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FB8ACE-1425-F7D8-1820-1567E4AA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935042-231E-35AB-0EFD-1BDAF8B5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09398A-0B96-10BE-C29F-BCAF87D2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9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DFE15B-6CA7-0C42-13D0-ED7FD65A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C5A25-1ED1-CC25-AD67-13F1406C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2D798-B17E-A68F-ADE6-0075A12A3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5D65-6A77-4BD1-AAB0-8BF303123F5B}" type="datetimeFigureOut">
              <a:rPr lang="es-MX" smtClean="0"/>
              <a:t>23/02/2024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1E4E5-49AE-320A-2B72-CEB5E9B86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50A6A-3CCA-4DBB-F094-F9F459BE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4782-17B1-4756-958C-3962A0FA90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30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896770C-0BFA-A4BD-2B9B-C87CB41C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884497"/>
              </p:ext>
            </p:extLst>
          </p:nvPr>
        </p:nvGraphicFramePr>
        <p:xfrm>
          <a:off x="143123" y="0"/>
          <a:ext cx="9501810" cy="751343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03138">
                  <a:extLst>
                    <a:ext uri="{9D8B030D-6E8A-4147-A177-3AD203B41FA5}">
                      <a16:colId xmlns:a16="http://schemas.microsoft.com/office/drawing/2014/main" val="2182629404"/>
                    </a:ext>
                  </a:extLst>
                </a:gridCol>
                <a:gridCol w="1796192">
                  <a:extLst>
                    <a:ext uri="{9D8B030D-6E8A-4147-A177-3AD203B41FA5}">
                      <a16:colId xmlns:a16="http://schemas.microsoft.com/office/drawing/2014/main" val="2106951412"/>
                    </a:ext>
                  </a:extLst>
                </a:gridCol>
                <a:gridCol w="2278097">
                  <a:extLst>
                    <a:ext uri="{9D8B030D-6E8A-4147-A177-3AD203B41FA5}">
                      <a16:colId xmlns:a16="http://schemas.microsoft.com/office/drawing/2014/main" val="2665420269"/>
                    </a:ext>
                  </a:extLst>
                </a:gridCol>
                <a:gridCol w="3224383">
                  <a:extLst>
                    <a:ext uri="{9D8B030D-6E8A-4147-A177-3AD203B41FA5}">
                      <a16:colId xmlns:a16="http://schemas.microsoft.com/office/drawing/2014/main" val="278608579"/>
                    </a:ext>
                  </a:extLst>
                </a:gridCol>
              </a:tblGrid>
              <a:tr h="438178">
                <a:tc>
                  <a:txBody>
                    <a:bodyPr/>
                    <a:lstStyle/>
                    <a:p>
                      <a:r>
                        <a:rPr lang="es-MX" dirty="0"/>
                        <a:t>Navetec &amp; </a:t>
                      </a:r>
                      <a:r>
                        <a:rPr lang="es-MX" dirty="0" err="1"/>
                        <a:t>Habbita</a:t>
                      </a:r>
                      <a:r>
                        <a:rPr lang="es-MX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Proveedor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de enlace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Ducteria 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85897"/>
                  </a:ext>
                </a:extLst>
              </a:tr>
              <a:tr h="296465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Navetec 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Abacom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Telefonía Satelital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hay ducteria disponibles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23143"/>
                  </a:ext>
                </a:extLst>
              </a:tr>
              <a:tr h="296465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Metrocarrier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Fibra Óptica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6960353"/>
                  </a:ext>
                </a:extLst>
              </a:tr>
              <a:tr h="43817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Navetec Gamma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Metrocarrier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Fibra Óptica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No hay ducteria disponibles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448568"/>
                  </a:ext>
                </a:extLst>
              </a:tr>
              <a:tr h="438178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Navetec Pedro Escobedo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Gybo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Fibra Óptica/ Microonda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No hay ducteria disponibles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195396"/>
                  </a:ext>
                </a:extLst>
              </a:tr>
              <a:tr h="2964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Metrocarrier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Fibra Óptica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8253572"/>
                  </a:ext>
                </a:extLst>
              </a:tr>
              <a:tr h="51881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Navetec Gamma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Telmex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Fibra Óptica</a:t>
                      </a:r>
                    </a:p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No hay ducteria disponibles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326149"/>
                  </a:ext>
                </a:extLst>
              </a:tr>
              <a:tr h="296465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Navetec Santa Rosa Jauregui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Telmex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Fibra Óptica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No hay ducteria disponibles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935715"/>
                  </a:ext>
                </a:extLst>
              </a:tr>
              <a:tr h="296465">
                <a:tc v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Metrocarrier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Fibra Óptica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23999"/>
                  </a:ext>
                </a:extLst>
              </a:tr>
              <a:tr h="43817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Navetec Aeropuerto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64819"/>
                  </a:ext>
                </a:extLst>
              </a:tr>
              <a:tr h="29646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983032"/>
                  </a:ext>
                </a:extLst>
              </a:tr>
              <a:tr h="29646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Sur 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145918"/>
                  </a:ext>
                </a:extLst>
              </a:tr>
              <a:tr h="29646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13810"/>
                  </a:ext>
                </a:extLst>
              </a:tr>
              <a:tr h="296465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Calamanda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743067"/>
                  </a:ext>
                </a:extLst>
              </a:tr>
              <a:tr h="296465">
                <a:tc row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Porto Blanco Cimatario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Metrocarrier</a:t>
                      </a:r>
                      <a:endParaRPr lang="es-MX" dirty="0"/>
                    </a:p>
                    <a:p>
                      <a:pPr algn="ctr"/>
                      <a:r>
                        <a:rPr lang="es-MX" dirty="0"/>
                        <a:t>Posiblemente Telmex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Fibra Óptica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s-MX" dirty="0"/>
                        <a:t>Se plantearon 3 ducteria principales, donde solo se ha ocupado una sola ducteria principal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277962"/>
                  </a:ext>
                </a:extLst>
              </a:tr>
              <a:tr h="29646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757058"/>
                  </a:ext>
                </a:extLst>
              </a:tr>
              <a:tr h="31298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5146142"/>
                  </a:ext>
                </a:extLst>
              </a:tr>
              <a:tr h="43817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Porto Blanco Bernal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---------------------------------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40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59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121</Words>
  <Application>Microsoft Office PowerPoint</Application>
  <PresentationFormat>Panorámica</PresentationFormat>
  <Paragraphs>59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 TI</dc:creator>
  <cp:lastModifiedBy>SISTEMAS TI</cp:lastModifiedBy>
  <cp:revision>1</cp:revision>
  <dcterms:created xsi:type="dcterms:W3CDTF">2024-02-23T16:43:05Z</dcterms:created>
  <dcterms:modified xsi:type="dcterms:W3CDTF">2024-02-23T22:59:09Z</dcterms:modified>
</cp:coreProperties>
</file>