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10" d="100"/>
          <a:sy n="110" d="100"/>
        </p:scale>
        <p:origin x="51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2E2D5-3376-E95A-50A5-0B0AC649E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C4AE9-7897-0BBF-AFCC-65BF6C642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82762-8CD9-58E7-BE86-FA7A9B3A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67303-FECF-B3AC-E1D2-EEC0F05E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15C0C-757D-DC92-EEBB-F3AF926E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6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CAE76-0A1C-2DC3-21E4-F271F58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451DAE-7FA0-1E43-B9AC-6C825F89A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BDB7B-0F1B-1F81-3050-803EBE0C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88C8EC-A88C-1666-CB33-92ED073B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1E614-4432-EE97-4F1E-C1BA409A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15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578D9B-CF8D-7154-732B-7B69CEAE2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AAB24D-1F03-27DC-9DEC-546C7EDC3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E06FB-32D8-A133-61AD-167849F8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32839-E802-C94B-F604-EA908D0B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0F32A1-F79A-7995-2643-1185456A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07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4E956-2883-2C77-A50E-2A96F81E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3F5E8-361C-BD90-EAC4-E7355C17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847184-42FB-2F54-F80B-C4D23A99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AB6C5C-28C7-C6C6-46F0-B00CD97B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61A62-512F-48E3-46F0-28599DD6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84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68A73-29E1-4A29-1F32-B0BDFD76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31FFE5-68F7-4143-AFA8-75424A78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0E7D4-6464-2B3E-7136-19E21E58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50358-89A0-B442-AACA-769B108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77F81-352A-D412-D570-A7A539CC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91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2345D-B6F8-8194-3E11-FF6408F6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7693F-F0FE-4656-CA7D-E88C5C850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82C686-47E7-4A25-37D0-15C1F283E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C6B06A-80D0-7C1D-746B-71C94F4A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79CEFD-53B3-2190-47BC-E7B0D392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FCE9AB-A33A-12A2-7E1F-D08D4C4C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80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72253-D730-B319-D3E5-4587CE23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022022-758B-2B8D-3003-A13E99FF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7D15BF-5BA2-373E-2630-7522B3B85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6FEA9C-5C86-571D-716D-CF11C5811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96372A-BAB5-49CF-AE28-164D209F5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A23477-D912-3564-9C81-F6D715FF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BA69BC-5419-E718-C80A-772B2E68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080365-EA09-1029-E342-BCB2D23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29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29C6F-E0D6-44BE-2772-107B37C4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C22D9A-2546-0157-E7E6-2F53ABFB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34C12A-903A-14E4-3510-59C6F6D5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6CE836-8F04-0A5E-CD2E-336B5E05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60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EBF325-1C16-B70B-317C-5D0E456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B2A3F5-276B-4B33-4602-483831B8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D1BEB-D6F2-F80F-6319-7BB90E3C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63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D9DBF-3448-57F5-052C-0B56F80D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2B760-6808-61E4-7DD3-900B0C422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103F93-0E36-F440-B3F7-17AFC4FC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5C42E-14B6-19E6-AE88-D354D01B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02FCE-1373-15CB-0205-E7696A50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E2D96-B671-2C16-9A46-40A3023A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18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CA2CB-883D-1EE7-632F-D3CC5000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CA0536-E427-365E-7402-E5F83B653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CC5CB5-88A6-7A99-6EF9-A240077D3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CB0037-DA0B-8B45-9BE1-7A8770E0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A8D4D1-BD4E-E4BF-28E2-28B5B3FD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4E0CCF-ED30-4375-B558-74FEFD27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5C0462-2BD7-7B4B-8B64-906014BE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CC59C3-CD19-4776-96ED-A1288603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7F7FD-C9B6-04F1-ABA3-37C87B843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0DC6-B47A-4FE3-8A62-8051D74B5C0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13679E-067E-6148-E058-8B05A7DBE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89A44F-2A34-A950-9B12-8AF427AEC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94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curity-insider.de/was-ist-wps-a-740172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stock.com/free-icons/vector-illustration-black-antenna-icon-574744267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game-icons.net/1x1/delapouite/cctv-camera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stock.com/free-icons/vector-illustration-black-antenna-icon-574744267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game-icons.net/1x1/delapouite/cctv-camer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79965B-8493-B7F6-B265-0FB805B882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6778" y="63826"/>
            <a:ext cx="7004116" cy="6812790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7B4BB9AC-75E8-B289-E298-2DE30F98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7026660" y="1914415"/>
            <a:ext cx="265706" cy="265706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16B3062-8EB9-2296-B11F-35F72AAC6044}"/>
              </a:ext>
            </a:extLst>
          </p:cNvPr>
          <p:cNvCxnSpPr>
            <a:cxnSpLocks/>
          </p:cNvCxnSpPr>
          <p:nvPr/>
        </p:nvCxnSpPr>
        <p:spPr>
          <a:xfrm flipV="1">
            <a:off x="6665294" y="2084167"/>
            <a:ext cx="486253" cy="268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51CDBA7-1519-4598-30C3-5C329B4891D3}"/>
              </a:ext>
            </a:extLst>
          </p:cNvPr>
          <p:cNvCxnSpPr>
            <a:cxnSpLocks/>
          </p:cNvCxnSpPr>
          <p:nvPr/>
        </p:nvCxnSpPr>
        <p:spPr>
          <a:xfrm flipV="1">
            <a:off x="7159513" y="2091461"/>
            <a:ext cx="132853" cy="570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 descr="Forma&#10;&#10;Descripción generada automáticamente con confianza baja">
            <a:extLst>
              <a:ext uri="{FF2B5EF4-FFF2-40B4-BE49-F238E27FC236}">
                <a16:creationId xmlns:a16="http://schemas.microsoft.com/office/drawing/2014/main" id="{AAAF36E0-7AAC-F192-6FD6-15D94ACF1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6511178" y="4421798"/>
            <a:ext cx="265706" cy="265706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C1F42D6-3F5E-1077-E34A-E96D3AD6D562}"/>
              </a:ext>
            </a:extLst>
          </p:cNvPr>
          <p:cNvCxnSpPr>
            <a:cxnSpLocks/>
          </p:cNvCxnSpPr>
          <p:nvPr/>
        </p:nvCxnSpPr>
        <p:spPr>
          <a:xfrm flipH="1" flipV="1">
            <a:off x="6776884" y="4677880"/>
            <a:ext cx="302342" cy="329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CE4B4D9-AC28-E784-679B-A76BE07F273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511178" y="4687504"/>
            <a:ext cx="132853" cy="3933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 descr="Forma&#10;&#10;Descripción generada automáticamente con confianza baja">
            <a:extLst>
              <a:ext uri="{FF2B5EF4-FFF2-40B4-BE49-F238E27FC236}">
                <a16:creationId xmlns:a16="http://schemas.microsoft.com/office/drawing/2014/main" id="{5CFC3C84-C16E-D954-CE6D-67A4666F7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4643049" y="4167069"/>
            <a:ext cx="265706" cy="265706"/>
          </a:xfrm>
          <a:prstGeom prst="rect">
            <a:avLst/>
          </a:prstGeom>
        </p:spPr>
      </p:pic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C720152-31B5-FF8C-CE3C-AE166B9F4E73}"/>
              </a:ext>
            </a:extLst>
          </p:cNvPr>
          <p:cNvCxnSpPr>
            <a:cxnSpLocks/>
          </p:cNvCxnSpPr>
          <p:nvPr/>
        </p:nvCxnSpPr>
        <p:spPr>
          <a:xfrm flipH="1" flipV="1">
            <a:off x="4862842" y="4299922"/>
            <a:ext cx="131389" cy="2547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B8915BC-0F6D-66C1-43EA-CEAD046CA314}"/>
              </a:ext>
            </a:extLst>
          </p:cNvPr>
          <p:cNvCxnSpPr>
            <a:cxnSpLocks/>
          </p:cNvCxnSpPr>
          <p:nvPr/>
        </p:nvCxnSpPr>
        <p:spPr>
          <a:xfrm flipV="1">
            <a:off x="4492610" y="4282157"/>
            <a:ext cx="281828" cy="272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n 49" descr="Forma&#10;&#10;Descripción generada automáticamente con confianza baja">
            <a:extLst>
              <a:ext uri="{FF2B5EF4-FFF2-40B4-BE49-F238E27FC236}">
                <a16:creationId xmlns:a16="http://schemas.microsoft.com/office/drawing/2014/main" id="{380319A9-CAE4-3627-0CD8-0A66BA88A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75954" y="1587493"/>
            <a:ext cx="265706" cy="265706"/>
          </a:xfrm>
          <a:prstGeom prst="rect">
            <a:avLst/>
          </a:prstGeom>
        </p:spPr>
      </p:pic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DA0BEB6-6192-B4D5-6F7A-5A25348481DF}"/>
              </a:ext>
            </a:extLst>
          </p:cNvPr>
          <p:cNvCxnSpPr>
            <a:cxnSpLocks/>
          </p:cNvCxnSpPr>
          <p:nvPr/>
        </p:nvCxnSpPr>
        <p:spPr>
          <a:xfrm flipV="1">
            <a:off x="5079042" y="1828319"/>
            <a:ext cx="234107" cy="3518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34ED103-D28C-64AE-FC94-C4DA81423EEE}"/>
              </a:ext>
            </a:extLst>
          </p:cNvPr>
          <p:cNvCxnSpPr>
            <a:cxnSpLocks/>
          </p:cNvCxnSpPr>
          <p:nvPr/>
        </p:nvCxnSpPr>
        <p:spPr>
          <a:xfrm flipH="1" flipV="1">
            <a:off x="5408807" y="1797024"/>
            <a:ext cx="324168" cy="383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DE63A803-C0D9-59CE-06BF-1BF39C479FE1}"/>
              </a:ext>
            </a:extLst>
          </p:cNvPr>
          <p:cNvSpPr/>
          <p:nvPr/>
        </p:nvSpPr>
        <p:spPr>
          <a:xfrm>
            <a:off x="5541660" y="6135329"/>
            <a:ext cx="121721" cy="1106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217DF081-0355-FBB7-D339-51BAA3C71691}"/>
              </a:ext>
            </a:extLst>
          </p:cNvPr>
          <p:cNvSpPr/>
          <p:nvPr/>
        </p:nvSpPr>
        <p:spPr>
          <a:xfrm>
            <a:off x="9439786" y="3083397"/>
            <a:ext cx="147082" cy="1410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2149577-3F70-09DA-8947-65F80809A5C7}"/>
              </a:ext>
            </a:extLst>
          </p:cNvPr>
          <p:cNvSpPr txBox="1"/>
          <p:nvPr/>
        </p:nvSpPr>
        <p:spPr>
          <a:xfrm>
            <a:off x="9707089" y="3030020"/>
            <a:ext cx="6623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Postes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CF4D996-5830-6E6B-0503-28802B56B1D2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5602521" y="4687504"/>
            <a:ext cx="1041510" cy="1447825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89C7970F-48AE-100E-58F9-3DC53A9D8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08836" y="4677880"/>
            <a:ext cx="252296" cy="233173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A1625EC-59A6-51EA-927D-1B3583759685}"/>
              </a:ext>
            </a:extLst>
          </p:cNvPr>
          <p:cNvCxnSpPr>
            <a:cxnSpLocks/>
          </p:cNvCxnSpPr>
          <p:nvPr/>
        </p:nvCxnSpPr>
        <p:spPr>
          <a:xfrm>
            <a:off x="9328823" y="3451985"/>
            <a:ext cx="280029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CF5ABD9-1394-2495-1CF7-6FEA5A0589A1}"/>
              </a:ext>
            </a:extLst>
          </p:cNvPr>
          <p:cNvSpPr txBox="1"/>
          <p:nvPr/>
        </p:nvSpPr>
        <p:spPr>
          <a:xfrm>
            <a:off x="9634790" y="3326061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Ducteria electricidad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5F410-3518-7114-DDF0-548D1B3A5920}"/>
              </a:ext>
            </a:extLst>
          </p:cNvPr>
          <p:cNvSpPr/>
          <p:nvPr/>
        </p:nvSpPr>
        <p:spPr>
          <a:xfrm rot="424844">
            <a:off x="3647902" y="15023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F3233EB-3ABA-D98C-352C-789408589488}"/>
              </a:ext>
            </a:extLst>
          </p:cNvPr>
          <p:cNvSpPr/>
          <p:nvPr/>
        </p:nvSpPr>
        <p:spPr>
          <a:xfrm rot="424844">
            <a:off x="9321208" y="686285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1083BE7-5D7A-F2B6-897B-3A217655CD81}"/>
              </a:ext>
            </a:extLst>
          </p:cNvPr>
          <p:cNvSpPr/>
          <p:nvPr/>
        </p:nvSpPr>
        <p:spPr>
          <a:xfrm rot="424844">
            <a:off x="2557675" y="6074587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975C800-978B-F1EB-B106-19FC3D2E87E3}"/>
              </a:ext>
            </a:extLst>
          </p:cNvPr>
          <p:cNvCxnSpPr>
            <a:cxnSpLocks/>
          </p:cNvCxnSpPr>
          <p:nvPr/>
        </p:nvCxnSpPr>
        <p:spPr>
          <a:xfrm flipV="1">
            <a:off x="2678673" y="75766"/>
            <a:ext cx="1092519" cy="5983797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57B27F3-44C5-6FDC-C07A-A5469E25D7F8}"/>
              </a:ext>
            </a:extLst>
          </p:cNvPr>
          <p:cNvCxnSpPr>
            <a:endCxn id="13" idx="2"/>
          </p:cNvCxnSpPr>
          <p:nvPr/>
        </p:nvCxnSpPr>
        <p:spPr>
          <a:xfrm flipV="1">
            <a:off x="8260138" y="731830"/>
            <a:ext cx="1181543" cy="61653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7A6EFE-96D8-1784-D85F-F23E2ADB25BA}"/>
              </a:ext>
            </a:extLst>
          </p:cNvPr>
          <p:cNvCxnSpPr>
            <a:cxnSpLocks/>
          </p:cNvCxnSpPr>
          <p:nvPr/>
        </p:nvCxnSpPr>
        <p:spPr>
          <a:xfrm>
            <a:off x="9302886" y="3768296"/>
            <a:ext cx="331904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8C13E42-A910-F702-DF03-85A82C31B769}"/>
              </a:ext>
            </a:extLst>
          </p:cNvPr>
          <p:cNvSpPr txBox="1"/>
          <p:nvPr/>
        </p:nvSpPr>
        <p:spPr>
          <a:xfrm>
            <a:off x="9788374" y="3637491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Sensores de Barrera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88C758-D8D2-77AD-F3AA-EE3A36AA948C}"/>
              </a:ext>
            </a:extLst>
          </p:cNvPr>
          <p:cNvSpPr/>
          <p:nvPr/>
        </p:nvSpPr>
        <p:spPr>
          <a:xfrm rot="5400000">
            <a:off x="9138775" y="3766285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11D4462-184C-7230-1DCD-992C6B8F9A69}"/>
              </a:ext>
            </a:extLst>
          </p:cNvPr>
          <p:cNvSpPr/>
          <p:nvPr/>
        </p:nvSpPr>
        <p:spPr>
          <a:xfrm rot="5400000">
            <a:off x="9552258" y="3733313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5" name="Imagen 34" descr="Icono&#10;&#10;Descripción generada automáticamente">
            <a:extLst>
              <a:ext uri="{FF2B5EF4-FFF2-40B4-BE49-F238E27FC236}">
                <a16:creationId xmlns:a16="http://schemas.microsoft.com/office/drawing/2014/main" id="{35AD5A7D-A4D7-85C7-10EA-A0B2CE38B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343520" y="5808407"/>
            <a:ext cx="252296" cy="233173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983E10B4-F37B-A105-B2D6-A41AE1CF51AF}"/>
              </a:ext>
            </a:extLst>
          </p:cNvPr>
          <p:cNvSpPr/>
          <p:nvPr/>
        </p:nvSpPr>
        <p:spPr>
          <a:xfrm rot="474500">
            <a:off x="3771666" y="127244"/>
            <a:ext cx="597816" cy="33420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solidFill>
                  <a:srgbClr val="FF0000"/>
                </a:solidFill>
              </a:rPr>
              <a:t>Caseta provisional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A95BAE38-7012-8E1B-1A33-2BDDEE0A9E9A}"/>
              </a:ext>
            </a:extLst>
          </p:cNvPr>
          <p:cNvSpPr/>
          <p:nvPr/>
        </p:nvSpPr>
        <p:spPr>
          <a:xfrm>
            <a:off x="6716023" y="159321"/>
            <a:ext cx="121721" cy="1106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5" name="Imagen 44" descr="Imagen que contiene reloj, luz&#10;&#10;Descripción generada automáticamente">
            <a:extLst>
              <a:ext uri="{FF2B5EF4-FFF2-40B4-BE49-F238E27FC236}">
                <a16:creationId xmlns:a16="http://schemas.microsoft.com/office/drawing/2014/main" id="{19498448-E5F0-4264-7F02-681293E03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343520" y="6264722"/>
            <a:ext cx="129584" cy="129584"/>
          </a:xfrm>
          <a:prstGeom prst="rect">
            <a:avLst/>
          </a:prstGeom>
        </p:spPr>
      </p:pic>
      <p:pic>
        <p:nvPicPr>
          <p:cNvPr id="46" name="Imagen 45" descr="Imagen que contiene reloj, luz&#10;&#10;Descripción generada automáticamente">
            <a:extLst>
              <a:ext uri="{FF2B5EF4-FFF2-40B4-BE49-F238E27FC236}">
                <a16:creationId xmlns:a16="http://schemas.microsoft.com/office/drawing/2014/main" id="{75FD27C1-DC62-570E-1846-65538790D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303131" y="4096033"/>
            <a:ext cx="189140" cy="189140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5616F70E-B6CA-2696-6A73-3ECA67C57280}"/>
              </a:ext>
            </a:extLst>
          </p:cNvPr>
          <p:cNvSpPr txBox="1"/>
          <p:nvPr/>
        </p:nvSpPr>
        <p:spPr>
          <a:xfrm>
            <a:off x="9518607" y="4071948"/>
            <a:ext cx="6536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Wifi</a:t>
            </a:r>
          </a:p>
          <a:p>
            <a:endParaRPr lang="es-MX" sz="1050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FE3FDFEA-190C-A5BB-95E4-CBF668CF9F8B}"/>
              </a:ext>
            </a:extLst>
          </p:cNvPr>
          <p:cNvSpPr/>
          <p:nvPr/>
        </p:nvSpPr>
        <p:spPr>
          <a:xfrm>
            <a:off x="5352273" y="6061242"/>
            <a:ext cx="129584" cy="1293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5E9CF8A0-D586-8B69-6444-9264B12200F2}"/>
              </a:ext>
            </a:extLst>
          </p:cNvPr>
          <p:cNvSpPr/>
          <p:nvPr/>
        </p:nvSpPr>
        <p:spPr>
          <a:xfrm>
            <a:off x="9263319" y="4475027"/>
            <a:ext cx="189140" cy="1891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2FC55F5-13D1-C3F4-2366-6D0A249524DE}"/>
              </a:ext>
            </a:extLst>
          </p:cNvPr>
          <p:cNvSpPr txBox="1"/>
          <p:nvPr/>
        </p:nvSpPr>
        <p:spPr>
          <a:xfrm>
            <a:off x="9513327" y="4416280"/>
            <a:ext cx="198672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Gabinete secundarias donde estarán incluidas las baterías, el sistema fotovoltaico y el NVR de 8 canales.</a:t>
            </a:r>
          </a:p>
          <a:p>
            <a:endParaRPr lang="es-MX" sz="1050" dirty="0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DDEDE22B-16B2-36E5-85D7-8CE02DDF41D0}"/>
              </a:ext>
            </a:extLst>
          </p:cNvPr>
          <p:cNvSpPr/>
          <p:nvPr/>
        </p:nvSpPr>
        <p:spPr>
          <a:xfrm>
            <a:off x="6665294" y="295671"/>
            <a:ext cx="172450" cy="2053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1B5A171-50D7-2916-630A-87A7E19045A4}"/>
              </a:ext>
            </a:extLst>
          </p:cNvPr>
          <p:cNvSpPr/>
          <p:nvPr/>
        </p:nvSpPr>
        <p:spPr>
          <a:xfrm>
            <a:off x="9244926" y="5138564"/>
            <a:ext cx="172450" cy="2053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1990B03-91E6-6710-8F74-CB32C258F2B5}"/>
              </a:ext>
            </a:extLst>
          </p:cNvPr>
          <p:cNvSpPr txBox="1"/>
          <p:nvPr/>
        </p:nvSpPr>
        <p:spPr>
          <a:xfrm>
            <a:off x="9492271" y="5169033"/>
            <a:ext cx="22311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Gabinete primario donde estará agregado el módulo de conmutación remota para alarmas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517BDBBB-C213-0BEF-44FE-2A20E1CDD98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741835" y="6053593"/>
            <a:ext cx="2610438" cy="72346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43A28D47-A006-E97B-878C-4672DBD8F70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37744" y="290069"/>
            <a:ext cx="2484404" cy="40387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F9C200C2-4777-61A4-E07B-925235CF2627}"/>
              </a:ext>
            </a:extLst>
          </p:cNvPr>
          <p:cNvCxnSpPr>
            <a:cxnSpLocks/>
          </p:cNvCxnSpPr>
          <p:nvPr/>
        </p:nvCxnSpPr>
        <p:spPr>
          <a:xfrm>
            <a:off x="3987016" y="85234"/>
            <a:ext cx="2678278" cy="152426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5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C656ED-0FB0-4211-67C3-2E47A012EA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0419" y="581661"/>
            <a:ext cx="7995518" cy="575277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0F119A77-9A05-6FC0-25CD-DBF849F11D17}"/>
              </a:ext>
            </a:extLst>
          </p:cNvPr>
          <p:cNvSpPr/>
          <p:nvPr/>
        </p:nvSpPr>
        <p:spPr>
          <a:xfrm>
            <a:off x="5165576" y="2145890"/>
            <a:ext cx="121721" cy="1106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91D0873-8B9D-7A80-AC95-3E9AECC7AB28}"/>
              </a:ext>
            </a:extLst>
          </p:cNvPr>
          <p:cNvSpPr/>
          <p:nvPr/>
        </p:nvSpPr>
        <p:spPr>
          <a:xfrm>
            <a:off x="7876821" y="5605615"/>
            <a:ext cx="121721" cy="1106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46B3C24-E217-3245-DABA-34877938E963}"/>
              </a:ext>
            </a:extLst>
          </p:cNvPr>
          <p:cNvSpPr/>
          <p:nvPr/>
        </p:nvSpPr>
        <p:spPr>
          <a:xfrm>
            <a:off x="2596898" y="5550309"/>
            <a:ext cx="121721" cy="1106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0339FE6-3D19-636A-351E-40D72D4AA2E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287297" y="2256503"/>
            <a:ext cx="2650385" cy="334911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2A6FE686-D0F1-5D6E-D085-E55848B6A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7671976" y="5450522"/>
            <a:ext cx="265706" cy="265706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F472F55-3CE4-798F-02AC-F876CD801EAA}"/>
              </a:ext>
            </a:extLst>
          </p:cNvPr>
          <p:cNvCxnSpPr>
            <a:cxnSpLocks/>
          </p:cNvCxnSpPr>
          <p:nvPr/>
        </p:nvCxnSpPr>
        <p:spPr>
          <a:xfrm flipV="1">
            <a:off x="7552876" y="5638249"/>
            <a:ext cx="308898" cy="4742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7ABF889-3B32-8788-A862-77A2C47FAE83}"/>
              </a:ext>
            </a:extLst>
          </p:cNvPr>
          <p:cNvCxnSpPr>
            <a:cxnSpLocks/>
          </p:cNvCxnSpPr>
          <p:nvPr/>
        </p:nvCxnSpPr>
        <p:spPr>
          <a:xfrm>
            <a:off x="7215676" y="5582779"/>
            <a:ext cx="6428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 descr="Forma&#10;&#10;Descripción generada automáticamente con confianza baja">
            <a:extLst>
              <a:ext uri="{FF2B5EF4-FFF2-40B4-BE49-F238E27FC236}">
                <a16:creationId xmlns:a16="http://schemas.microsoft.com/office/drawing/2014/main" id="{6144B9CA-A52D-561D-3A60-7980A7038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8864846">
            <a:off x="7804828" y="5313722"/>
            <a:ext cx="265706" cy="265706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2944BA4-E975-5B02-831C-7CD1C0383EBD}"/>
              </a:ext>
            </a:extLst>
          </p:cNvPr>
          <p:cNvCxnSpPr>
            <a:cxnSpLocks/>
          </p:cNvCxnSpPr>
          <p:nvPr/>
        </p:nvCxnSpPr>
        <p:spPr>
          <a:xfrm flipV="1">
            <a:off x="7937681" y="4832318"/>
            <a:ext cx="60861" cy="6524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2C55CB2-495B-42B8-2846-841E0B9D6A4F}"/>
              </a:ext>
            </a:extLst>
          </p:cNvPr>
          <p:cNvCxnSpPr>
            <a:cxnSpLocks/>
          </p:cNvCxnSpPr>
          <p:nvPr/>
        </p:nvCxnSpPr>
        <p:spPr>
          <a:xfrm flipV="1">
            <a:off x="7982455" y="5189495"/>
            <a:ext cx="490493" cy="39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FD6D35B-1E70-DB66-073D-52BEF80DA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87839" flipH="1">
            <a:off x="2417025" y="5295191"/>
            <a:ext cx="265706" cy="265706"/>
          </a:xfrm>
          <a:prstGeom prst="rect">
            <a:avLst/>
          </a:prstGeom>
        </p:spPr>
      </p:pic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355ECAB1-59E2-FF51-D54F-0F6FE0B1F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709253">
            <a:off x="2661877" y="5410535"/>
            <a:ext cx="265706" cy="265706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111E873-936A-1A90-F0A3-EB83A0144582}"/>
              </a:ext>
            </a:extLst>
          </p:cNvPr>
          <p:cNvCxnSpPr>
            <a:cxnSpLocks/>
          </p:cNvCxnSpPr>
          <p:nvPr/>
        </p:nvCxnSpPr>
        <p:spPr>
          <a:xfrm>
            <a:off x="2611149" y="5644423"/>
            <a:ext cx="226570" cy="5820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7EE6142-5952-B164-16DF-537FFF98DB55}"/>
              </a:ext>
            </a:extLst>
          </p:cNvPr>
          <p:cNvCxnSpPr>
            <a:cxnSpLocks/>
          </p:cNvCxnSpPr>
          <p:nvPr/>
        </p:nvCxnSpPr>
        <p:spPr>
          <a:xfrm>
            <a:off x="2628933" y="5549819"/>
            <a:ext cx="590404" cy="1959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0EC1264-9E7F-E724-AEE4-E1972098782A}"/>
              </a:ext>
            </a:extLst>
          </p:cNvPr>
          <p:cNvCxnSpPr>
            <a:cxnSpLocks/>
          </p:cNvCxnSpPr>
          <p:nvPr/>
        </p:nvCxnSpPr>
        <p:spPr>
          <a:xfrm flipV="1">
            <a:off x="1999794" y="5605615"/>
            <a:ext cx="557304" cy="140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D4442CE-1A38-FBC0-838F-9950BFB7AFD9}"/>
              </a:ext>
            </a:extLst>
          </p:cNvPr>
          <p:cNvCxnSpPr>
            <a:cxnSpLocks/>
          </p:cNvCxnSpPr>
          <p:nvPr/>
        </p:nvCxnSpPr>
        <p:spPr>
          <a:xfrm>
            <a:off x="2356148" y="4984770"/>
            <a:ext cx="239704" cy="516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 descr="Icono&#10;&#10;Descripción generada automáticamente">
            <a:extLst>
              <a:ext uri="{FF2B5EF4-FFF2-40B4-BE49-F238E27FC236}">
                <a16:creationId xmlns:a16="http://schemas.microsoft.com/office/drawing/2014/main" id="{D072987C-46D8-093A-866D-DAB02E65B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43323" y="1825850"/>
            <a:ext cx="252296" cy="233173"/>
          </a:xfrm>
          <a:prstGeom prst="rect">
            <a:avLst/>
          </a:prstGeom>
        </p:spPr>
      </p:pic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8438D04-419F-E4B6-EDFF-C71F48D68446}"/>
              </a:ext>
            </a:extLst>
          </p:cNvPr>
          <p:cNvCxnSpPr>
            <a:cxnSpLocks/>
          </p:cNvCxnSpPr>
          <p:nvPr/>
        </p:nvCxnSpPr>
        <p:spPr>
          <a:xfrm flipV="1">
            <a:off x="2743608" y="2256503"/>
            <a:ext cx="2377195" cy="3129634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 descr="Icono&#10;&#10;Descripción generada automáticamente">
            <a:extLst>
              <a:ext uri="{FF2B5EF4-FFF2-40B4-BE49-F238E27FC236}">
                <a16:creationId xmlns:a16="http://schemas.microsoft.com/office/drawing/2014/main" id="{743AB0D5-F9CD-619E-1776-E8862F10D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34714" y="5283477"/>
            <a:ext cx="252296" cy="233173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2C003397-7243-8731-00C4-42B84E225B4E}"/>
              </a:ext>
            </a:extLst>
          </p:cNvPr>
          <p:cNvSpPr/>
          <p:nvPr/>
        </p:nvSpPr>
        <p:spPr>
          <a:xfrm rot="424844">
            <a:off x="8000419" y="5793256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96B0A8C-4AB7-14C9-BACD-4CC33067A866}"/>
              </a:ext>
            </a:extLst>
          </p:cNvPr>
          <p:cNvSpPr/>
          <p:nvPr/>
        </p:nvSpPr>
        <p:spPr>
          <a:xfrm rot="424844">
            <a:off x="2839597" y="2076036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9A45C14-809B-7C69-AF10-1358E30C9D5C}"/>
              </a:ext>
            </a:extLst>
          </p:cNvPr>
          <p:cNvSpPr/>
          <p:nvPr/>
        </p:nvSpPr>
        <p:spPr>
          <a:xfrm rot="16471193">
            <a:off x="2170015" y="6017534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8A2FEA26-434A-A58B-780C-71D2CC0B2A0C}"/>
              </a:ext>
            </a:extLst>
          </p:cNvPr>
          <p:cNvSpPr/>
          <p:nvPr/>
        </p:nvSpPr>
        <p:spPr>
          <a:xfrm rot="16471193">
            <a:off x="7916549" y="6043068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AD8652B9-A3E1-FF17-5180-FF7C1421933F}"/>
              </a:ext>
            </a:extLst>
          </p:cNvPr>
          <p:cNvCxnSpPr>
            <a:cxnSpLocks/>
            <a:endCxn id="56" idx="2"/>
          </p:cNvCxnSpPr>
          <p:nvPr/>
        </p:nvCxnSpPr>
        <p:spPr>
          <a:xfrm flipH="1">
            <a:off x="8120892" y="523568"/>
            <a:ext cx="718819" cy="53152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1131695B-C080-B124-53D6-348E116CAECD}"/>
              </a:ext>
            </a:extLst>
          </p:cNvPr>
          <p:cNvCxnSpPr>
            <a:cxnSpLocks/>
            <a:endCxn id="57" idx="2"/>
          </p:cNvCxnSpPr>
          <p:nvPr/>
        </p:nvCxnSpPr>
        <p:spPr>
          <a:xfrm flipH="1">
            <a:off x="2960070" y="462999"/>
            <a:ext cx="276771" cy="16585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C7CA3D6-B6A4-565D-3F6E-455037A3B5D2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2316094" y="6042194"/>
            <a:ext cx="5700957" cy="21932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B70207B9-BE54-A29C-3664-B698DAC65E89}"/>
              </a:ext>
            </a:extLst>
          </p:cNvPr>
          <p:cNvCxnSpPr>
            <a:cxnSpLocks/>
            <a:endCxn id="58" idx="1"/>
          </p:cNvCxnSpPr>
          <p:nvPr/>
        </p:nvCxnSpPr>
        <p:spPr>
          <a:xfrm flipH="1">
            <a:off x="2283590" y="5660922"/>
            <a:ext cx="345343" cy="50237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97C5435-EB9E-8ACB-0A4F-61D2C343299A}"/>
              </a:ext>
            </a:extLst>
          </p:cNvPr>
          <p:cNvCxnSpPr>
            <a:cxnSpLocks/>
          </p:cNvCxnSpPr>
          <p:nvPr/>
        </p:nvCxnSpPr>
        <p:spPr>
          <a:xfrm>
            <a:off x="7912763" y="5725718"/>
            <a:ext cx="39279" cy="30628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94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39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SISTEMAS TI</dc:creator>
  <cp:lastModifiedBy>SISTEMAS TI</cp:lastModifiedBy>
  <cp:revision>2</cp:revision>
  <dcterms:created xsi:type="dcterms:W3CDTF">2024-02-27T22:25:41Z</dcterms:created>
  <dcterms:modified xsi:type="dcterms:W3CDTF">2024-02-28T16:33:25Z</dcterms:modified>
</cp:coreProperties>
</file>