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>
        <p:scale>
          <a:sx n="110" d="100"/>
          <a:sy n="110" d="100"/>
        </p:scale>
        <p:origin x="6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3526-2066-F5EF-2E47-DB4A106A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F5CE9-7826-C76A-5B69-DBE63CD2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18212-4680-C883-1DE3-760060C4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94A54-8E1F-B1F1-44A0-78CFEA1C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BABFB-A394-7B90-8065-B4C43FAC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7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9CDC6-3C35-8624-E63C-86029B0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6E5ABA-5DA3-C4C2-AFCE-F00ECF53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6C2C7-71D1-D30E-D700-D4FB3BE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6E3E5-23AB-D2ED-5EA9-3A26F5EE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9B1B4-9841-D921-9BF5-E6CE7800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4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9B2845-CE36-1628-9852-C480D81D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AEA604-D45C-83B6-0F73-A08B3485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50D6-B655-4122-91AD-B5CC2CAF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DABE0-CE1E-9176-49FB-56D7772B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7CBBF-0DC2-7272-02D8-1CFF2207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5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728E-E7FA-FE54-E7CB-FBAACC13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DD2BE-1C55-CF23-346F-8C803A2E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46BE5-880F-5DDA-BB14-A80BA68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E5BC8-B86B-6ABF-A2E0-76CC747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CDD736-1CE1-EA4B-1880-9E71C192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00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9102-B00B-24ED-7D72-2D3863B4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9818E-B33D-C6B5-5DA0-3AB69AF4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83BEB-1720-6D98-9D22-FAD469C2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958AA-43CC-8101-7124-5FB51BA1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C4CA9-8C21-6BC0-AAB0-C66016EE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9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1A1C-9B9F-B3B7-5FB9-0283457E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FC1E-C399-AD91-03ED-E6F02842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9B0B5C-DBC2-08F7-8A40-372023C3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F43C4-F933-FF55-BCFB-D060C98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4329A-5E27-A626-B8F3-9C90DDE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880E2-16E0-EC30-970F-8FD58568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4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00CF-63DF-42EB-44B5-A3C63D24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0FA6B-3485-CD16-54F3-1CF06A3D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CFA99B-1BDD-6A07-6BEE-5CC24A3C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96289C-CFB0-A860-9350-41D8F4E8A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63D537-0F8F-89D9-5880-4EEA10E0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4F260-5F13-E335-58AB-A6D2FD28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C60E09-5AA9-C704-AA80-C4E0A81B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E84D7-2DC5-AD14-8AA3-0552F7A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D4977-C6A2-7C2B-0183-F17A595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E77929-5A67-69CB-1A04-60239E8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055F96-40A8-BE2D-AFBB-32C43B39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0034DF-32ED-3A08-73A2-8675B8B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9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AAA6BE-FDDD-C299-8D24-37EC9982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C5AED4-BD95-DD51-61A2-44D6B12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CAC3C-AA5D-D125-9074-1F3740B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5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8CF0-ECB5-6CAA-6FAA-51B59465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F217B-37DC-F4CB-A50F-182AC36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BEDDE-6F35-6002-5EEB-F23A7236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28F6C-9D28-32D0-A37A-54E06E9D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C29BF-8CBA-F166-730D-617B4BF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2D318-F59F-E0E5-6A6C-97F0E950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5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7C7F-5188-B2E7-A90B-DFF39930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935100-9392-374D-D2AE-D28993ED7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9F137-B84D-8278-E963-AF49968E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6C96D-D3E4-0153-9CA1-CC0451F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849167-7350-64CB-5BB2-8B0EF26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4DA3F1-2844-DCB5-F7A3-29F9907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3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812B0-9415-F6F5-F823-80115898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CBBD3C-CE42-9DA3-07BC-2EC0279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AE193-9B87-7EF2-FA3B-43CCEC65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214B-C6CC-C6F8-E83B-4ADACEBE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DE4A9-A7FA-80C0-B88D-278A48948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1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368626-F930-D221-1255-AD2165073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" r="5790" b="4126"/>
          <a:stretch/>
        </p:blipFill>
        <p:spPr>
          <a:xfrm>
            <a:off x="3898657" y="1015404"/>
            <a:ext cx="8029846" cy="48271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3663D7E-460E-EC21-E1D0-256C25A21389}"/>
              </a:ext>
            </a:extLst>
          </p:cNvPr>
          <p:cNvSpPr/>
          <p:nvPr/>
        </p:nvSpPr>
        <p:spPr>
          <a:xfrm>
            <a:off x="370899" y="235089"/>
            <a:ext cx="86533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Sensores del Corporativo Santa Rosa Jauregui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16F4DE-6AF8-68F8-12A1-B3256A0B51C7}"/>
              </a:ext>
            </a:extLst>
          </p:cNvPr>
          <p:cNvSpPr/>
          <p:nvPr/>
        </p:nvSpPr>
        <p:spPr>
          <a:xfrm>
            <a:off x="498934" y="944255"/>
            <a:ext cx="18040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Planta Baja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AAB968-1A60-1F4E-131F-6966E4709BF0}"/>
              </a:ext>
            </a:extLst>
          </p:cNvPr>
          <p:cNvSpPr txBox="1"/>
          <p:nvPr/>
        </p:nvSpPr>
        <p:spPr>
          <a:xfrm>
            <a:off x="577312" y="1582340"/>
            <a:ext cx="28322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Sirena.</a:t>
            </a:r>
          </a:p>
          <a:p>
            <a:pPr marL="342900" indent="-342900">
              <a:buAutoNum type="arabicPeriod"/>
            </a:pPr>
            <a:r>
              <a:rPr lang="es-MX" dirty="0"/>
              <a:t>Acceso estacionamiento</a:t>
            </a:r>
          </a:p>
          <a:p>
            <a:pPr marL="342900" indent="-342900">
              <a:buAutoNum type="arabicPeriod"/>
            </a:pPr>
            <a:r>
              <a:rPr lang="es-MX" dirty="0"/>
              <a:t>Cortina Recepción.</a:t>
            </a:r>
          </a:p>
          <a:p>
            <a:pPr marL="342900" indent="-342900">
              <a:buAutoNum type="arabicPeriod"/>
            </a:pPr>
            <a:r>
              <a:rPr lang="es-MX" dirty="0"/>
              <a:t>Recepción.</a:t>
            </a:r>
          </a:p>
          <a:p>
            <a:pPr marL="342900" indent="-342900">
              <a:buAutoNum type="arabicPeriod"/>
            </a:pPr>
            <a:r>
              <a:rPr lang="es-MX" dirty="0"/>
              <a:t>Pasillo entrada principal.</a:t>
            </a:r>
          </a:p>
          <a:p>
            <a:pPr marL="342900" indent="-342900">
              <a:buAutoNum type="arabicPeriod"/>
            </a:pPr>
            <a:r>
              <a:rPr lang="es-MX" dirty="0"/>
              <a:t>SITE.</a:t>
            </a:r>
          </a:p>
          <a:p>
            <a:pPr marL="342900" indent="-342900">
              <a:buAutoNum type="arabicPeriod"/>
            </a:pPr>
            <a:r>
              <a:rPr lang="es-MX" dirty="0"/>
              <a:t>SISTEMAS.</a:t>
            </a:r>
          </a:p>
          <a:p>
            <a:pPr marL="342900" indent="-342900">
              <a:buAutoNum type="arabicPeriod"/>
            </a:pPr>
            <a:r>
              <a:rPr lang="es-MX" dirty="0"/>
              <a:t>Panel de control.</a:t>
            </a:r>
          </a:p>
          <a:p>
            <a:r>
              <a:rPr lang="es-MX" dirty="0"/>
              <a:t>14. Portón taller.</a:t>
            </a:r>
          </a:p>
          <a:p>
            <a:r>
              <a:rPr lang="es-MX" dirty="0"/>
              <a:t>15. Puerta peatonal taller.</a:t>
            </a:r>
          </a:p>
          <a:p>
            <a:r>
              <a:rPr lang="es-MX" dirty="0"/>
              <a:t>17-24 Taller.</a:t>
            </a:r>
          </a:p>
          <a:p>
            <a:r>
              <a:rPr lang="es-MX" dirty="0"/>
              <a:t>32. Pasillo Rentas.</a:t>
            </a:r>
          </a:p>
          <a:p>
            <a:pPr marL="342900" indent="-342900">
              <a:buAutoNum type="arabicPeriod"/>
            </a:pP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DD5FD2-9E4D-2262-A591-17CC38ECC86E}"/>
              </a:ext>
            </a:extLst>
          </p:cNvPr>
          <p:cNvSpPr txBox="1"/>
          <p:nvPr/>
        </p:nvSpPr>
        <p:spPr>
          <a:xfrm>
            <a:off x="7376160" y="424864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C1A298-63A6-D309-D7A6-AD40C4A41B4B}"/>
              </a:ext>
            </a:extLst>
          </p:cNvPr>
          <p:cNvSpPr txBox="1"/>
          <p:nvPr/>
        </p:nvSpPr>
        <p:spPr>
          <a:xfrm>
            <a:off x="8305618" y="42563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5E7C52-3052-D234-497C-964498F46DA2}"/>
              </a:ext>
            </a:extLst>
          </p:cNvPr>
          <p:cNvSpPr txBox="1"/>
          <p:nvPr/>
        </p:nvSpPr>
        <p:spPr>
          <a:xfrm>
            <a:off x="8337876" y="507721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927469-1972-5727-DD83-A549AEB3A736}"/>
              </a:ext>
            </a:extLst>
          </p:cNvPr>
          <p:cNvSpPr txBox="1"/>
          <p:nvPr/>
        </p:nvSpPr>
        <p:spPr>
          <a:xfrm>
            <a:off x="9537510" y="510507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32E52C-CE29-5078-AC76-B48879711DC2}"/>
              </a:ext>
            </a:extLst>
          </p:cNvPr>
          <p:cNvSpPr txBox="1"/>
          <p:nvPr/>
        </p:nvSpPr>
        <p:spPr>
          <a:xfrm>
            <a:off x="10221316" y="400902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F67100-24B9-35D7-653B-45037EC05704}"/>
              </a:ext>
            </a:extLst>
          </p:cNvPr>
          <p:cNvSpPr txBox="1"/>
          <p:nvPr/>
        </p:nvSpPr>
        <p:spPr>
          <a:xfrm>
            <a:off x="11205385" y="209017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D40F88-0616-3993-172B-DE42B2FD4570}"/>
              </a:ext>
            </a:extLst>
          </p:cNvPr>
          <p:cNvSpPr txBox="1"/>
          <p:nvPr/>
        </p:nvSpPr>
        <p:spPr>
          <a:xfrm>
            <a:off x="9802898" y="183625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89FA9F-9EB8-51F2-B211-50DA17E4EC2E}"/>
              </a:ext>
            </a:extLst>
          </p:cNvPr>
          <p:cNvSpPr txBox="1"/>
          <p:nvPr/>
        </p:nvSpPr>
        <p:spPr>
          <a:xfrm>
            <a:off x="7893595" y="15823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5496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EFEF23-1C73-23F0-BA38-62AB5996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2" y="216907"/>
            <a:ext cx="6416427" cy="58951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CFE492-1BD0-5BA4-3DFA-6593517A0D1E}"/>
              </a:ext>
            </a:extLst>
          </p:cNvPr>
          <p:cNvSpPr txBox="1"/>
          <p:nvPr/>
        </p:nvSpPr>
        <p:spPr>
          <a:xfrm>
            <a:off x="1152064" y="1722664"/>
            <a:ext cx="28519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9. Pasillo dirección.</a:t>
            </a:r>
          </a:p>
          <a:p>
            <a:r>
              <a:rPr lang="es-MX" dirty="0"/>
              <a:t>10. Jefatura </a:t>
            </a:r>
            <a:r>
              <a:rPr lang="es-MX" dirty="0" err="1"/>
              <a:t>Natevec</a:t>
            </a:r>
            <a:r>
              <a:rPr lang="es-MX" dirty="0"/>
              <a:t>.</a:t>
            </a:r>
          </a:p>
          <a:p>
            <a:r>
              <a:rPr lang="es-MX" dirty="0"/>
              <a:t>11. Oficinas </a:t>
            </a:r>
            <a:r>
              <a:rPr lang="es-MX" dirty="0" err="1"/>
              <a:t>Habitta</a:t>
            </a:r>
            <a:r>
              <a:rPr lang="es-MX" dirty="0"/>
              <a:t>.</a:t>
            </a:r>
          </a:p>
          <a:p>
            <a:r>
              <a:rPr lang="es-MX" dirty="0"/>
              <a:t>12. Sala de juntas.</a:t>
            </a:r>
          </a:p>
          <a:p>
            <a:r>
              <a:rPr lang="es-MX" dirty="0"/>
              <a:t>13. Oficina nuevos negocios.</a:t>
            </a:r>
          </a:p>
          <a:p>
            <a:r>
              <a:rPr lang="es-MX" dirty="0"/>
              <a:t>25. Dirección.</a:t>
            </a:r>
          </a:p>
          <a:p>
            <a:r>
              <a:rPr lang="es-MX" dirty="0"/>
              <a:t>26. Pasillo Impresora.</a:t>
            </a:r>
          </a:p>
          <a:p>
            <a:r>
              <a:rPr lang="es-MX" dirty="0"/>
              <a:t>27. Administración.</a:t>
            </a:r>
          </a:p>
          <a:p>
            <a:r>
              <a:rPr lang="es-MX" dirty="0"/>
              <a:t>28. Proyectos.</a:t>
            </a:r>
          </a:p>
          <a:p>
            <a:r>
              <a:rPr lang="es-MX" dirty="0"/>
              <a:t>29. Acceso proyectos.</a:t>
            </a:r>
          </a:p>
          <a:p>
            <a:r>
              <a:rPr lang="es-MX" dirty="0"/>
              <a:t>30. Comedor entrada.</a:t>
            </a:r>
          </a:p>
          <a:p>
            <a:r>
              <a:rPr lang="es-MX" dirty="0"/>
              <a:t>31. Comedor fondo.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8245AE-B9AB-E062-0E51-250BBF13AB31}"/>
              </a:ext>
            </a:extLst>
          </p:cNvPr>
          <p:cNvSpPr/>
          <p:nvPr/>
        </p:nvSpPr>
        <p:spPr>
          <a:xfrm>
            <a:off x="1152064" y="836958"/>
            <a:ext cx="24259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Planta Alta</a:t>
            </a:r>
          </a:p>
        </p:txBody>
      </p:sp>
    </p:spTree>
    <p:extLst>
      <p:ext uri="{BB962C8B-B14F-4D97-AF65-F5344CB8AC3E}">
        <p14:creationId xmlns:p14="http://schemas.microsoft.com/office/powerpoint/2010/main" val="123151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117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Grupo Ccima</dc:creator>
  <cp:lastModifiedBy>SISTEMAS TI</cp:lastModifiedBy>
  <cp:revision>5</cp:revision>
  <dcterms:created xsi:type="dcterms:W3CDTF">2024-01-11T00:20:00Z</dcterms:created>
  <dcterms:modified xsi:type="dcterms:W3CDTF">2024-03-07T18:54:48Z</dcterms:modified>
</cp:coreProperties>
</file>