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84" r:id="rId4"/>
    <p:sldId id="263" r:id="rId5"/>
    <p:sldId id="267" r:id="rId6"/>
    <p:sldId id="264" r:id="rId7"/>
    <p:sldId id="268" r:id="rId8"/>
    <p:sldId id="290" r:id="rId9"/>
    <p:sldId id="288" r:id="rId1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7" d="100"/>
          <a:sy n="107" d="100"/>
        </p:scale>
        <p:origin x="-276" y="2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19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49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0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286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05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34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502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04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977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37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87576" y="1582090"/>
            <a:ext cx="5340191" cy="715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4200" b="1" dirty="0" smtClean="0">
                <a:solidFill>
                  <a:srgbClr val="1B4367"/>
                </a:solidFill>
                <a:cs typeface="+mn-ea"/>
                <a:sym typeface="+mn-lt"/>
              </a:rPr>
              <a:t>毕业答辩</a:t>
            </a:r>
            <a:endParaRPr lang="zh-CN" altLang="en-US" sz="42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458668" y="4091742"/>
            <a:ext cx="1668292" cy="30646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指导老师：郑晓菊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87576" y="2965756"/>
            <a:ext cx="3336584" cy="30646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学号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sz="1200" dirty="0" smtClean="0">
                <a:solidFill>
                  <a:schemeClr val="bg1"/>
                </a:solidFill>
                <a:cs typeface="+mn-ea"/>
                <a:sym typeface="+mn-lt"/>
              </a:rPr>
              <a:t>1640129310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       答辩者：</a:t>
            </a:r>
            <a:r>
              <a:rPr lang="en-US" altLang="zh-CN" sz="1200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蔡创杰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87576" y="3535406"/>
            <a:ext cx="3336584" cy="30646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论文题目：电影院订票系统设计与实现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1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45032" y="1377153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cs typeface="+mn-ea"/>
                <a:sym typeface="+mn-lt"/>
              </a:rPr>
              <a:t>系统整体架构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135755" y="1357339"/>
            <a:ext cx="478533" cy="393570"/>
            <a:chOff x="5640108" y="966369"/>
            <a:chExt cx="476097" cy="391567"/>
          </a:xfrm>
        </p:grpSpPr>
        <p:sp>
          <p:nvSpPr>
            <p:cNvPr id="25" name="椭圆 2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866491" y="2012712"/>
            <a:ext cx="2147298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4400" b="1" spc="-225" dirty="0">
                <a:solidFill>
                  <a:srgbClr val="1B4367"/>
                </a:solidFill>
                <a:cs typeface="+mn-ea"/>
                <a:sym typeface="+mn-lt"/>
              </a:rPr>
              <a:t>目 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66491" y="2643910"/>
            <a:ext cx="211315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1B4367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79" name="文本框 10"/>
          <p:cNvSpPr txBox="1"/>
          <p:nvPr/>
        </p:nvSpPr>
        <p:spPr>
          <a:xfrm>
            <a:off x="5645032" y="2094697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cs typeface="+mn-ea"/>
                <a:sym typeface="+mn-lt"/>
              </a:rPr>
              <a:t>模块设计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5135755" y="2074883"/>
            <a:ext cx="478533" cy="393570"/>
            <a:chOff x="5640108" y="966369"/>
            <a:chExt cx="476097" cy="391567"/>
          </a:xfrm>
        </p:grpSpPr>
        <p:sp>
          <p:nvSpPr>
            <p:cNvPr id="81" name="椭圆 80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3" name="文本框 10"/>
          <p:cNvSpPr txBox="1"/>
          <p:nvPr/>
        </p:nvSpPr>
        <p:spPr>
          <a:xfrm>
            <a:off x="5645032" y="2812241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cs typeface="+mn-ea"/>
                <a:sym typeface="+mn-lt"/>
              </a:rPr>
              <a:t>角色</a:t>
            </a:r>
            <a:r>
              <a:rPr lang="en-US" altLang="zh-CN" sz="1700" dirty="0" smtClean="0">
                <a:solidFill>
                  <a:schemeClr val="bg1"/>
                </a:solidFill>
                <a:cs typeface="+mn-ea"/>
                <a:sym typeface="+mn-lt"/>
              </a:rPr>
              <a:t>&amp;</a:t>
            </a:r>
            <a:r>
              <a:rPr lang="zh-CN" altLang="en-US" sz="1700" dirty="0" smtClean="0">
                <a:solidFill>
                  <a:schemeClr val="bg1"/>
                </a:solidFill>
                <a:cs typeface="+mn-ea"/>
                <a:sym typeface="+mn-lt"/>
              </a:rPr>
              <a:t>功能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5135755" y="2792427"/>
            <a:ext cx="478533" cy="393570"/>
            <a:chOff x="5640108" y="966369"/>
            <a:chExt cx="476097" cy="391567"/>
          </a:xfrm>
        </p:grpSpPr>
        <p:sp>
          <p:nvSpPr>
            <p:cNvPr id="85" name="椭圆 8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7" name="文本框 10"/>
          <p:cNvSpPr txBox="1"/>
          <p:nvPr/>
        </p:nvSpPr>
        <p:spPr>
          <a:xfrm>
            <a:off x="5645032" y="3529785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cs typeface="+mn-ea"/>
                <a:sym typeface="+mn-lt"/>
              </a:rPr>
              <a:t>数据库设计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5135755" y="3509971"/>
            <a:ext cx="478533" cy="393570"/>
            <a:chOff x="5640108" y="966369"/>
            <a:chExt cx="476097" cy="391567"/>
          </a:xfrm>
        </p:grpSpPr>
        <p:sp>
          <p:nvSpPr>
            <p:cNvPr id="89" name="椭圆 8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0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燕尾形 3"/>
          <p:cNvSpPr/>
          <p:nvPr/>
        </p:nvSpPr>
        <p:spPr>
          <a:xfrm>
            <a:off x="4284324" y="2183489"/>
            <a:ext cx="256853" cy="448435"/>
          </a:xfrm>
          <a:prstGeom prst="chevron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3" grpId="0"/>
      <p:bldP spid="3" grpId="0"/>
      <p:bldP spid="79" grpId="0" animBg="1"/>
      <p:bldP spid="83" grpId="0" animBg="1"/>
      <p:bldP spid="87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692928" y="0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11"/>
          <p:cNvSpPr txBox="1"/>
          <p:nvPr/>
        </p:nvSpPr>
        <p:spPr>
          <a:xfrm>
            <a:off x="3586769" y="485984"/>
            <a:ext cx="1732894" cy="8157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  <p:pic>
        <p:nvPicPr>
          <p:cNvPr id="1026" name="图片 5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13" y="1500028"/>
            <a:ext cx="5259157" cy="3600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1210"/>
          <p:cNvSpPr/>
          <p:nvPr/>
        </p:nvSpPr>
        <p:spPr>
          <a:xfrm>
            <a:off x="5133553" y="1395420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133552" y="1680611"/>
            <a:ext cx="3417595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在此输入相关文字，在此输入相关文字，在此输入相关</a:t>
            </a: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文字在此输入相关文字，在此输入相关文字，在此输入相关文字， 在此</a:t>
            </a: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输入相关文字，在此输入相关文字，在此输入相关</a:t>
            </a: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文字在此输入相关文字，在此输入相关文字，在此输入相关文字， </a:t>
            </a:r>
            <a:endParaRPr lang="en-US" altLang="zh-CN" sz="1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6110" y="316509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模块设计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24" y="713821"/>
            <a:ext cx="40290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80471"/>
            <a:ext cx="43434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058" y="2944664"/>
            <a:ext cx="3821884" cy="2110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模块设计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0" y="1021857"/>
            <a:ext cx="88963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78" y="709824"/>
            <a:ext cx="381952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66299" y="1349406"/>
            <a:ext cx="329801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Task</a:t>
            </a:r>
            <a:r>
              <a:rPr lang="zh-CN" altLang="en-US" dirty="0" smtClean="0"/>
              <a:t>模块和</a:t>
            </a:r>
            <a:r>
              <a:rPr lang="en-US" altLang="zh-CN" dirty="0" smtClean="0"/>
              <a:t>tame-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都是为了高可用性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和</a:t>
            </a:r>
            <a:r>
              <a:rPr lang="zh-CN" altLang="en-US" dirty="0" smtClean="0"/>
              <a:t>高性能的方案设计的。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模块采用主从的形式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tame-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采用集群的形式。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Task</a:t>
            </a:r>
            <a:r>
              <a:rPr lang="zh-CN" altLang="en-US" dirty="0" smtClean="0"/>
              <a:t>内部采用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进行通信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tame=-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内部采用</a:t>
            </a:r>
            <a:r>
              <a:rPr lang="en-US" altLang="zh-CN" dirty="0" err="1" smtClean="0"/>
              <a:t>rmi</a:t>
            </a:r>
            <a:r>
              <a:rPr lang="zh-CN" altLang="en-US" dirty="0" smtClean="0"/>
              <a:t>进行通信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角色与功能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图片 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85" y="1097764"/>
            <a:ext cx="8523273" cy="3589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数据库设计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8990" y="1003177"/>
            <a:ext cx="50321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数据库采用分库的形式来对平台上面不同的管理员进行拆分。</a:t>
            </a:r>
            <a:endParaRPr lang="en-US" altLang="zh-CN" dirty="0" smtClean="0"/>
          </a:p>
          <a:p>
            <a:r>
              <a:rPr lang="zh-CN" altLang="en-US" dirty="0" smtClean="0"/>
              <a:t>不同管理员访问不同的数据库。</a:t>
            </a:r>
            <a:endParaRPr lang="en-US" altLang="zh-CN" dirty="0" smtClean="0"/>
          </a:p>
          <a:p>
            <a:r>
              <a:rPr lang="zh-CN" altLang="en-US" dirty="0" smtClean="0"/>
              <a:t>用户在不同的影院下单，也是访问不同的数据库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838" y="1943148"/>
            <a:ext cx="3703376" cy="2714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038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137" y="1884748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solidFill>
                  <a:srgbClr val="1B4367"/>
                </a:solidFill>
                <a:cs typeface="+mn-ea"/>
                <a:sym typeface="+mn-lt"/>
              </a:rPr>
              <a:t>THANKS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205</Words>
  <Application>Microsoft Office PowerPoint</Application>
  <PresentationFormat>全屏显示(16:9)</PresentationFormat>
  <Paragraphs>46</Paragraphs>
  <Slides>9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User</cp:lastModifiedBy>
  <cp:revision>59</cp:revision>
  <dcterms:created xsi:type="dcterms:W3CDTF">2016-05-20T12:59:00Z</dcterms:created>
  <dcterms:modified xsi:type="dcterms:W3CDTF">2020-04-10T14:29:41Z</dcterms:modified>
  <cp:contentStatus>ytfcells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