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7" r:id="rId6"/>
    <p:sldId id="273" r:id="rId7"/>
    <p:sldId id="272" r:id="rId8"/>
    <p:sldId id="262" r:id="rId9"/>
    <p:sldId id="271" r:id="rId10"/>
    <p:sldId id="263" r:id="rId11"/>
    <p:sldId id="269" r:id="rId12"/>
    <p:sldId id="264" r:id="rId13"/>
    <p:sldId id="270" r:id="rId14"/>
    <p:sldId id="265" r:id="rId15"/>
    <p:sldId id="268" r:id="rId16"/>
    <p:sldId id="258" r:id="rId17"/>
    <p:sldId id="259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2F8E"/>
    <a:srgbClr val="0049DA"/>
    <a:srgbClr val="002060"/>
    <a:srgbClr val="887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5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8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DFDE-431F-4C15-A8CF-2A6FE83E01CE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305800" cy="221297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NTT-Gym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2895600"/>
            <a:ext cx="4114800" cy="762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y the A Team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28194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914400"/>
            <a:ext cx="2590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Approach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Solution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28194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914400"/>
            <a:ext cx="259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Approach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Solution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4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28194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914400"/>
            <a:ext cx="259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Approach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Solution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28194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914400"/>
            <a:ext cx="259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Approach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Solution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28194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914400"/>
            <a:ext cx="259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Approach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Solution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553123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Task: NTT-Gym Website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5900" y="1523999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Navigation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Friendly Admin/User Interface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53123"/>
            <a:ext cx="716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Task: Backend functionalities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60146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Task: Frontend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19454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28194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914400"/>
            <a:ext cx="2590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Approach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Solution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64</Words>
  <Application>Microsoft Office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NTT-Gym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NTT-Gym</dc:title>
  <dc:creator>Beaa</dc:creator>
  <cp:lastModifiedBy>Beaa</cp:lastModifiedBy>
  <cp:revision>12</cp:revision>
  <dcterms:created xsi:type="dcterms:W3CDTF">2018-01-13T14:37:16Z</dcterms:created>
  <dcterms:modified xsi:type="dcterms:W3CDTF">2018-01-13T23:25:34Z</dcterms:modified>
</cp:coreProperties>
</file>