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6" r:id="rId5"/>
    <p:sldId id="267" r:id="rId6"/>
    <p:sldId id="279" r:id="rId7"/>
    <p:sldId id="283" r:id="rId8"/>
    <p:sldId id="262" r:id="rId9"/>
    <p:sldId id="271" r:id="rId10"/>
    <p:sldId id="274" r:id="rId11"/>
    <p:sldId id="275" r:id="rId12"/>
    <p:sldId id="276" r:id="rId13"/>
    <p:sldId id="264" r:id="rId14"/>
    <p:sldId id="265" r:id="rId15"/>
    <p:sldId id="268" r:id="rId16"/>
    <p:sldId id="280" r:id="rId17"/>
    <p:sldId id="281" r:id="rId18"/>
    <p:sldId id="28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002F8E"/>
    <a:srgbClr val="0049DA"/>
    <a:srgbClr val="002060"/>
    <a:srgbClr val="887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DFDE-431F-4C15-A8CF-2A6FE83E01CE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367-8350-4960-9FEF-D8A9E0C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8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DFDE-431F-4C15-A8CF-2A6FE83E01CE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367-8350-4960-9FEF-D8A9E0C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5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DFDE-431F-4C15-A8CF-2A6FE83E01CE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367-8350-4960-9FEF-D8A9E0C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2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DFDE-431F-4C15-A8CF-2A6FE83E01CE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367-8350-4960-9FEF-D8A9E0C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DFDE-431F-4C15-A8CF-2A6FE83E01CE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367-8350-4960-9FEF-D8A9E0C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6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DFDE-431F-4C15-A8CF-2A6FE83E01CE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367-8350-4960-9FEF-D8A9E0C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9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DFDE-431F-4C15-A8CF-2A6FE83E01CE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367-8350-4960-9FEF-D8A9E0C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0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DFDE-431F-4C15-A8CF-2A6FE83E01CE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367-8350-4960-9FEF-D8A9E0C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9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DFDE-431F-4C15-A8CF-2A6FE83E01CE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367-8350-4960-9FEF-D8A9E0C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0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DFDE-431F-4C15-A8CF-2A6FE83E01CE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367-8350-4960-9FEF-D8A9E0C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6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DFDE-431F-4C15-A8CF-2A6FE83E01CE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4367-8350-4960-9FEF-D8A9E0C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8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6DFDE-431F-4C15-A8CF-2A6FE83E01CE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F4367-8350-4960-9FEF-D8A9E0C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7162800" cy="2212975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NTT-Gym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1524000"/>
            <a:ext cx="4114800" cy="762000"/>
          </a:xfrm>
        </p:spPr>
        <p:txBody>
          <a:bodyPr/>
          <a:lstStyle/>
          <a:p>
            <a:pPr algn="r"/>
            <a:r>
              <a:rPr lang="ro-RO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he A</a:t>
            </a:r>
            <a:r>
              <a:rPr lang="ro-RO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Team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0"/>
            <a:ext cx="1524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0"/>
            <a:ext cx="3810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Users\Beaa\Desktop\NTT-Gym-Logo-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554"/>
            <a:ext cx="2057400" cy="5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Client Layer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25963"/>
          </a:xfrm>
        </p:spPr>
        <p:txBody>
          <a:bodyPr/>
          <a:lstStyle/>
          <a:p>
            <a:r>
              <a:rPr lang="ro-RO" dirty="0" smtClean="0"/>
              <a:t>Angular 2 Web App</a:t>
            </a:r>
          </a:p>
          <a:p>
            <a:endParaRPr lang="ro-RO" dirty="0"/>
          </a:p>
          <a:p>
            <a:r>
              <a:rPr lang="ro-RO" dirty="0" smtClean="0"/>
              <a:t>Spring REST</a:t>
            </a:r>
          </a:p>
          <a:p>
            <a:endParaRPr lang="ro-RO" dirty="0"/>
          </a:p>
          <a:p>
            <a:r>
              <a:rPr lang="ro-RO" dirty="0" smtClean="0"/>
              <a:t>Spring Security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923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0"/>
            <a:ext cx="1524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0"/>
            <a:ext cx="3810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Users\Beaa\Desktop\NTT-Gym-Logo-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554"/>
            <a:ext cx="2057400" cy="5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Application Layer</a:t>
            </a:r>
            <a:endParaRPr lang="ro-RO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371600" y="1600200"/>
            <a:ext cx="7315200" cy="4525963"/>
          </a:xfrm>
        </p:spPr>
        <p:txBody>
          <a:bodyPr/>
          <a:lstStyle/>
          <a:p>
            <a:r>
              <a:rPr lang="ro-RO" dirty="0" smtClean="0">
                <a:latin typeface="Calibri Light" pitchFamily="34" charset="0"/>
                <a:cs typeface="Calibri Light" pitchFamily="34" charset="0"/>
              </a:rPr>
              <a:t>Spring Boot</a:t>
            </a:r>
          </a:p>
          <a:p>
            <a:endParaRPr lang="ro-RO" dirty="0">
              <a:latin typeface="Calibri Light" pitchFamily="34" charset="0"/>
              <a:cs typeface="Calibri Light" pitchFamily="34" charset="0"/>
            </a:endParaRPr>
          </a:p>
          <a:p>
            <a:r>
              <a:rPr lang="ro-RO" dirty="0" smtClean="0">
                <a:latin typeface="Calibri Light" pitchFamily="34" charset="0"/>
                <a:cs typeface="Calibri Light" pitchFamily="34" charset="0"/>
              </a:rPr>
              <a:t>Repository </a:t>
            </a:r>
            <a:r>
              <a:rPr lang="ro-RO" dirty="0" smtClean="0">
                <a:latin typeface="Calibri Light" pitchFamily="34" charset="0"/>
                <a:cs typeface="Calibri Light" pitchFamily="34" charset="0"/>
                <a:sym typeface="Wingdings" pitchFamily="2" charset="2"/>
              </a:rPr>
              <a:t></a:t>
            </a:r>
            <a:r>
              <a:rPr lang="ro-RO" dirty="0" smtClean="0">
                <a:latin typeface="Calibri Light" pitchFamily="34" charset="0"/>
                <a:cs typeface="Calibri Light" pitchFamily="34" charset="0"/>
              </a:rPr>
              <a:t> Service </a:t>
            </a:r>
            <a:r>
              <a:rPr lang="ro-RO" dirty="0" smtClean="0">
                <a:latin typeface="Calibri Light" pitchFamily="34" charset="0"/>
                <a:cs typeface="Calibri Light" pitchFamily="34" charset="0"/>
                <a:sym typeface="Wingdings" pitchFamily="2" charset="2"/>
              </a:rPr>
              <a:t></a:t>
            </a:r>
            <a:r>
              <a:rPr lang="ro-RO" dirty="0" smtClean="0">
                <a:latin typeface="Calibri Light" pitchFamily="34" charset="0"/>
                <a:cs typeface="Calibri Light" pitchFamily="34" charset="0"/>
              </a:rPr>
              <a:t> Controller</a:t>
            </a:r>
          </a:p>
          <a:p>
            <a:endParaRPr lang="ro-RO" dirty="0">
              <a:latin typeface="Calibri Light" pitchFamily="34" charset="0"/>
              <a:cs typeface="Calibri Light" pitchFamily="34" charset="0"/>
            </a:endParaRPr>
          </a:p>
          <a:p>
            <a:r>
              <a:rPr lang="ro-RO" dirty="0" smtClean="0">
                <a:latin typeface="Calibri Light" pitchFamily="34" charset="0"/>
                <a:cs typeface="Calibri Light" pitchFamily="34" charset="0"/>
              </a:rPr>
              <a:t>Embedded Tomcat</a:t>
            </a:r>
          </a:p>
          <a:p>
            <a:endParaRPr lang="ro-RO" dirty="0">
              <a:latin typeface="Calibri Light" pitchFamily="34" charset="0"/>
              <a:cs typeface="Calibri Light" pitchFamily="34" charset="0"/>
            </a:endParaRPr>
          </a:p>
          <a:p>
            <a:r>
              <a:rPr lang="ro-RO" dirty="0" smtClean="0">
                <a:latin typeface="Calibri Light" pitchFamily="34" charset="0"/>
                <a:cs typeface="Calibri Light" pitchFamily="34" charset="0"/>
              </a:rPr>
              <a:t>Maven Profile</a:t>
            </a:r>
            <a:endParaRPr lang="ro-RO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3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0"/>
            <a:ext cx="1524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0"/>
            <a:ext cx="3810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Users\Beaa\Desktop\NTT-Gym-Logo-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554"/>
            <a:ext cx="2057400" cy="5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Data Layer</a:t>
            </a:r>
            <a:endParaRPr lang="ro-RO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371600" y="1600200"/>
            <a:ext cx="7315200" cy="4525963"/>
          </a:xfrm>
        </p:spPr>
        <p:txBody>
          <a:bodyPr/>
          <a:lstStyle/>
          <a:p>
            <a:r>
              <a:rPr lang="ro-RO" dirty="0" smtClean="0">
                <a:latin typeface="Calibri Light" pitchFamily="34" charset="0"/>
                <a:cs typeface="Calibri Light" pitchFamily="34" charset="0"/>
              </a:rPr>
              <a:t>Spring Data</a:t>
            </a:r>
          </a:p>
          <a:p>
            <a:endParaRPr lang="ro-RO" dirty="0">
              <a:latin typeface="Calibri Light" pitchFamily="34" charset="0"/>
              <a:cs typeface="Calibri Light" pitchFamily="34" charset="0"/>
            </a:endParaRPr>
          </a:p>
          <a:p>
            <a:r>
              <a:rPr lang="ro-RO" dirty="0" smtClean="0">
                <a:latin typeface="Calibri Light" pitchFamily="34" charset="0"/>
                <a:cs typeface="Calibri Light" pitchFamily="34" charset="0"/>
              </a:rPr>
              <a:t>JPA Repository (Hibernate)</a:t>
            </a:r>
          </a:p>
          <a:p>
            <a:endParaRPr lang="ro-RO" dirty="0">
              <a:latin typeface="Calibri Light" pitchFamily="34" charset="0"/>
              <a:cs typeface="Calibri Light" pitchFamily="34" charset="0"/>
            </a:endParaRPr>
          </a:p>
          <a:p>
            <a:r>
              <a:rPr lang="ro-RO" dirty="0" smtClean="0">
                <a:latin typeface="Calibri Light" pitchFamily="34" charset="0"/>
                <a:cs typeface="Calibri Light" pitchFamily="34" charset="0"/>
              </a:rPr>
              <a:t>MySQL Server</a:t>
            </a:r>
            <a:endParaRPr lang="ro-RO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3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0"/>
            <a:ext cx="2819400" cy="6858000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500" y="914400"/>
            <a:ext cx="25908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Demo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ro-RO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ro-RO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o-RO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Future Work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76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0"/>
            <a:ext cx="2819400" cy="6858000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500" y="914400"/>
            <a:ext cx="2590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  <a:endParaRPr lang="ro-RO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Demo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ro-RO" sz="32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ro-RO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o-RO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Future Work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7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0"/>
            <a:ext cx="1524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0"/>
            <a:ext cx="3810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Users\Beaa\Desktop\NTT-Gym-Logo-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554"/>
            <a:ext cx="2057400" cy="5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Summary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4525963"/>
          </a:xfrm>
        </p:spPr>
        <p:txBody>
          <a:bodyPr>
            <a:normAutofit/>
          </a:bodyPr>
          <a:lstStyle/>
          <a:p>
            <a:r>
              <a:rPr lang="ro-RO" dirty="0" smtClean="0"/>
              <a:t>Easy to use Web Application for a gym</a:t>
            </a:r>
          </a:p>
          <a:p>
            <a:endParaRPr lang="ro-RO" dirty="0" smtClean="0"/>
          </a:p>
          <a:p>
            <a:r>
              <a:rPr lang="ro-RO" dirty="0" smtClean="0"/>
              <a:t>3 Products in Backlog</a:t>
            </a:r>
          </a:p>
          <a:p>
            <a:endParaRPr lang="ro-RO" dirty="0" smtClean="0"/>
          </a:p>
          <a:p>
            <a:r>
              <a:rPr lang="ro-RO" dirty="0" smtClean="0"/>
              <a:t>3 Tier Architecture: </a:t>
            </a:r>
          </a:p>
          <a:p>
            <a:pPr lvl="1"/>
            <a:r>
              <a:rPr lang="ro-RO" dirty="0" smtClean="0"/>
              <a:t>Client Layer: Angular 2</a:t>
            </a:r>
          </a:p>
          <a:p>
            <a:pPr lvl="1"/>
            <a:r>
              <a:rPr lang="ro-RO" dirty="0" smtClean="0"/>
              <a:t>Application Layer: Spring Boot</a:t>
            </a:r>
          </a:p>
          <a:p>
            <a:pPr lvl="1"/>
            <a:r>
              <a:rPr lang="ro-RO" dirty="0" smtClean="0"/>
              <a:t>Data Layer: MySQL Server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619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0"/>
            <a:ext cx="1524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0"/>
            <a:ext cx="3810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Users\Beaa\Desktop\NTT-Gym-Logo-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554"/>
            <a:ext cx="2057400" cy="5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7000" dirty="0" smtClean="0"/>
              <a:t>Result</a:t>
            </a:r>
            <a:endParaRPr lang="ro-RO" sz="7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7000" b="1" dirty="0" smtClean="0"/>
              <a:t>S</a:t>
            </a:r>
            <a:r>
              <a:rPr lang="ro-RO" sz="3500" dirty="0" smtClean="0"/>
              <a:t>mart</a:t>
            </a:r>
            <a:endParaRPr lang="ro-RO" sz="6000" b="1" dirty="0" smtClean="0"/>
          </a:p>
          <a:p>
            <a:pPr marL="0" indent="0">
              <a:buNone/>
            </a:pPr>
            <a:r>
              <a:rPr lang="ro-RO" sz="7000" b="1" dirty="0">
                <a:solidFill>
                  <a:prstClr val="black"/>
                </a:solidFill>
              </a:rPr>
              <a:t>S</a:t>
            </a:r>
            <a:r>
              <a:rPr lang="ro-RO" dirty="0" smtClean="0"/>
              <a:t>exy</a:t>
            </a:r>
            <a:endParaRPr lang="ro-RO" sz="5400" b="1" dirty="0"/>
          </a:p>
          <a:p>
            <a:pPr marL="0" indent="0">
              <a:buNone/>
            </a:pPr>
            <a:r>
              <a:rPr lang="ro-RO" sz="7000" b="1" dirty="0">
                <a:solidFill>
                  <a:prstClr val="black"/>
                </a:solidFill>
              </a:rPr>
              <a:t>S</a:t>
            </a:r>
            <a:r>
              <a:rPr lang="ro-RO" dirty="0" smtClean="0"/>
              <a:t>ecure</a:t>
            </a:r>
            <a:endParaRPr lang="ro-RO" sz="5400" b="1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1116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0"/>
            <a:ext cx="1524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0"/>
            <a:ext cx="3810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Users\Beaa\Desktop\NTT-Gym-Logo-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554"/>
            <a:ext cx="2057400" cy="5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Future Work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ro-RO" dirty="0" smtClean="0">
                <a:latin typeface="Calibri Light" pitchFamily="34" charset="0"/>
                <a:cs typeface="Calibri Light" pitchFamily="34" charset="0"/>
              </a:rPr>
              <a:t>Live Chat &amp; Support</a:t>
            </a:r>
          </a:p>
          <a:p>
            <a:r>
              <a:rPr lang="ro-RO" dirty="0" smtClean="0">
                <a:latin typeface="Calibri Light" pitchFamily="34" charset="0"/>
                <a:cs typeface="Calibri Light" pitchFamily="34" charset="0"/>
              </a:rPr>
              <a:t>Online Payments</a:t>
            </a:r>
          </a:p>
          <a:p>
            <a:r>
              <a:rPr lang="ro-RO" dirty="0" smtClean="0">
                <a:latin typeface="Calibri Light" pitchFamily="34" charset="0"/>
                <a:cs typeface="Calibri Light" pitchFamily="34" charset="0"/>
              </a:rPr>
              <a:t>Workout Presentation Videos</a:t>
            </a:r>
          </a:p>
          <a:p>
            <a:r>
              <a:rPr lang="ro-RO" dirty="0" smtClean="0">
                <a:latin typeface="Calibri Light" pitchFamily="34" charset="0"/>
                <a:cs typeface="Calibri Light" pitchFamily="34" charset="0"/>
              </a:rPr>
              <a:t>Gallery of gym resources</a:t>
            </a:r>
          </a:p>
          <a:p>
            <a:r>
              <a:rPr lang="ro-RO" dirty="0" smtClean="0">
                <a:latin typeface="Calibri Light" pitchFamily="34" charset="0"/>
                <a:cs typeface="Calibri Light" pitchFamily="34" charset="0"/>
              </a:rPr>
              <a:t>Home: recommendations</a:t>
            </a:r>
          </a:p>
          <a:p>
            <a:r>
              <a:rPr lang="ro-RO" dirty="0" smtClean="0">
                <a:latin typeface="Calibri Light" pitchFamily="34" charset="0"/>
                <a:cs typeface="Calibri Light" pitchFamily="34" charset="0"/>
              </a:rPr>
              <a:t>Health Blog</a:t>
            </a:r>
          </a:p>
          <a:p>
            <a:r>
              <a:rPr lang="ro-RO" dirty="0" smtClean="0">
                <a:latin typeface="Calibri Light" pitchFamily="34" charset="0"/>
                <a:cs typeface="Calibri Light" pitchFamily="34" charset="0"/>
              </a:rPr>
              <a:t>eShop</a:t>
            </a:r>
          </a:p>
          <a:p>
            <a:r>
              <a:rPr lang="ro-RO" dirty="0" smtClean="0">
                <a:latin typeface="Calibri Light" pitchFamily="34" charset="0"/>
                <a:cs typeface="Calibri Light" pitchFamily="34" charset="0"/>
              </a:rPr>
              <a:t>Personal Trainer choice</a:t>
            </a:r>
            <a:endParaRPr lang="ro-RO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96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0"/>
            <a:ext cx="1524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0"/>
            <a:ext cx="3810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Users\Beaa\Desktop\NTT-Gym-Logo-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554"/>
            <a:ext cx="2057400" cy="5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Questions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4525963"/>
          </a:xfrm>
        </p:spPr>
        <p:txBody>
          <a:bodyPr>
            <a:normAutofit/>
          </a:bodyPr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426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0"/>
            <a:ext cx="2819400" cy="6858000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500" y="914400"/>
            <a:ext cx="259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  <a:r>
              <a:rPr lang="ro-RO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Approach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Demo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ro-RO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ro-RO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o-RO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Future Work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88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0"/>
            <a:ext cx="2819400" cy="6858000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500" y="914400"/>
            <a:ext cx="25908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  <a:r>
              <a:rPr lang="ro-RO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sz="32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Approach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Demo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ro-RO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ro-RO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o-RO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Future Work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4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0"/>
            <a:ext cx="1524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0"/>
            <a:ext cx="3810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:\Users\Beaa\Desktop\NTT-Gym-Logo-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554"/>
            <a:ext cx="2057400" cy="5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3000" y="553123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Task</a:t>
            </a:r>
            <a:r>
              <a:rPr lang="ro-RO" sz="4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NTT-Gym Website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5900" y="1523998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ro-RO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Web Application for a gym</a:t>
            </a:r>
          </a:p>
          <a:p>
            <a:pPr marL="285750" indent="-285750">
              <a:buFont typeface="Arial" pitchFamily="34" charset="0"/>
              <a:buChar char="•"/>
            </a:pPr>
            <a:endParaRPr lang="ro-RO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ro-RO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3 Parts: Admin – </a:t>
            </a: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Client – 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</a:rPr>
              <a:t>Email</a:t>
            </a:r>
          </a:p>
          <a:p>
            <a:pPr marL="285750" indent="-285750">
              <a:buFont typeface="Arial" pitchFamily="34" charset="0"/>
              <a:buChar char="•"/>
            </a:pPr>
            <a:endParaRPr lang="ro-RO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9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0"/>
            <a:ext cx="1524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0"/>
            <a:ext cx="3810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Users\Beaa\Desktop\NTT-Gym-Logo-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554"/>
            <a:ext cx="2057400" cy="5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9200" y="553123"/>
            <a:ext cx="7162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Task</a:t>
            </a:r>
            <a:r>
              <a:rPr lang="ro-RO" sz="4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o-RO" sz="4000" dirty="0" smtClean="0">
                <a:latin typeface="Times New Roman" pitchFamily="18" charset="0"/>
                <a:cs typeface="Times New Roman" pitchFamily="18" charset="0"/>
              </a:rPr>
              <a:t>Admin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25963"/>
          </a:xfrm>
        </p:spPr>
        <p:txBody>
          <a:bodyPr/>
          <a:lstStyle/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Managing: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sers </a:t>
            </a:r>
          </a:p>
          <a:p>
            <a:pPr lvl="1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Subscriptions</a:t>
            </a:r>
          </a:p>
          <a:p>
            <a:pPr lvl="1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Workouts</a:t>
            </a:r>
          </a:p>
          <a:p>
            <a:pPr lvl="1"/>
            <a:r>
              <a:rPr lang="ro-RO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ooms </a:t>
            </a:r>
          </a:p>
          <a:p>
            <a:pPr lvl="1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Timetable Entries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0202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0"/>
            <a:ext cx="1524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0"/>
            <a:ext cx="3810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Users\Beaa\Desktop\NTT-Gym-Logo-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554"/>
            <a:ext cx="2057400" cy="5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9200" y="553123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Task</a:t>
            </a:r>
            <a:r>
              <a:rPr lang="ro-RO" sz="4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o-RO" sz="4000" dirty="0" smtClean="0">
                <a:latin typeface="Times New Roman" pitchFamily="18" charset="0"/>
                <a:cs typeface="Times New Roman" pitchFamily="18" charset="0"/>
              </a:rPr>
              <a:t>Trainers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25963"/>
          </a:xfrm>
        </p:spPr>
        <p:txBody>
          <a:bodyPr/>
          <a:lstStyle/>
          <a:p>
            <a:r>
              <a:rPr lang="ro-RO" dirty="0" smtClean="0"/>
              <a:t>A more restrictive Admin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Managing:</a:t>
            </a:r>
          </a:p>
          <a:p>
            <a:pPr lvl="1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Timetable Entries</a:t>
            </a:r>
          </a:p>
          <a:p>
            <a:pPr lvl="1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Clients:</a:t>
            </a:r>
          </a:p>
          <a:p>
            <a:pPr lvl="2"/>
            <a:r>
              <a:rPr lang="ro-RO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egistration</a:t>
            </a:r>
          </a:p>
          <a:p>
            <a:pPr lvl="2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Managing </a:t>
            </a:r>
            <a:r>
              <a:rPr lang="ro-RO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lient </a:t>
            </a:r>
            <a:r>
              <a:rPr lang="ro-RO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ubscriptions</a:t>
            </a:r>
          </a:p>
          <a:p>
            <a:pPr lvl="2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Managing Schedule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3929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0"/>
            <a:ext cx="1524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0"/>
            <a:ext cx="3810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Users\Beaa\Desktop\NTT-Gym-Logo-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554"/>
            <a:ext cx="2057400" cy="5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9200" y="553123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Task</a:t>
            </a:r>
            <a:r>
              <a:rPr lang="ro-RO" sz="4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o-RO" sz="4000" dirty="0" smtClean="0">
                <a:latin typeface="Times New Roman" pitchFamily="18" charset="0"/>
                <a:cs typeface="Times New Roman" pitchFamily="18" charset="0"/>
              </a:rPr>
              <a:t>Clients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25963"/>
          </a:xfrm>
        </p:spPr>
        <p:txBody>
          <a:bodyPr/>
          <a:lstStyle/>
          <a:p>
            <a:r>
              <a:rPr lang="ro-RO" dirty="0" smtClean="0"/>
              <a:t>Overview of Trainers &amp; Subscriptions</a:t>
            </a:r>
          </a:p>
          <a:p>
            <a:endParaRPr lang="ro-RO" dirty="0" smtClean="0"/>
          </a:p>
          <a:p>
            <a:r>
              <a:rPr lang="ro-RO" dirty="0" smtClean="0"/>
              <a:t>Rating</a:t>
            </a:r>
          </a:p>
          <a:p>
            <a:endParaRPr lang="ro-RO" dirty="0" smtClean="0"/>
          </a:p>
          <a:p>
            <a:r>
              <a:rPr lang="ro-RO" dirty="0" smtClean="0"/>
              <a:t>Schedule Management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900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0"/>
            <a:ext cx="2819400" cy="6858000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500" y="914400"/>
            <a:ext cx="2590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Demo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ro-RO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ro-RO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o-RO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Future Work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43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0"/>
            <a:ext cx="1524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0"/>
            <a:ext cx="381000" cy="6858000"/>
          </a:xfrm>
          <a:prstGeom prst="rect">
            <a:avLst/>
          </a:prstGeom>
          <a:solidFill>
            <a:srgbClr val="173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Users\Beaa\Desktop\NTT-Gym-Logo-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554"/>
            <a:ext cx="2057400" cy="5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3 Tier Architecture</a:t>
            </a:r>
            <a:endParaRPr lang="ro-RO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71600"/>
            <a:ext cx="6591699" cy="5207442"/>
          </a:xfrm>
        </p:spPr>
      </p:pic>
    </p:spTree>
    <p:extLst>
      <p:ext uri="{BB962C8B-B14F-4D97-AF65-F5344CB8AC3E}">
        <p14:creationId xmlns:p14="http://schemas.microsoft.com/office/powerpoint/2010/main" val="7393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202</Words>
  <Application>Microsoft Office PowerPoint</Application>
  <PresentationFormat>On-screen Show (4:3)</PresentationFormat>
  <Paragraphs>118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NTT-Gym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 Tier Architecture</vt:lpstr>
      <vt:lpstr>Client Layer</vt:lpstr>
      <vt:lpstr>Application Layer</vt:lpstr>
      <vt:lpstr>Data Layer</vt:lpstr>
      <vt:lpstr>PowerPoint Presentation</vt:lpstr>
      <vt:lpstr>PowerPoint Presentation</vt:lpstr>
      <vt:lpstr>Summary</vt:lpstr>
      <vt:lpstr>Result</vt:lpstr>
      <vt:lpstr>Future Work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NTT-Gym</dc:title>
  <dc:creator>Beaa</dc:creator>
  <cp:lastModifiedBy>Republic</cp:lastModifiedBy>
  <cp:revision>51</cp:revision>
  <dcterms:created xsi:type="dcterms:W3CDTF">2018-01-13T14:37:16Z</dcterms:created>
  <dcterms:modified xsi:type="dcterms:W3CDTF">2018-01-20T16:30:21Z</dcterms:modified>
</cp:coreProperties>
</file>