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64" r:id="rId12"/>
    <p:sldId id="258" r:id="rId13"/>
    <p:sldId id="256" r:id="rId14"/>
    <p:sldId id="259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7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5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8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5189-A3FF-44B0-941A-C324AA3E1670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E727-3B1B-4639-8F01-4C9766039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7" Type="http://schemas.openxmlformats.org/officeDocument/2006/relationships/image" Target="../media/image38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7" Type="http://schemas.openxmlformats.org/officeDocument/2006/relationships/image" Target="../media/image41.jpe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eg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26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Electrode </a:t>
            </a:r>
            <a:r>
              <a:rPr lang="en-US" dirty="0" err="1" smtClean="0"/>
              <a:t>nr</a:t>
            </a:r>
            <a:r>
              <a:rPr lang="en-US" dirty="0" smtClean="0"/>
              <a:t>.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see any major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6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1" y="0"/>
            <a:ext cx="4464000" cy="33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3" y="0"/>
            <a:ext cx="4464000" cy="334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3" y="3510000"/>
            <a:ext cx="4464000" cy="334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1" y="3510000"/>
            <a:ext cx="4464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6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Frontal electrode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ignore the following four slides because they are misleading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6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00" y="0"/>
            <a:ext cx="4465352" cy="3349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0"/>
            <a:ext cx="4465352" cy="334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00" y="3508984"/>
            <a:ext cx="4465352" cy="33490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3508982"/>
            <a:ext cx="4465352" cy="334901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08983"/>
            <a:ext cx="4465352" cy="3349015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-1"/>
            <a:ext cx="4465352" cy="3349015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36227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00" y="3508985"/>
            <a:ext cx="4465352" cy="33490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08985"/>
            <a:ext cx="4465352" cy="33490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00" y="0"/>
            <a:ext cx="4465352" cy="334901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0"/>
            <a:ext cx="4465352" cy="334901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-1"/>
            <a:ext cx="4465352" cy="3349015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3508985"/>
            <a:ext cx="4465352" cy="3349016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4223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8" y="3510000"/>
            <a:ext cx="4464000" cy="334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99" y="3510000"/>
            <a:ext cx="4464000" cy="334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10000"/>
            <a:ext cx="4463998" cy="33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52" y="0"/>
            <a:ext cx="4465352" cy="334901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0"/>
            <a:ext cx="4465352" cy="3349016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99232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1" y="0"/>
            <a:ext cx="4464000" cy="33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3" y="0"/>
            <a:ext cx="4464000" cy="334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3" y="3510000"/>
            <a:ext cx="4464000" cy="3348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1" y="3510000"/>
            <a:ext cx="4464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0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6" y="0"/>
            <a:ext cx="4464000" cy="334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-2037"/>
            <a:ext cx="4464000" cy="334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6" y="3507963"/>
            <a:ext cx="4464000" cy="334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3508980"/>
            <a:ext cx="4464000" cy="3348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10000"/>
            <a:ext cx="4464000" cy="334800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-2038"/>
            <a:ext cx="4464000" cy="33480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8617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6" y="-3054"/>
            <a:ext cx="4464000" cy="33480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-2037"/>
            <a:ext cx="4464000" cy="33480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976" y="3510000"/>
            <a:ext cx="4464000" cy="3348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352" y="3510000"/>
            <a:ext cx="4464000" cy="334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724" y="3508984"/>
            <a:ext cx="4464000" cy="33480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-2038"/>
            <a:ext cx="4464000" cy="33480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35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80" y="0"/>
            <a:ext cx="4464000" cy="33480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52" y="1015"/>
            <a:ext cx="4464000" cy="3348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80" y="3510000"/>
            <a:ext cx="4464000" cy="3348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99" y="3510000"/>
            <a:ext cx="4464000" cy="3348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10000"/>
            <a:ext cx="4464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7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1" y="0"/>
            <a:ext cx="4464000" cy="334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3" y="0"/>
            <a:ext cx="4464000" cy="334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3" y="3510000"/>
            <a:ext cx="4464000" cy="3348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71" y="3510000"/>
            <a:ext cx="4464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8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Electrode </a:t>
            </a:r>
            <a:r>
              <a:rPr lang="en-US" dirty="0" err="1" smtClean="0"/>
              <a:t>nr</a:t>
            </a:r>
            <a:r>
              <a:rPr lang="en-US" dirty="0" smtClean="0"/>
              <a:t>. 10 (zoomed 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don’t see any major differences.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24" y="-6112"/>
            <a:ext cx="4464000" cy="3348000"/>
          </a:xfrm>
          <a:prstGeom prst="rect">
            <a:avLst/>
          </a:prstGeom>
          <a:ln w="25400"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-4074"/>
            <a:ext cx="4464000" cy="3348000"/>
          </a:xfrm>
          <a:prstGeom prst="rect">
            <a:avLst/>
          </a:prstGeom>
          <a:ln w="25400"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428" y="2036"/>
            <a:ext cx="4464000" cy="33480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24" y="3513054"/>
            <a:ext cx="4464000" cy="334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428" y="3510000"/>
            <a:ext cx="4464000" cy="3348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05926"/>
            <a:ext cx="4464000" cy="3348000"/>
          </a:xfrm>
          <a:prstGeom prst="rect">
            <a:avLst/>
          </a:prstGeom>
          <a:ln w="25400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52609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24" y="3510000"/>
            <a:ext cx="4464000" cy="334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10000"/>
            <a:ext cx="4464000" cy="334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24" y="-6112"/>
            <a:ext cx="4464000" cy="33480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-4074"/>
            <a:ext cx="4464000" cy="33480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428" y="-8150"/>
            <a:ext cx="4464000" cy="3348000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76" y="3510000"/>
            <a:ext cx="4464000" cy="33480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22702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52" y="0"/>
            <a:ext cx="4464000" cy="3348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80" y="0"/>
            <a:ext cx="4464000" cy="3348000"/>
          </a:xfrm>
          <a:prstGeom prst="rect">
            <a:avLst/>
          </a:prstGeom>
          <a:ln w="25400">
            <a:solidFill>
              <a:schemeClr val="accent6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80" y="3508985"/>
            <a:ext cx="4464000" cy="334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99" y="3508985"/>
            <a:ext cx="4464000" cy="33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676" y="3510000"/>
            <a:ext cx="4464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6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38</Words>
  <Application>Microsoft Office PowerPoint</Application>
  <PresentationFormat>Widescreen</PresentationFormat>
  <Paragraphs>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Electrode nr. 10</vt:lpstr>
      <vt:lpstr>PowerPoint Presentation</vt:lpstr>
      <vt:lpstr>PowerPoint Presentation</vt:lpstr>
      <vt:lpstr>PowerPoint Presentation</vt:lpstr>
      <vt:lpstr>PowerPoint Presentation</vt:lpstr>
      <vt:lpstr>Electrode nr. 10 (zoomed in)</vt:lpstr>
      <vt:lpstr>PowerPoint Presentation</vt:lpstr>
      <vt:lpstr>PowerPoint Presentation</vt:lpstr>
      <vt:lpstr>PowerPoint Presentation</vt:lpstr>
      <vt:lpstr>PowerPoint Presentation</vt:lpstr>
      <vt:lpstr>Frontal electrode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De Loof</dc:creator>
  <cp:lastModifiedBy>Esther De Loof</cp:lastModifiedBy>
  <cp:revision>13</cp:revision>
  <dcterms:created xsi:type="dcterms:W3CDTF">2018-08-15T07:53:32Z</dcterms:created>
  <dcterms:modified xsi:type="dcterms:W3CDTF">2018-08-15T09:54:20Z</dcterms:modified>
</cp:coreProperties>
</file>