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9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5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2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7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5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5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3043-B2E7-4C6F-A344-AECB260FA6C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8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3043-B2E7-4C6F-A344-AECB260FA6C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30455-8E12-4DA3-A2F1-8F698BB5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2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2.wdp"/><Relationship Id="rId1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microsoft.com/office/2007/relationships/hdphoto" Target="../media/hdphoto4.wdp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5" Type="http://schemas.microsoft.com/office/2007/relationships/hdphoto" Target="../media/hdphoto3.wdp"/><Relationship Id="rId10" Type="http://schemas.openxmlformats.org/officeDocument/2006/relationships/image" Target="../media/image15.png"/><Relationship Id="rId19" Type="http://schemas.microsoft.com/office/2007/relationships/hdphoto" Target="../media/hdphoto5.wdp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07/relationships/hdphoto" Target="../media/hdphoto3.wdp"/><Relationship Id="rId3" Type="http://schemas.microsoft.com/office/2007/relationships/hdphoto" Target="../media/hdphoto6.wdp"/><Relationship Id="rId7" Type="http://schemas.microsoft.com/office/2007/relationships/hdphoto" Target="../media/hdphoto8.wdp"/><Relationship Id="rId12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microsoft.com/office/2007/relationships/hdphoto" Target="../media/hdphoto10.wdp"/><Relationship Id="rId5" Type="http://schemas.microsoft.com/office/2007/relationships/hdphoto" Target="../media/hdphoto7.wdp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0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Instructions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addition, the aliens’ planet goes through different seasons, and aliens will need different things depending on these seasons!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example, one alien might need to swim in a mud puddle in the hot season, but it needs to sleep in a bed during the rainy season in order to grow.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lh6.googleusercontent.com/j1vwvdcfAmmNxz0ueA2sE4OKeInUdJhpbDe82XIUbFoQOfcnWOEGRhNO-SUFZyjK2KIGfeZ-rLo9V2g6qlFp81pK-7G-W6XOnVu1qeBAquKXITko_veHRRFWsigq9idR_S4YRMI_k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606675"/>
            <a:ext cx="25717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3.googleusercontent.com/uDtYZEP30U7Ka_b4dn9zROzNZovPJfuQ3jW5CbgMckmp1BeTSPFJZa8TtCwxm_WMO2FDwnhtDE9oZ6AZjd5CmmzZipDuY0Svp_pKTox2g73Bolir-vexBTURAkBJvx3K2O4XBUzf56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06" y="-228394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fQAIih4tvdNokdPLd7ASiJY6W21ywliNtGJfiDIAYpt7Ka1dCACTJN51ZW5MzqIL2-yEPnaI5tBwjMToj56OaWxlXFQ9axIx51B3LbWN4snbSic8PMZeyUufo3bweHRO33MeKbu3AH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881" y="14636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3.googleusercontent.com/IQx74va6_KC6ouJB4mxj7x3RhcwWFO0WtzHNztiVOHSAOZIZm2OLskDrQsgA1g_Jk3L6y0YDGBT3IrgcT9mWh38Jx5WjStjCPT95ZztmJdP_DYixc2aLWTlUVvZe_J7Em1zgLbYZcc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774" y="1851025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iEUnZUDe1ttrAEe6UNwBfXM0JVSYfBk1YR7PHi6284Ud1KTmHBT_EP5PyyUOMCGDpw2JHD3fo3V768TqAipwXJW8OvaMQvk4CpalQTawFJePG9S1Gw_rT700Uh79oT8bNDkvVX1dLH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943" y="16510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lh3.googleusercontent.com/T4yXMuZwhK1WLvkkZR964xrKqTysTSpwnuN5h9a7uNfzTUUlZGjUxd5oHKj9k6ePUoyhRzjxIHnLkroMUFCVGlS9fGnDc0jxGFD9OpS8sPzwY30JXQqisR77HXvTY-RUfknUdKMoE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19" y="2012950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82471" y="-71718"/>
            <a:ext cx="4867835" cy="2927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63153" y="5065059"/>
            <a:ext cx="1264023" cy="1057835"/>
          </a:xfrm>
          <a:prstGeom prst="rect">
            <a:avLst/>
          </a:prstGeom>
          <a:noFill/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1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https://lh6.googleusercontent.com/XTCUr6PbgiCoWgexSb_fwSZsH0yVA8hhR4l5RysLbj0DOFruf5R2dk5MjRe3NprkcuC7YuzaY1ofJnqQcjr5y2IpB_TlzyuUKZrIya2bx7PnuBz5W7dZoBXA-SK9dnRGQoEEqu4kF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520" y="314325"/>
            <a:ext cx="42862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3.googleusercontent.com/rBdEKKsfVR5d1TZm3xGUyvgc6NYQokSt-yg4kayg_0hMcS6FWX4ZNQLE1ST_kYoZOwezu_5PNJtvyoiRSwCuZC12-3KWc3gm3q6qEwxgnSFlpedkI0Blqo6HpeoWuyEYeIArw6NQWO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23" y="10763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4.googleusercontent.com/xO7Y3CK3kJAWpEGeoA0E0Dap-pzoOAP18WYWFdf6CwueELzaCPLxsqwTrtj5yIV2ni_aLsORAfukdIpSsvBpdD7cilq6FERBtjZJLZkeC8F3gEay1g-IsUd9XfoBTO_DuD_ivYDy1U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73" y="1076325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5.googleusercontent.com/ncrCqkJ_uJDGHAXUGw2kcxFpm2XZW85wcWQnv9UBfwNp100er7ur6MG85HUZ_ksYXxYKEfCYZTqyQGFmxFO8pGWFkHcCSGaewr1H0REM-UsfHqNqvobdoWdjWrm4aEjGU46KmNW5ng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23" y="1076325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s://lh6.googleusercontent.com/2qHtsHc_VpqyhvGIll17iaZSzhuDlU4WEWunW2sy91zqlG4RPpZojtPpYfe50dKdhSwuV-HVVMqAj8GKSfO38kc6MSrW-rbK1Ak6Uxad0pIgouvfle_6bwD8gEUWtEHyhcWT2ZKaMv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86" y="1076325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3.googleusercontent.com/9hxyeBsaZcUM_HHMce_NxSVEMPF0MIPKgBzguKz9dpERErXaYYy6s7aNomEuu0D8J4BiENZcBmcMEB93QgG0f6zhzQkMkTodPoPHAD7pWWrwbDQ1-Ux2Ds46USfnV59cl_xCmA0h3l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48" y="1076325"/>
            <a:ext cx="20574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s://lh5.googleusercontent.com/V26v_ZcTbGpZeogEpPZ0gz6d-owmqsGCXI3mOD33bZnkOBWU_6TdDIgp55PHfdtLOW3XROnEaVc5LcswCSX1lvCXKnXewPOdHkA-8JtjMIGHWPCt3Wv0GtdWZmGB26XMuMsrDWfB-wU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661" y="1076325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h4.googleusercontent.com/qCiPSYgdEHe6sw7s_u9sHE9CV9jwTlnqEvN1brxlOhP3JAI-gqaV3anVZaMOKR0CGGW_7zbzt7ct3w-jkEHGhyN5VEne03W9aqUg9hoB9TuBVOHjC7W00zIQyjpTBlTItEWnREKxgGI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86" y="1076325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https://lh6.googleusercontent.com/XTCUr6PbgiCoWgexSb_fwSZsH0yVA8hhR4l5RysLbj0DOFruf5R2dk5MjRe3NprkcuC7YuzaY1ofJnqQcjr5y2IpB_TlzyuUKZrIya2bx7PnuBz5W7dZoBXA-SK9dnRGQoEEqu4kFNE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191" b="31915" l="7778" r="91778">
                        <a14:foregroundMark x1="21556" y1="18085" x2="18222" y2="22766"/>
                        <a14:foregroundMark x1="17556" y1="15532" x2="24667" y2="16170"/>
                        <a14:foregroundMark x1="25778" y1="22979" x2="23111" y2="25106"/>
                        <a14:foregroundMark x1="76000" y1="28936" x2="86667" y2="7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94" t="4092" r="9040" b="68412"/>
          <a:stretch/>
        </p:blipFill>
        <p:spPr bwMode="auto">
          <a:xfrm>
            <a:off x="1301994" y="4800599"/>
            <a:ext cx="3543301" cy="123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15134" y1="21103" x2="8544" y2="90887"/>
                        <a14:foregroundMark x1="19284" y1="15108" x2="18633" y2="12710"/>
                        <a14:foregroundMark x1="80960" y1="8153" x2="93247" y2="96163"/>
                        <a14:foregroundMark x1="92758" y1="8873" x2="95443" y2="19904"/>
                        <a14:foregroundMark x1="82587" y1="37410" x2="82669" y2="95923"/>
                        <a14:foregroundMark x1="14727" y1="90887" x2="20504" y2="60432"/>
                        <a14:foregroundMark x1="23515" y1="77938" x2="27258" y2="72662"/>
                        <a14:foregroundMark x1="10496" y1="11271" x2="13019" y2="17986"/>
                        <a14:foregroundMark x1="84459" y1="44604" x2="92758" y2="42926"/>
                        <a14:foregroundMark x1="7404" y1="78897" x2="2604" y2="87530"/>
                        <a14:foregroundMark x1="4963" y1="79856" x2="895" y2="70264"/>
                        <a14:foregroundMark x1="9439" y1="19424" x2="12042" y2="22062"/>
                        <a14:foregroundMark x1="44345" y1="46283" x2="59886" y2="44604"/>
                        <a14:foregroundMark x1="92433" y1="38129" x2="97966" y2="78657"/>
                        <a14:foregroundMark x1="14890" y1="18705" x2="13751" y2="86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1093" y="4204064"/>
            <a:ext cx="11704762" cy="397142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715102" y="736638"/>
            <a:ext cx="951058" cy="627942"/>
            <a:chOff x="6823564" y="655676"/>
            <a:chExt cx="951058" cy="62794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0" b="100000" l="0" r="100000">
                          <a14:backgroundMark x1="89103" y1="80583" x2="91667" y2="854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564" y="655676"/>
              <a:ext cx="951058" cy="62794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951260" y="750627"/>
              <a:ext cx="263856" cy="23656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67044" y="2732452"/>
            <a:ext cx="1590476" cy="1123810"/>
            <a:chOff x="4967044" y="2732452"/>
            <a:chExt cx="1590476" cy="112381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63559" l="0" r="5269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044" y="2732452"/>
              <a:ext cx="1590476" cy="1123810"/>
            </a:xfrm>
            <a:prstGeom prst="rect">
              <a:avLst/>
            </a:prstGeom>
          </p:spPr>
        </p:pic>
        <p:sp>
          <p:nvSpPr>
            <p:cNvPr id="7" name="Heart 6"/>
            <p:cNvSpPr/>
            <p:nvPr/>
          </p:nvSpPr>
          <p:spPr>
            <a:xfrm>
              <a:off x="5149755" y="2843089"/>
              <a:ext cx="435681" cy="373235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60614" b="88491" l="6091" r="94727">
                        <a14:foregroundMark x1="11273" y1="64706" x2="24455" y2="85081"/>
                        <a14:foregroundMark x1="12545" y1="86104" x2="25818" y2="65729"/>
                        <a14:foregroundMark x1="48364" y1="63001" x2="48818" y2="84143"/>
                        <a14:foregroundMark x1="37909" y1="77323" x2="58455" y2="76726"/>
                        <a14:foregroundMark x1="40182" y1="82864" x2="54273" y2="85678"/>
                        <a14:foregroundMark x1="79182" y1="65132" x2="79909" y2="85081"/>
                        <a14:foregroundMark x1="67364" y1="78602" x2="90545" y2="776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18" t="61493" r="5047" b="12063"/>
          <a:stretch/>
        </p:blipFill>
        <p:spPr>
          <a:xfrm>
            <a:off x="2577380" y="2532918"/>
            <a:ext cx="5838825" cy="186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2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0" b="94949" l="3150" r="968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25" y="2899131"/>
            <a:ext cx="2419688" cy="1886213"/>
          </a:xfrm>
          <a:prstGeom prst="rect">
            <a:avLst/>
          </a:prstGeom>
        </p:spPr>
      </p:pic>
      <p:pic>
        <p:nvPicPr>
          <p:cNvPr id="3074" name="Picture 2" descr="Image result for umbrell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173" b="10077"/>
          <a:stretch/>
        </p:blipFill>
        <p:spPr bwMode="auto">
          <a:xfrm>
            <a:off x="8035205" y="2105025"/>
            <a:ext cx="3810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bed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backgroundMark x1="15500" y1="28750" x2="15500" y2="28000"/>
                        <a14:backgroundMark x1="18500" y1="28500" x2="18500" y2="27750"/>
                        <a14:backgroundMark x1="29750" y1="25500" x2="29750" y2="26250"/>
                        <a14:backgroundMark x1="32000" y1="26000" x2="32500" y2="25750"/>
                        <a14:backgroundMark x1="34500" y1="25750" x2="34750" y2="25750"/>
                        <a14:backgroundMark x1="15000" y1="35250" x2="15750" y2="3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17" t="18924" r="5033" b="11827"/>
          <a:stretch/>
        </p:blipFill>
        <p:spPr bwMode="auto">
          <a:xfrm>
            <a:off x="4371975" y="571500"/>
            <a:ext cx="34575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556" b="93778" l="7111" r="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63" y="4576613"/>
            <a:ext cx="2143424" cy="2143424"/>
          </a:xfrm>
          <a:prstGeom prst="rect">
            <a:avLst/>
          </a:prstGeom>
        </p:spPr>
      </p:pic>
      <p:pic>
        <p:nvPicPr>
          <p:cNvPr id="1026" name="Picture 2" descr="http://assets.inhabitat.com/wp-content/blogs.dir/1/files/2012/03/golden-pothos-plant-537x337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backgroundMark x1="35568" y1="29970" x2="35940" y2="29674"/>
                        <a14:backgroundMark x1="58473" y1="36202" x2="57356" y2="35312"/>
                        <a14:backgroundMark x1="64991" y1="44807" x2="66853" y2="44510"/>
                        <a14:backgroundMark x1="31657" y1="45994" x2="32588" y2="44214"/>
                        <a14:backgroundMark x1="29609" y1="58457" x2="30354" y2="57270"/>
                        <a14:backgroundMark x1="39106" y1="24926" x2="38920" y2="22552"/>
                        <a14:backgroundMark x1="32961" y1="30861" x2="31844" y2="30861"/>
                        <a14:backgroundMark x1="44320" y1="26409" x2="46369" y2="21958"/>
                        <a14:backgroundMark x1="41341" y1="30861" x2="41713" y2="293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1" t="10980" r="22091" b="8011"/>
          <a:stretch/>
        </p:blipFill>
        <p:spPr bwMode="auto">
          <a:xfrm>
            <a:off x="4667251" y="3781425"/>
            <a:ext cx="2876550" cy="26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89320" l="0" r="897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896" y="1421345"/>
            <a:ext cx="951058" cy="6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4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UC Berkeley Psychology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maria</cp:lastModifiedBy>
  <cp:revision>12</cp:revision>
  <dcterms:created xsi:type="dcterms:W3CDTF">2017-06-28T23:25:12Z</dcterms:created>
  <dcterms:modified xsi:type="dcterms:W3CDTF">2017-06-30T00:33:26Z</dcterms:modified>
</cp:coreProperties>
</file>