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3043-B2E7-4C6F-A344-AECB260FA6C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18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the aliens’ planet goes through different seasons, and aliens will need different things depending on these seasons!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one alien might need to swim in a mud puddle in the hot season, but it needs to sleep in a bed during the rainy season in order to grow.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j1vwvdcfAmmNxz0ueA2sE4OKeInUdJhpbDe82XIUbFoQOfcnWOEGRhNO-SUFZyjK2KIGfeZ-rLo9V2g6qlFp81pK-7G-W6XOnVu1qeBAquKXITko_veHRRFWsigq9idR_S4YRMI_k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606675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uDtYZEP30U7Ka_b4dn9zROzNZovPJfuQ3jW5CbgMckmp1BeTSPFJZa8TtCwxm_WMO2FDwnhtDE9oZ6AZjd5CmmzZipDuY0Svp_pKTox2g73Bolir-vexBTURAkBJvx3K2O4XBUzf56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6" y="-22839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QAIih4tvdNokdPLd7ASiJY6W21ywliNtGJfiDIAYpt7Ka1dCACTJN51ZW5MzqIL2-yEPnaI5tBwjMToj56OaWxlXFQ9axIx51B3LbWN4snbSic8PMZeyUufo3bweHRO33MeKbu3A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81" y="14636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IQx74va6_KC6ouJB4mxj7x3RhcwWFO0WtzHNztiVOHSAOZIZm2OLskDrQsgA1g_Jk3L6y0YDGBT3IrgcT9mWh38Jx5WjStjCPT95ZztmJdP_DYixc2aLWTlUVvZe_J7Em1zgLbYZcc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74" y="185102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iEUnZUDe1ttrAEe6UNwBfXM0JVSYfBk1YR7PHi6284Ud1KTmHBT_EP5PyyUOMCGDpw2JHD3fo3V768TqAipwXJW8OvaMQvk4CpalQTawFJePG9S1Gw_rT700Uh79oT8bNDkvVX1dL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43" y="1651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3.googleusercontent.com/T4yXMuZwhK1WLvkkZR964xrKqTysTSpwnuN5h9a7uNfzTUUlZGjUxd5oHKj9k6ePUoyhRzjxIHnLkroMUFCVGlS9fGnDc0jxGFD9OpS8sPzwY30JXQqisR77HXvTY-RUfknUdKMoE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19" y="20129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2471" y="-71718"/>
            <a:ext cx="4867835" cy="292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63153" y="5065059"/>
            <a:ext cx="1264023" cy="1057835"/>
          </a:xfrm>
          <a:prstGeom prst="rect">
            <a:avLst/>
          </a:prstGeom>
          <a:noFill/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69" y="1238250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rBdEKKsfVR5d1TZm3xGUyvgc6NYQokSt-yg4kayg_0hMcS6FWX4ZNQLE1ST_kYoZOwezu_5PNJtvyoiRSwCuZC12-3KWc3gm3q6qEwxgnSFlpedkI0Blqo6HpeoWuyEYeIArw6NQW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3" y="10763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xO7Y3CK3kJAWpEGeoA0E0Dap-pzoOAP18WYWFdf6CwueELzaCPLxsqwTrtj5yIV2ni_aLsORAfukdIpSsvBpdD7cilq6FERBtjZJLZkeC8F3gEay1g-IsUd9XfoBTO_DuD_ivYDy1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3" y="107632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ncrCqkJ_uJDGHAXUGw2kcxFpm2XZW85wcWQnv9UBfwNp100er7ur6MG85HUZ_ksYXxYKEfCYZTqyQGFmxFO8pGWFkHcCSGaewr1H0REM-UsfHqNqvobdoWdjWrm4aEjGU46KmNW5ng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23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6.googleusercontent.com/2qHtsHc_VpqyhvGIll17iaZSzhuDlU4WEWunW2sy91zqlG4RPpZojtPpYfe50dKdhSwuV-HVVMqAj8GKSfO38kc6MSrW-rbK1Ak6Uxad0pIgouvfle_6bwD8gEUWtEHyhcWT2ZKaMv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86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9hxyeBsaZcUM_HHMce_NxSVEMPF0MIPKgBzguKz9dpERErXaYYy6s7aNomEuu0D8J4BiENZcBmcMEB93QgG0f6zhzQkMkTodPoPHAD7pWWrwbDQ1-Ux2Ds46USfnV59cl_xCmA0h3l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48" y="1076325"/>
            <a:ext cx="20574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5.googleusercontent.com/V26v_ZcTbGpZeogEpPZ0gz6d-owmqsGCXI3mOD33bZnkOBWU_6TdDIgp55PHfdtLOW3XROnEaVc5LcswCSX1lvCXKnXewPOdHkA-8JtjMIGHWPCt3Wv0GtdWZmGB26XMuMsrDWfB-w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61" y="10763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4.googleusercontent.com/qCiPSYgdEHe6sw7s_u9sHE9CV9jwTlnqEvN1brxlOhP3JAI-gqaV3anVZaMOKR0CGGW_7zbzt7ct3w-jkEHGhyN5VEne03W9aqUg9hoB9TuBVOHjC7W00zIQyjpTBlTItEWnREKxgG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86" y="107632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91" b="31915" l="7778" r="91778">
                        <a14:foregroundMark x1="21556" y1="18085" x2="18222" y2="22766"/>
                        <a14:foregroundMark x1="17556" y1="15532" x2="24667" y2="16170"/>
                        <a14:foregroundMark x1="25778" y1="22979" x2="23111" y2="25106"/>
                        <a14:foregroundMark x1="76000" y1="28936" x2="86667" y2="7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092" r="9040" b="68412"/>
          <a:stretch/>
        </p:blipFill>
        <p:spPr bwMode="auto">
          <a:xfrm>
            <a:off x="1301994" y="4800599"/>
            <a:ext cx="3543301" cy="12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5134" y1="21103" x2="8544" y2="90887"/>
                        <a14:foregroundMark x1="19284" y1="15108" x2="18633" y2="12710"/>
                        <a14:foregroundMark x1="80960" y1="8153" x2="93247" y2="96163"/>
                        <a14:foregroundMark x1="92758" y1="8873" x2="95443" y2="19904"/>
                        <a14:foregroundMark x1="82587" y1="37410" x2="82669" y2="95923"/>
                        <a14:foregroundMark x1="14727" y1="90887" x2="20504" y2="60432"/>
                        <a14:foregroundMark x1="23515" y1="77938" x2="27258" y2="72662"/>
                        <a14:foregroundMark x1="10496" y1="11271" x2="13019" y2="17986"/>
                        <a14:foregroundMark x1="84459" y1="44604" x2="92758" y2="42926"/>
                        <a14:foregroundMark x1="7404" y1="78897" x2="2604" y2="87530"/>
                        <a14:foregroundMark x1="4963" y1="79856" x2="895" y2="70264"/>
                        <a14:foregroundMark x1="9439" y1="19424" x2="12042" y2="22062"/>
                        <a14:foregroundMark x1="44345" y1="46283" x2="59886" y2="44604"/>
                        <a14:foregroundMark x1="92433" y1="38129" x2="97966" y2="78657"/>
                        <a14:foregroundMark x1="14890" y1="18705" x2="13751" y2="8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3" y="566985"/>
            <a:ext cx="11704762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0" b="94949" l="3150" r="96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5" y="2899131"/>
            <a:ext cx="2419688" cy="1886213"/>
          </a:xfrm>
          <a:prstGeom prst="rect">
            <a:avLst/>
          </a:prstGeom>
        </p:spPr>
      </p:pic>
      <p:pic>
        <p:nvPicPr>
          <p:cNvPr id="3074" name="Picture 2" descr="Image result for umbrell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05" y="175553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ed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15500" y1="28750" x2="15500" y2="28000"/>
                        <a14:backgroundMark x1="18500" y1="28500" x2="18500" y2="27750"/>
                        <a14:backgroundMark x1="29750" y1="25500" x2="29750" y2="26250"/>
                        <a14:backgroundMark x1="32000" y1="26000" x2="32500" y2="25750"/>
                        <a14:backgroundMark x1="34500" y1="25750" x2="34750" y2="25750"/>
                        <a14:backgroundMark x1="15000" y1="35250" x2="15750" y2="3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15" y="-14946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56" b="93778" l="7111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8" y="2357288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8</cp:revision>
  <dcterms:created xsi:type="dcterms:W3CDTF">2017-06-28T23:25:12Z</dcterms:created>
  <dcterms:modified xsi:type="dcterms:W3CDTF">2017-06-29T08:16:54Z</dcterms:modified>
</cp:coreProperties>
</file>