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9" r:id="rId4"/>
    <p:sldId id="258" r:id="rId5"/>
    <p:sldId id="260" r:id="rId6"/>
    <p:sldId id="262" r:id="rId7"/>
    <p:sldId id="261" r:id="rId8"/>
    <p:sldId id="263" r:id="rId9"/>
    <p:sldId id="266" r:id="rId10"/>
    <p:sldId id="267" r:id="rId11"/>
    <p:sldId id="268" r:id="rId12"/>
    <p:sldId id="269" r:id="rId13"/>
    <p:sldId id="270" r:id="rId14"/>
    <p:sldId id="271" r:id="rId15"/>
    <p:sldId id="272" r:id="rId16"/>
    <p:sldId id="264" r:id="rId17"/>
    <p:sldId id="265" r:id="rId18"/>
    <p:sldId id="278" r:id="rId19"/>
    <p:sldId id="275" r:id="rId20"/>
    <p:sldId id="280" r:id="rId21"/>
    <p:sldId id="277" r:id="rId22"/>
  </p:sldIdLst>
  <p:sldSz cx="10077450" cy="7562850"/>
  <p:notesSz cx="7772400" cy="10058400"/>
  <p:defaultTextStyle>
    <a:defPPr>
      <a:defRPr lang="en-US"/>
    </a:defPPr>
    <a:lvl1pPr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1pPr>
    <a:lvl2pPr marL="431665"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2pPr>
    <a:lvl3pPr marL="647499"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3pPr>
    <a:lvl4pPr marL="863332"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4pPr>
    <a:lvl5pPr marL="1079164"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5pPr>
    <a:lvl6pPr marL="2285289" algn="l" defTabSz="457058" rtl="0" eaLnBrk="1" latinLnBrk="0" hangingPunct="1">
      <a:defRPr kern="1200">
        <a:solidFill>
          <a:schemeClr val="tx1"/>
        </a:solidFill>
        <a:latin typeface="Arial" pitchFamily="-111" charset="0"/>
        <a:ea typeface="+mn-ea"/>
        <a:cs typeface="+mn-cs"/>
      </a:defRPr>
    </a:lvl6pPr>
    <a:lvl7pPr marL="2742347" algn="l" defTabSz="457058" rtl="0" eaLnBrk="1" latinLnBrk="0" hangingPunct="1">
      <a:defRPr kern="1200">
        <a:solidFill>
          <a:schemeClr val="tx1"/>
        </a:solidFill>
        <a:latin typeface="Arial" pitchFamily="-111" charset="0"/>
        <a:ea typeface="+mn-ea"/>
        <a:cs typeface="+mn-cs"/>
      </a:defRPr>
    </a:lvl7pPr>
    <a:lvl8pPr marL="3199405" algn="l" defTabSz="457058" rtl="0" eaLnBrk="1" latinLnBrk="0" hangingPunct="1">
      <a:defRPr kern="1200">
        <a:solidFill>
          <a:schemeClr val="tx1"/>
        </a:solidFill>
        <a:latin typeface="Arial" pitchFamily="-111" charset="0"/>
        <a:ea typeface="+mn-ea"/>
        <a:cs typeface="+mn-cs"/>
      </a:defRPr>
    </a:lvl8pPr>
    <a:lvl9pPr marL="3656462" algn="l" defTabSz="457058" rtl="0" eaLnBrk="1" latinLnBrk="0" hangingPunct="1">
      <a:defRPr kern="1200">
        <a:solidFill>
          <a:schemeClr val="tx1"/>
        </a:solidFill>
        <a:latin typeface="Arial" pitchFamily="-11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7" autoAdjust="0"/>
    <p:restoredTop sz="90929"/>
  </p:normalViewPr>
  <p:slideViewPr>
    <p:cSldViewPr>
      <p:cViewPr varScale="1">
        <p:scale>
          <a:sx n="103" d="100"/>
          <a:sy n="103" d="100"/>
        </p:scale>
        <p:origin x="-128" y="-880"/>
      </p:cViewPr>
      <p:guideLst>
        <p:guide orient="horz" pos="2382"/>
        <p:guide pos="31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3188" y="763588"/>
            <a:ext cx="5024437"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fld id="{47050F4D-C8E8-3F4B-A05D-07E398CC0A55}" type="slidenum">
              <a:rPr lang="en-US"/>
              <a:pPr/>
              <a:t>‹#›</a:t>
            </a:fld>
            <a:endParaRPr lang="en-US"/>
          </a:p>
        </p:txBody>
      </p:sp>
    </p:spTree>
    <p:extLst>
      <p:ext uri="{BB962C8B-B14F-4D97-AF65-F5344CB8AC3E}">
        <p14:creationId xmlns:p14="http://schemas.microsoft.com/office/powerpoint/2010/main" val="2058372360"/>
      </p:ext>
    </p:extLst>
  </p:cSld>
  <p:clrMap bg1="lt1" tx1="dk1" bg2="lt2" tx2="dk2" accent1="accent1" accent2="accent2" accent3="accent3" accent4="accent4" accent5="accent5" accent6="accent6" hlink="hlink" folHlink="folHlink"/>
  <p:notesStyle>
    <a:lvl1pPr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mn-ea"/>
        <a:cs typeface="+mn-cs"/>
      </a:defRPr>
    </a:lvl1pPr>
    <a:lvl2pPr marL="742719" indent="-285662"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2pPr>
    <a:lvl3pPr marL="1142643"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3pPr>
    <a:lvl4pPr marL="1599702"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4pPr>
    <a:lvl5pPr marL="2056760"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5pPr>
    <a:lvl6pPr marL="2285289" algn="l" defTabSz="457058" rtl="0" eaLnBrk="1" latinLnBrk="0" hangingPunct="1">
      <a:defRPr sz="1200" kern="1200">
        <a:solidFill>
          <a:schemeClr val="tx1"/>
        </a:solidFill>
        <a:latin typeface="+mn-lt"/>
        <a:ea typeface="+mn-ea"/>
        <a:cs typeface="+mn-cs"/>
      </a:defRPr>
    </a:lvl6pPr>
    <a:lvl7pPr marL="2742347" algn="l" defTabSz="457058" rtl="0" eaLnBrk="1" latinLnBrk="0" hangingPunct="1">
      <a:defRPr sz="1200" kern="1200">
        <a:solidFill>
          <a:schemeClr val="tx1"/>
        </a:solidFill>
        <a:latin typeface="+mn-lt"/>
        <a:ea typeface="+mn-ea"/>
        <a:cs typeface="+mn-cs"/>
      </a:defRPr>
    </a:lvl7pPr>
    <a:lvl8pPr marL="3199405" algn="l" defTabSz="457058" rtl="0" eaLnBrk="1" latinLnBrk="0" hangingPunct="1">
      <a:defRPr sz="1200" kern="1200">
        <a:solidFill>
          <a:schemeClr val="tx1"/>
        </a:solidFill>
        <a:latin typeface="+mn-lt"/>
        <a:ea typeface="+mn-ea"/>
        <a:cs typeface="+mn-cs"/>
      </a:defRPr>
    </a:lvl8pPr>
    <a:lvl9pPr marL="3656462" algn="l" defTabSz="457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44FF46-E189-824C-8DDB-C86B7D58BF79}" type="slidenum">
              <a:rPr lang="en-US"/>
              <a:pPr/>
              <a:t>3</a:t>
            </a:fld>
            <a:endParaRPr lang="en-US"/>
          </a:p>
        </p:txBody>
      </p:sp>
      <p:sp>
        <p:nvSpPr>
          <p:cNvPr id="52225" name="Text Box 1"/>
          <p:cNvSpPr txBox="1">
            <a:spLocks noGrp="1" noRot="1" noChangeAspect="1" noChangeArrowheads="1"/>
          </p:cNvSpPr>
          <p:nvPr>
            <p:ph type="sldImg"/>
          </p:nvPr>
        </p:nvSpPr>
        <p:spPr bwMode="auto">
          <a:xfrm>
            <a:off x="1373188" y="765175"/>
            <a:ext cx="5024437"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bwMode="auto">
          <a:xfrm>
            <a:off x="776914" y="4777554"/>
            <a:ext cx="6218573" cy="44415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876162-299D-3B42-9D69-D927771DDC74}" type="slidenum">
              <a:rPr lang="en-US"/>
              <a:pPr/>
              <a:t>4</a:t>
            </a:fld>
            <a:endParaRPr lang="en-US"/>
          </a:p>
        </p:txBody>
      </p:sp>
      <p:sp>
        <p:nvSpPr>
          <p:cNvPr id="53249" name="Text Box 1"/>
          <p:cNvSpPr txBox="1">
            <a:spLocks noGrp="1" noRot="1" noChangeAspect="1" noChangeArrowheads="1"/>
          </p:cNvSpPr>
          <p:nvPr>
            <p:ph type="sldImg"/>
          </p:nvPr>
        </p:nvSpPr>
        <p:spPr bwMode="auto">
          <a:xfrm>
            <a:off x="1373188" y="765175"/>
            <a:ext cx="5024437" cy="37703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bwMode="auto">
          <a:xfrm>
            <a:off x="776914" y="4777554"/>
            <a:ext cx="6218573" cy="44415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6AE168-6149-CD47-B474-6277DF992F64}" type="slidenum">
              <a:rPr lang="en-GB"/>
              <a:pPr/>
              <a:t>8</a:t>
            </a:fld>
            <a:endParaRPr lang="en-GB"/>
          </a:p>
        </p:txBody>
      </p:sp>
      <p:sp>
        <p:nvSpPr>
          <p:cNvPr id="38913" name="Text Box 1"/>
          <p:cNvSpPr txBox="1">
            <a:spLocks noGrp="1" noRot="1" noChangeAspect="1" noChangeArrowheads="1"/>
          </p:cNvSpPr>
          <p:nvPr>
            <p:ph type="sldImg"/>
          </p:nvPr>
        </p:nvSpPr>
        <p:spPr bwMode="auto">
          <a:xfrm>
            <a:off x="1373188" y="763588"/>
            <a:ext cx="50260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777875" y="4776788"/>
            <a:ext cx="6218238" cy="4437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69BCF0-020A-1745-BC75-5D62F18194A8}" type="slidenum">
              <a:rPr lang="en-GB"/>
              <a:pPr/>
              <a:t>16</a:t>
            </a:fld>
            <a:endParaRPr lang="en-GB"/>
          </a:p>
        </p:txBody>
      </p:sp>
      <p:sp>
        <p:nvSpPr>
          <p:cNvPr id="40961" name="Text Box 1"/>
          <p:cNvSpPr txBox="1">
            <a:spLocks noGrp="1" noRot="1" noChangeAspect="1" noChangeArrowheads="1"/>
          </p:cNvSpPr>
          <p:nvPr>
            <p:ph type="sldImg"/>
          </p:nvPr>
        </p:nvSpPr>
        <p:spPr bwMode="auto">
          <a:xfrm>
            <a:off x="1373188" y="763588"/>
            <a:ext cx="50260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777875" y="4776788"/>
            <a:ext cx="6218238" cy="4437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6150" cy="1620839"/>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1300" y="4286252"/>
            <a:ext cx="7054850" cy="1931988"/>
          </a:xfrm>
        </p:spPr>
        <p:txBody>
          <a:bodyPr/>
          <a:lstStyle>
            <a:lvl1pPr marL="0" indent="0" algn="ctr">
              <a:buNone/>
              <a:defRPr/>
            </a:lvl1pPr>
            <a:lvl2pPr marL="457058" indent="0" algn="ctr">
              <a:buNone/>
              <a:defRPr/>
            </a:lvl2pPr>
            <a:lvl3pPr marL="914115" indent="0" algn="ctr">
              <a:buNone/>
              <a:defRPr/>
            </a:lvl3pPr>
            <a:lvl4pPr marL="1371173" indent="0" algn="ctr">
              <a:buNone/>
              <a:defRPr/>
            </a:lvl4pPr>
            <a:lvl5pPr marL="1828231" indent="0" algn="ctr">
              <a:buNone/>
              <a:defRPr/>
            </a:lvl5pPr>
            <a:lvl6pPr marL="2285289" indent="0" algn="ctr">
              <a:buNone/>
              <a:defRPr/>
            </a:lvl6pPr>
            <a:lvl7pPr marL="2742347" indent="0" algn="ctr">
              <a:buNone/>
              <a:defRPr/>
            </a:lvl7pPr>
            <a:lvl8pPr marL="3199405" indent="0" algn="ctr">
              <a:buNone/>
              <a:defRPr/>
            </a:lvl8pPr>
            <a:lvl9pPr marL="3656462"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C1E25212-C499-2845-9264-4CAAD22E0C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06DFCD5D-A4EF-0F48-894C-74C4A518F6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6457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48450" cy="6457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AB5A90ED-0900-0148-B02F-288E9C7DCDE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03080" y="301752"/>
            <a:ext cx="9066531" cy="1261004"/>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079" y="2161495"/>
            <a:ext cx="4456296" cy="4599331"/>
          </a:xfrm>
        </p:spPr>
        <p:txBody>
          <a:bodyPr/>
          <a:lstStyle/>
          <a:p>
            <a:endParaRPr lang="en-US"/>
          </a:p>
        </p:txBody>
      </p:sp>
      <p:sp>
        <p:nvSpPr>
          <p:cNvPr id="4" name="Text Placeholder 3"/>
          <p:cNvSpPr>
            <a:spLocks noGrp="1"/>
          </p:cNvSpPr>
          <p:nvPr>
            <p:ph type="body" sz="half" idx="2"/>
          </p:nvPr>
        </p:nvSpPr>
        <p:spPr>
          <a:xfrm>
            <a:off x="5111728" y="2161495"/>
            <a:ext cx="4457883" cy="45993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503080" y="6889471"/>
            <a:ext cx="2345586" cy="519331"/>
          </a:xfrm>
        </p:spPr>
        <p:txBody>
          <a:bodyPr/>
          <a:lstStyle>
            <a:lvl1pPr>
              <a:defRPr/>
            </a:lvl1pPr>
          </a:lstStyle>
          <a:p>
            <a:endParaRPr lang="en-US"/>
          </a:p>
        </p:txBody>
      </p:sp>
      <p:sp>
        <p:nvSpPr>
          <p:cNvPr id="6" name="Footer Placeholder 5"/>
          <p:cNvSpPr>
            <a:spLocks noGrp="1"/>
          </p:cNvSpPr>
          <p:nvPr>
            <p:ph type="ftr" idx="11"/>
          </p:nvPr>
        </p:nvSpPr>
        <p:spPr>
          <a:xfrm>
            <a:off x="3446964" y="6889471"/>
            <a:ext cx="3193044" cy="519331"/>
          </a:xfrm>
        </p:spPr>
        <p:txBody>
          <a:bodyPr/>
          <a:lstStyle>
            <a:lvl1pPr>
              <a:defRPr/>
            </a:lvl1pPr>
          </a:lstStyle>
          <a:p>
            <a:endParaRPr lang="en-US"/>
          </a:p>
        </p:txBody>
      </p:sp>
      <p:sp>
        <p:nvSpPr>
          <p:cNvPr id="7" name="Slide Number Placeholder 6"/>
          <p:cNvSpPr>
            <a:spLocks noGrp="1"/>
          </p:cNvSpPr>
          <p:nvPr>
            <p:ph type="sldNum" idx="12"/>
          </p:nvPr>
        </p:nvSpPr>
        <p:spPr>
          <a:xfrm>
            <a:off x="7225612" y="6889471"/>
            <a:ext cx="2345586" cy="519331"/>
          </a:xfrm>
        </p:spPr>
        <p:txBody>
          <a:bodyPr/>
          <a:lstStyle>
            <a:lvl1pPr>
              <a:defRPr/>
            </a:lvl1pPr>
          </a:lstStyle>
          <a:p>
            <a:fld id="{AC892B58-B93D-664B-B7BF-3DAE838D9EA3}" type="slidenum">
              <a:rPr lang="en-US"/>
              <a:pPr/>
              <a:t>‹#›</a:t>
            </a:fld>
            <a:endParaRPr lang="en-US"/>
          </a:p>
        </p:txBody>
      </p:sp>
    </p:spTree>
    <p:extLst>
      <p:ext uri="{BB962C8B-B14F-4D97-AF65-F5344CB8AC3E}">
        <p14:creationId xmlns:p14="http://schemas.microsoft.com/office/powerpoint/2010/main" val="424608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03080" y="301752"/>
            <a:ext cx="9066531" cy="1261004"/>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079" y="2161495"/>
            <a:ext cx="4456296" cy="45993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1728" y="2161495"/>
            <a:ext cx="4457883" cy="4599331"/>
          </a:xfrm>
        </p:spPr>
        <p:txBody>
          <a:bodyPr/>
          <a:lstStyle/>
          <a:p>
            <a:endParaRPr lang="en-US"/>
          </a:p>
        </p:txBody>
      </p:sp>
      <p:sp>
        <p:nvSpPr>
          <p:cNvPr id="5" name="Date Placeholder 4"/>
          <p:cNvSpPr>
            <a:spLocks noGrp="1"/>
          </p:cNvSpPr>
          <p:nvPr>
            <p:ph type="dt" idx="10"/>
          </p:nvPr>
        </p:nvSpPr>
        <p:spPr>
          <a:xfrm>
            <a:off x="503080" y="6889471"/>
            <a:ext cx="2345586" cy="519331"/>
          </a:xfrm>
        </p:spPr>
        <p:txBody>
          <a:bodyPr/>
          <a:lstStyle>
            <a:lvl1pPr>
              <a:defRPr/>
            </a:lvl1pPr>
          </a:lstStyle>
          <a:p>
            <a:endParaRPr lang="en-US"/>
          </a:p>
        </p:txBody>
      </p:sp>
      <p:sp>
        <p:nvSpPr>
          <p:cNvPr id="6" name="Footer Placeholder 5"/>
          <p:cNvSpPr>
            <a:spLocks noGrp="1"/>
          </p:cNvSpPr>
          <p:nvPr>
            <p:ph type="ftr" idx="11"/>
          </p:nvPr>
        </p:nvSpPr>
        <p:spPr>
          <a:xfrm>
            <a:off x="3446964" y="6889471"/>
            <a:ext cx="3193044" cy="519331"/>
          </a:xfrm>
        </p:spPr>
        <p:txBody>
          <a:bodyPr/>
          <a:lstStyle>
            <a:lvl1pPr>
              <a:defRPr/>
            </a:lvl1pPr>
          </a:lstStyle>
          <a:p>
            <a:endParaRPr lang="en-US"/>
          </a:p>
        </p:txBody>
      </p:sp>
      <p:sp>
        <p:nvSpPr>
          <p:cNvPr id="7" name="Slide Number Placeholder 6"/>
          <p:cNvSpPr>
            <a:spLocks noGrp="1"/>
          </p:cNvSpPr>
          <p:nvPr>
            <p:ph type="sldNum" idx="12"/>
          </p:nvPr>
        </p:nvSpPr>
        <p:spPr>
          <a:xfrm>
            <a:off x="7225612" y="6889471"/>
            <a:ext cx="2345586" cy="519331"/>
          </a:xfrm>
        </p:spPr>
        <p:txBody>
          <a:bodyPr/>
          <a:lstStyle>
            <a:lvl1pPr>
              <a:defRPr/>
            </a:lvl1pPr>
          </a:lstStyle>
          <a:p>
            <a:fld id="{75C3D312-9D6A-AD4C-AD76-89DAB9ECD60D}" type="slidenum">
              <a:rPr lang="en-US"/>
              <a:pPr/>
              <a:t>‹#›</a:t>
            </a:fld>
            <a:endParaRPr lang="en-US"/>
          </a:p>
        </p:txBody>
      </p:sp>
    </p:spTree>
    <p:extLst>
      <p:ext uri="{BB962C8B-B14F-4D97-AF65-F5344CB8AC3E}">
        <p14:creationId xmlns:p14="http://schemas.microsoft.com/office/powerpoint/2010/main" val="83610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B10699FE-574C-884F-B959-58968A00FC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41"/>
            <a:ext cx="8566150"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05163"/>
            <a:ext cx="8566150" cy="1654175"/>
          </a:xfrm>
        </p:spPr>
        <p:txBody>
          <a:bodyPr anchor="b"/>
          <a:lstStyle>
            <a:lvl1pPr marL="0" indent="0">
              <a:buNone/>
              <a:defRPr sz="2000"/>
            </a:lvl1pPr>
            <a:lvl2pPr marL="457058" indent="0">
              <a:buNone/>
              <a:defRPr sz="1800"/>
            </a:lvl2pPr>
            <a:lvl3pPr marL="914115" indent="0">
              <a:buNone/>
              <a:defRPr sz="1700"/>
            </a:lvl3pPr>
            <a:lvl4pPr marL="1371173" indent="0">
              <a:buNone/>
              <a:defRPr sz="1400"/>
            </a:lvl4pPr>
            <a:lvl5pPr marL="1828231" indent="0">
              <a:buNone/>
              <a:defRPr sz="1400"/>
            </a:lvl5pPr>
            <a:lvl6pPr marL="2285289" indent="0">
              <a:buNone/>
              <a:defRPr sz="1400"/>
            </a:lvl6pPr>
            <a:lvl7pPr marL="2742347" indent="0">
              <a:buNone/>
              <a:defRPr sz="1400"/>
            </a:lvl7pPr>
            <a:lvl8pPr marL="3199405" indent="0">
              <a:buNone/>
              <a:defRPr sz="1400"/>
            </a:lvl8pPr>
            <a:lvl9pPr marL="3656462"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68E3A94C-6335-6046-8076-E497DB61BFD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70066"/>
            <a:ext cx="44577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70066"/>
            <a:ext cx="44577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B33BAAE-3A70-404B-BB23-D07B6A3C822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41" y="303213"/>
            <a:ext cx="907097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41" y="1692276"/>
            <a:ext cx="4452937" cy="706438"/>
          </a:xfrm>
        </p:spPr>
        <p:txBody>
          <a:bodyPr anchor="b"/>
          <a:lstStyle>
            <a:lvl1pPr marL="0" indent="0">
              <a:buNone/>
              <a:defRPr sz="2400" b="1"/>
            </a:lvl1pPr>
            <a:lvl2pPr marL="457058" indent="0">
              <a:buNone/>
              <a:defRPr sz="2000" b="1"/>
            </a:lvl2pPr>
            <a:lvl3pPr marL="914115" indent="0">
              <a:buNone/>
              <a:defRPr sz="1800" b="1"/>
            </a:lvl3pPr>
            <a:lvl4pPr marL="1371173" indent="0">
              <a:buNone/>
              <a:defRPr sz="1700" b="1"/>
            </a:lvl4pPr>
            <a:lvl5pPr marL="1828231" indent="0">
              <a:buNone/>
              <a:defRPr sz="1700" b="1"/>
            </a:lvl5pPr>
            <a:lvl6pPr marL="2285289" indent="0">
              <a:buNone/>
              <a:defRPr sz="1700" b="1"/>
            </a:lvl6pPr>
            <a:lvl7pPr marL="2742347" indent="0">
              <a:buNone/>
              <a:defRPr sz="1700" b="1"/>
            </a:lvl7pPr>
            <a:lvl8pPr marL="3199405" indent="0">
              <a:buNone/>
              <a:defRPr sz="1700" b="1"/>
            </a:lvl8pPr>
            <a:lvl9pPr marL="3656462"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03241" y="2398716"/>
            <a:ext cx="4452937"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9691" y="1692276"/>
            <a:ext cx="4454525" cy="706438"/>
          </a:xfrm>
        </p:spPr>
        <p:txBody>
          <a:bodyPr anchor="b"/>
          <a:lstStyle>
            <a:lvl1pPr marL="0" indent="0">
              <a:buNone/>
              <a:defRPr sz="2400" b="1"/>
            </a:lvl1pPr>
            <a:lvl2pPr marL="457058" indent="0">
              <a:buNone/>
              <a:defRPr sz="2000" b="1"/>
            </a:lvl2pPr>
            <a:lvl3pPr marL="914115" indent="0">
              <a:buNone/>
              <a:defRPr sz="1800" b="1"/>
            </a:lvl3pPr>
            <a:lvl4pPr marL="1371173" indent="0">
              <a:buNone/>
              <a:defRPr sz="1700" b="1"/>
            </a:lvl4pPr>
            <a:lvl5pPr marL="1828231" indent="0">
              <a:buNone/>
              <a:defRPr sz="1700" b="1"/>
            </a:lvl5pPr>
            <a:lvl6pPr marL="2285289" indent="0">
              <a:buNone/>
              <a:defRPr sz="1700" b="1"/>
            </a:lvl6pPr>
            <a:lvl7pPr marL="2742347" indent="0">
              <a:buNone/>
              <a:defRPr sz="1700" b="1"/>
            </a:lvl7pPr>
            <a:lvl8pPr marL="3199405" indent="0">
              <a:buNone/>
              <a:defRPr sz="1700" b="1"/>
            </a:lvl8pPr>
            <a:lvl9pPr marL="3656462"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119691" y="2398716"/>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A1E57D0C-60D9-554D-8F3A-1904EEC0067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1D7586AC-F896-4640-9044-DD7ECB502B8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4D5FD7FD-0BA8-D54E-8FE7-F8CE54B7759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41" y="301628"/>
            <a:ext cx="3316287" cy="12811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0178" y="301627"/>
            <a:ext cx="5634038"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41" y="1582738"/>
            <a:ext cx="3316287" cy="5173662"/>
          </a:xfrm>
        </p:spPr>
        <p:txBody>
          <a:bodyPr/>
          <a:lstStyle>
            <a:lvl1pPr marL="0" indent="0">
              <a:buNone/>
              <a:defRPr sz="1400"/>
            </a:lvl1pPr>
            <a:lvl2pPr marL="457058" indent="0">
              <a:buNone/>
              <a:defRPr sz="1200"/>
            </a:lvl2pPr>
            <a:lvl3pPr marL="914115" indent="0">
              <a:buNone/>
              <a:defRPr sz="1000"/>
            </a:lvl3pPr>
            <a:lvl4pPr marL="1371173" indent="0">
              <a:buNone/>
              <a:defRPr sz="900"/>
            </a:lvl4pPr>
            <a:lvl5pPr marL="1828231" indent="0">
              <a:buNone/>
              <a:defRPr sz="900"/>
            </a:lvl5pPr>
            <a:lvl6pPr marL="2285289" indent="0">
              <a:buNone/>
              <a:defRPr sz="900"/>
            </a:lvl6pPr>
            <a:lvl7pPr marL="2742347" indent="0">
              <a:buNone/>
              <a:defRPr sz="900"/>
            </a:lvl7pPr>
            <a:lvl8pPr marL="3199405" indent="0">
              <a:buNone/>
              <a:defRPr sz="900"/>
            </a:lvl8pPr>
            <a:lvl9pPr marL="3656462"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70DC9464-E398-7543-B7F3-F15D056FD48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2" y="5294316"/>
            <a:ext cx="6046789" cy="62388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4852" y="676275"/>
            <a:ext cx="6046789" cy="4537075"/>
          </a:xfrm>
        </p:spPr>
        <p:txBody>
          <a:bodyPr/>
          <a:lstStyle>
            <a:lvl1pPr marL="0" indent="0">
              <a:buNone/>
              <a:defRPr sz="3200"/>
            </a:lvl1pPr>
            <a:lvl2pPr marL="457058" indent="0">
              <a:buNone/>
              <a:defRPr sz="2800"/>
            </a:lvl2pPr>
            <a:lvl3pPr marL="914115" indent="0">
              <a:buNone/>
              <a:defRPr sz="2400"/>
            </a:lvl3pPr>
            <a:lvl4pPr marL="1371173" indent="0">
              <a:buNone/>
              <a:defRPr sz="2000"/>
            </a:lvl4pPr>
            <a:lvl5pPr marL="1828231" indent="0">
              <a:buNone/>
              <a:defRPr sz="2000"/>
            </a:lvl5pPr>
            <a:lvl6pPr marL="2285289" indent="0">
              <a:buNone/>
              <a:defRPr sz="2000"/>
            </a:lvl6pPr>
            <a:lvl7pPr marL="2742347" indent="0">
              <a:buNone/>
              <a:defRPr sz="2000"/>
            </a:lvl7pPr>
            <a:lvl8pPr marL="3199405" indent="0">
              <a:buNone/>
              <a:defRPr sz="2000"/>
            </a:lvl8pPr>
            <a:lvl9pPr marL="3656462"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974852" y="5918200"/>
            <a:ext cx="6046789" cy="889000"/>
          </a:xfrm>
        </p:spPr>
        <p:txBody>
          <a:bodyPr/>
          <a:lstStyle>
            <a:lvl1pPr marL="0" indent="0">
              <a:buNone/>
              <a:defRPr sz="1400"/>
            </a:lvl1pPr>
            <a:lvl2pPr marL="457058" indent="0">
              <a:buNone/>
              <a:defRPr sz="1200"/>
            </a:lvl2pPr>
            <a:lvl3pPr marL="914115" indent="0">
              <a:buNone/>
              <a:defRPr sz="1000"/>
            </a:lvl3pPr>
            <a:lvl4pPr marL="1371173" indent="0">
              <a:buNone/>
              <a:defRPr sz="900"/>
            </a:lvl4pPr>
            <a:lvl5pPr marL="1828231" indent="0">
              <a:buNone/>
              <a:defRPr sz="900"/>
            </a:lvl5pPr>
            <a:lvl6pPr marL="2285289" indent="0">
              <a:buNone/>
              <a:defRPr sz="900"/>
            </a:lvl6pPr>
            <a:lvl7pPr marL="2742347" indent="0">
              <a:buNone/>
              <a:defRPr sz="900"/>
            </a:lvl7pPr>
            <a:lvl8pPr marL="3199405" indent="0">
              <a:buNone/>
              <a:defRPr sz="900"/>
            </a:lvl8pPr>
            <a:lvl9pPr marL="3656462"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61FDA17F-FB80-8D49-A59B-37A042027CF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42" y="301625"/>
            <a:ext cx="9067799" cy="126206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26" name="Rectangle 2"/>
          <p:cNvSpPr>
            <a:spLocks noGrp="1" noChangeArrowheads="1"/>
          </p:cNvSpPr>
          <p:nvPr>
            <p:ph type="body" idx="1"/>
          </p:nvPr>
        </p:nvSpPr>
        <p:spPr bwMode="auto">
          <a:xfrm>
            <a:off x="503242" y="1770066"/>
            <a:ext cx="9067799" cy="49895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7" name="Rectangle 3"/>
          <p:cNvSpPr>
            <a:spLocks noGrp="1" noChangeArrowheads="1"/>
          </p:cNvSpPr>
          <p:nvPr>
            <p:ph type="dt"/>
          </p:nvPr>
        </p:nvSpPr>
        <p:spPr bwMode="auto">
          <a:xfrm>
            <a:off x="503242"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675" algn="l"/>
                <a:tab pos="1447347" algn="l"/>
                <a:tab pos="2171025"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8" name="Rectangle 4"/>
          <p:cNvSpPr>
            <a:spLocks noGrp="1" noChangeArrowheads="1"/>
          </p:cNvSpPr>
          <p:nvPr>
            <p:ph type="ftr"/>
          </p:nvPr>
        </p:nvSpPr>
        <p:spPr bwMode="auto">
          <a:xfrm>
            <a:off x="3446463" y="6889750"/>
            <a:ext cx="3192462"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723675" algn="l"/>
                <a:tab pos="1447347" algn="l"/>
                <a:tab pos="2171025" algn="l"/>
                <a:tab pos="28947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7224716"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675" algn="l"/>
                <a:tab pos="1447347" algn="l"/>
                <a:tab pos="2171025" algn="l"/>
              </a:tabLst>
              <a:defRPr sz="1400">
                <a:solidFill>
                  <a:srgbClr val="000000"/>
                </a:solidFill>
                <a:latin typeface="Times New Roman" pitchFamily="-111" charset="0"/>
                <a:ea typeface="Tahoma" pitchFamily="-111" charset="0"/>
                <a:cs typeface="Tahoma" pitchFamily="-111" charset="0"/>
              </a:defRPr>
            </a:lvl1pPr>
          </a:lstStyle>
          <a:p>
            <a:fld id="{61238ED3-63D3-2348-A9CA-47875917B15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mj-lt"/>
          <a:ea typeface="+mj-ea"/>
          <a:cs typeface="+mj-cs"/>
        </a:defRPr>
      </a:lvl1pPr>
      <a:lvl2pPr marL="431665"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2pPr>
      <a:lvl3pPr marL="647499"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3pPr>
      <a:lvl4pPr marL="863332"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4pPr>
      <a:lvl5pPr marL="1079164"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5pPr>
      <a:lvl6pPr marL="1536221"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6pPr>
      <a:lvl7pPr marL="1993281"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7pPr>
      <a:lvl8pPr marL="2450337"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8pPr>
      <a:lvl9pPr marL="2907397"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9pPr>
    </p:titleStyle>
    <p:bodyStyle>
      <a:lvl1pPr marL="431665" indent="-323749" algn="l" defTabSz="457058" rtl="0" eaLnBrk="1" fontAlgn="base" hangingPunct="1">
        <a:lnSpc>
          <a:spcPct val="94000"/>
        </a:lnSpc>
        <a:spcBef>
          <a:spcPct val="0"/>
        </a:spcBef>
        <a:spcAft>
          <a:spcPts val="1425"/>
        </a:spcAft>
        <a:buClr>
          <a:srgbClr val="000000"/>
        </a:buClr>
        <a:buSzPct val="45000"/>
        <a:buFont typeface="Wingdings" pitchFamily="-111" charset="2"/>
        <a:buChar char=""/>
        <a:defRPr sz="3200">
          <a:solidFill>
            <a:srgbClr val="000000"/>
          </a:solidFill>
          <a:latin typeface="+mn-lt"/>
          <a:ea typeface="+mn-ea"/>
          <a:cs typeface="+mn-cs"/>
        </a:defRPr>
      </a:lvl1pPr>
      <a:lvl2pPr marL="863332" indent="-287248" algn="l" defTabSz="457058" rtl="0" eaLnBrk="1" fontAlgn="base" hangingPunct="1">
        <a:lnSpc>
          <a:spcPct val="94000"/>
        </a:lnSpc>
        <a:spcBef>
          <a:spcPct val="0"/>
        </a:spcBef>
        <a:spcAft>
          <a:spcPts val="1138"/>
        </a:spcAft>
        <a:buClr>
          <a:srgbClr val="000000"/>
        </a:buClr>
        <a:buSzPct val="75000"/>
        <a:buFont typeface="Symbol" pitchFamily="-111" charset="2"/>
        <a:buChar char=""/>
        <a:defRPr sz="2800">
          <a:solidFill>
            <a:srgbClr val="000000"/>
          </a:solidFill>
          <a:latin typeface="+mn-lt"/>
          <a:ea typeface="+mn-ea"/>
          <a:cs typeface="+mn-cs"/>
        </a:defRPr>
      </a:lvl2pPr>
      <a:lvl3pPr marL="1294996" indent="-215834" algn="l" defTabSz="457058" rtl="0" eaLnBrk="1" fontAlgn="base" hangingPunct="1">
        <a:lnSpc>
          <a:spcPct val="94000"/>
        </a:lnSpc>
        <a:spcBef>
          <a:spcPct val="0"/>
        </a:spcBef>
        <a:spcAft>
          <a:spcPts val="850"/>
        </a:spcAft>
        <a:buClr>
          <a:srgbClr val="000000"/>
        </a:buClr>
        <a:buSzPct val="45000"/>
        <a:buFont typeface="Wingdings" pitchFamily="-111" charset="2"/>
        <a:buChar char=""/>
        <a:defRPr sz="2400">
          <a:solidFill>
            <a:srgbClr val="000000"/>
          </a:solidFill>
          <a:latin typeface="+mn-lt"/>
          <a:ea typeface="+mn-ea"/>
          <a:cs typeface="+mn-cs"/>
        </a:defRPr>
      </a:lvl3pPr>
      <a:lvl4pPr marL="1726663" indent="-215834" algn="l" defTabSz="457058" rtl="0" eaLnBrk="1" fontAlgn="base" hangingPunct="1">
        <a:lnSpc>
          <a:spcPct val="94000"/>
        </a:lnSpc>
        <a:spcBef>
          <a:spcPct val="0"/>
        </a:spcBef>
        <a:spcAft>
          <a:spcPts val="575"/>
        </a:spcAft>
        <a:buClr>
          <a:srgbClr val="000000"/>
        </a:buClr>
        <a:buSzPct val="75000"/>
        <a:buFont typeface="Symbol" pitchFamily="-111" charset="2"/>
        <a:buChar char=""/>
        <a:defRPr sz="2000">
          <a:solidFill>
            <a:srgbClr val="000000"/>
          </a:solidFill>
          <a:latin typeface="+mn-lt"/>
          <a:ea typeface="+mn-ea"/>
          <a:cs typeface="+mn-cs"/>
        </a:defRPr>
      </a:lvl4pPr>
      <a:lvl5pPr marL="2158329"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5pPr>
      <a:lvl6pPr marL="2615386"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6pPr>
      <a:lvl7pPr marL="3072444"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7pPr>
      <a:lvl8pPr marL="3529502"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8pPr>
      <a:lvl9pPr marL="3986559"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9pPr>
    </p:bodyStyle>
    <p:otherStyle>
      <a:defPPr>
        <a:defRPr lang="en-US"/>
      </a:defPPr>
      <a:lvl1pPr marL="0" algn="l" defTabSz="457058" rtl="0" eaLnBrk="1" latinLnBrk="0" hangingPunct="1">
        <a:defRPr sz="1800" kern="1200">
          <a:solidFill>
            <a:schemeClr val="tx1"/>
          </a:solidFill>
          <a:latin typeface="+mn-lt"/>
          <a:ea typeface="+mn-ea"/>
          <a:cs typeface="+mn-cs"/>
        </a:defRPr>
      </a:lvl1pPr>
      <a:lvl2pPr marL="457058" algn="l" defTabSz="457058" rtl="0" eaLnBrk="1" latinLnBrk="0" hangingPunct="1">
        <a:defRPr sz="1800" kern="1200">
          <a:solidFill>
            <a:schemeClr val="tx1"/>
          </a:solidFill>
          <a:latin typeface="+mn-lt"/>
          <a:ea typeface="+mn-ea"/>
          <a:cs typeface="+mn-cs"/>
        </a:defRPr>
      </a:lvl2pPr>
      <a:lvl3pPr marL="914115" algn="l" defTabSz="457058" rtl="0" eaLnBrk="1" latinLnBrk="0" hangingPunct="1">
        <a:defRPr sz="1800" kern="1200">
          <a:solidFill>
            <a:schemeClr val="tx1"/>
          </a:solidFill>
          <a:latin typeface="+mn-lt"/>
          <a:ea typeface="+mn-ea"/>
          <a:cs typeface="+mn-cs"/>
        </a:defRPr>
      </a:lvl3pPr>
      <a:lvl4pPr marL="1371173" algn="l" defTabSz="457058" rtl="0" eaLnBrk="1" latinLnBrk="0" hangingPunct="1">
        <a:defRPr sz="1800" kern="1200">
          <a:solidFill>
            <a:schemeClr val="tx1"/>
          </a:solidFill>
          <a:latin typeface="+mn-lt"/>
          <a:ea typeface="+mn-ea"/>
          <a:cs typeface="+mn-cs"/>
        </a:defRPr>
      </a:lvl4pPr>
      <a:lvl5pPr marL="1828231" algn="l" defTabSz="457058" rtl="0" eaLnBrk="1" latinLnBrk="0" hangingPunct="1">
        <a:defRPr sz="1800" kern="1200">
          <a:solidFill>
            <a:schemeClr val="tx1"/>
          </a:solidFill>
          <a:latin typeface="+mn-lt"/>
          <a:ea typeface="+mn-ea"/>
          <a:cs typeface="+mn-cs"/>
        </a:defRPr>
      </a:lvl5pPr>
      <a:lvl6pPr marL="2285289" algn="l" defTabSz="457058" rtl="0" eaLnBrk="1" latinLnBrk="0" hangingPunct="1">
        <a:defRPr sz="1800" kern="1200">
          <a:solidFill>
            <a:schemeClr val="tx1"/>
          </a:solidFill>
          <a:latin typeface="+mn-lt"/>
          <a:ea typeface="+mn-ea"/>
          <a:cs typeface="+mn-cs"/>
        </a:defRPr>
      </a:lvl6pPr>
      <a:lvl7pPr marL="2742347" algn="l" defTabSz="457058" rtl="0" eaLnBrk="1" latinLnBrk="0" hangingPunct="1">
        <a:defRPr sz="1800" kern="1200">
          <a:solidFill>
            <a:schemeClr val="tx1"/>
          </a:solidFill>
          <a:latin typeface="+mn-lt"/>
          <a:ea typeface="+mn-ea"/>
          <a:cs typeface="+mn-cs"/>
        </a:defRPr>
      </a:lvl7pPr>
      <a:lvl8pPr marL="3199405" algn="l" defTabSz="457058" rtl="0" eaLnBrk="1" latinLnBrk="0" hangingPunct="1">
        <a:defRPr sz="1800" kern="1200">
          <a:solidFill>
            <a:schemeClr val="tx1"/>
          </a:solidFill>
          <a:latin typeface="+mn-lt"/>
          <a:ea typeface="+mn-ea"/>
          <a:cs typeface="+mn-cs"/>
        </a:defRPr>
      </a:lvl8pPr>
      <a:lvl9pPr marL="3656462" algn="l" defTabSz="4570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Executive Function</a:t>
            </a:r>
            <a:endParaRPr lang="en-US" dirty="0"/>
          </a:p>
        </p:txBody>
      </p:sp>
      <p:sp>
        <p:nvSpPr>
          <p:cNvPr id="3" name="Subtitle 2"/>
          <p:cNvSpPr>
            <a:spLocks noGrp="1"/>
          </p:cNvSpPr>
          <p:nvPr>
            <p:ph type="subTitle" idx="1"/>
          </p:nvPr>
        </p:nvSpPr>
        <p:spPr/>
        <p:txBody>
          <a:bodyPr/>
          <a:lstStyle/>
          <a:p>
            <a:endParaRPr lang="en-US" dirty="0"/>
          </a:p>
          <a:p>
            <a:r>
              <a:rPr lang="en-US" dirty="0"/>
              <a:t>Computational Cognitive Neuroscience</a:t>
            </a:r>
          </a:p>
          <a:p>
            <a:r>
              <a:rPr lang="en-US" dirty="0"/>
              <a:t>Randall O’Reilly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Stroop</a:t>
            </a:r>
            <a:r>
              <a:rPr lang="en-US" dirty="0" smtClean="0"/>
              <a:t> Task: Top Down Biasing</a:t>
            </a:r>
            <a:endParaRPr lang="en-US" dirty="0"/>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chemeClr val="accent1"/>
                </a:solidFill>
              </a:rPr>
              <a:t>GREEN</a:t>
            </a:r>
            <a:endParaRPr lang="en-US" dirty="0">
              <a:solidFill>
                <a:schemeClr val="accent1"/>
              </a:solidFill>
            </a:endParaRPr>
          </a:p>
        </p:txBody>
      </p:sp>
    </p:spTree>
    <p:extLst>
      <p:ext uri="{BB962C8B-B14F-4D97-AF65-F5344CB8AC3E}">
        <p14:creationId xmlns:p14="http://schemas.microsoft.com/office/powerpoint/2010/main" val="399920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Stroop</a:t>
            </a:r>
            <a:r>
              <a:rPr lang="en-US" dirty="0" smtClean="0"/>
              <a:t> Task: Top Down Biasing</a:t>
            </a:r>
            <a:endParaRPr lang="en-US" dirty="0"/>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chemeClr val="accent1"/>
                </a:solidFill>
              </a:rPr>
              <a:t>RED</a:t>
            </a:r>
            <a:endParaRPr lang="en-US" dirty="0">
              <a:solidFill>
                <a:schemeClr val="accent1"/>
              </a:solidFill>
            </a:endParaRPr>
          </a:p>
        </p:txBody>
      </p:sp>
    </p:spTree>
    <p:extLst>
      <p:ext uri="{BB962C8B-B14F-4D97-AF65-F5344CB8AC3E}">
        <p14:creationId xmlns:p14="http://schemas.microsoft.com/office/powerpoint/2010/main" val="348220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Stroop</a:t>
            </a:r>
            <a:r>
              <a:rPr lang="en-US" dirty="0" smtClean="0"/>
              <a:t> Task: Top Down Biasing</a:t>
            </a:r>
            <a:endParaRPr lang="en-US" dirty="0"/>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rgbClr val="FF0000"/>
                </a:solidFill>
              </a:rPr>
              <a:t>GREEN</a:t>
            </a:r>
            <a:endParaRPr lang="en-US" dirty="0">
              <a:solidFill>
                <a:srgbClr val="FF0000"/>
              </a:solidFill>
            </a:endParaRPr>
          </a:p>
        </p:txBody>
      </p:sp>
    </p:spTree>
    <p:extLst>
      <p:ext uri="{BB962C8B-B14F-4D97-AF65-F5344CB8AC3E}">
        <p14:creationId xmlns:p14="http://schemas.microsoft.com/office/powerpoint/2010/main" val="108839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Conflict</a:t>
            </a:r>
            <a:endParaRPr lang="en-US" dirty="0"/>
          </a:p>
        </p:txBody>
      </p:sp>
      <p:pic>
        <p:nvPicPr>
          <p:cNvPr id="4" name="Content Placeholder 3" descr="fig_stroop_data.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05" t="-683" r="-34" b="-1288"/>
          <a:stretch/>
        </p:blipFill>
        <p:spPr>
          <a:xfrm>
            <a:off x="1784402" y="1736004"/>
            <a:ext cx="6462429" cy="5087871"/>
          </a:xfrm>
        </p:spPr>
      </p:pic>
    </p:spTree>
    <p:extLst>
      <p:ext uri="{BB962C8B-B14F-4D97-AF65-F5344CB8AC3E}">
        <p14:creationId xmlns:p14="http://schemas.microsoft.com/office/powerpoint/2010/main" val="62800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 Active Maintenance</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Stroop</a:t>
            </a:r>
            <a:r>
              <a:rPr lang="en-US" dirty="0" smtClean="0"/>
              <a:t> model, we just clamp PFC units on..</a:t>
            </a:r>
          </a:p>
          <a:p>
            <a:r>
              <a:rPr lang="en-US" dirty="0" smtClean="0"/>
              <a:t>What makes them “clamped” in the real brain?</a:t>
            </a:r>
          </a:p>
          <a:p>
            <a:r>
              <a:rPr lang="en-US" dirty="0" smtClean="0"/>
              <a:t>BG!</a:t>
            </a:r>
            <a:endParaRPr lang="en-US" dirty="0"/>
          </a:p>
        </p:txBody>
      </p:sp>
    </p:spTree>
    <p:extLst>
      <p:ext uri="{BB962C8B-B14F-4D97-AF65-F5344CB8AC3E}">
        <p14:creationId xmlns:p14="http://schemas.microsoft.com/office/powerpoint/2010/main" val="110524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 Gating =&gt; Cognitive Gating</a:t>
            </a:r>
            <a:endParaRPr lang="en-US" dirty="0"/>
          </a:p>
        </p:txBody>
      </p:sp>
      <p:pic>
        <p:nvPicPr>
          <p:cNvPr id="4" name="Content Placeholder 3" descr="fig_bg_loops_ads86.png"/>
          <p:cNvPicPr>
            <a:picLocks noGrp="1" noChangeAspect="1"/>
          </p:cNvPicPr>
          <p:nvPr>
            <p:ph idx="1"/>
          </p:nvPr>
        </p:nvPicPr>
        <p:blipFill rotWithShape="1">
          <a:blip r:embed="rId2">
            <a:extLst>
              <a:ext uri="{28A0092B-C50C-407E-A947-70E740481C1C}">
                <a14:useLocalDpi xmlns:a14="http://schemas.microsoft.com/office/drawing/2010/main" val="0"/>
              </a:ext>
            </a:extLst>
          </a:blip>
          <a:srcRect t="-842" b="-1040"/>
          <a:stretch/>
        </p:blipFill>
        <p:spPr>
          <a:xfrm>
            <a:off x="466729" y="4010028"/>
            <a:ext cx="9067799" cy="2746547"/>
          </a:xfrm>
        </p:spPr>
      </p:pic>
      <p:pic>
        <p:nvPicPr>
          <p:cNvPr id="5" name="Picture 4" descr="fig_bg_action_sel_d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8" y="1647828"/>
            <a:ext cx="5724525" cy="2238501"/>
          </a:xfrm>
          <a:prstGeom prst="rect">
            <a:avLst/>
          </a:prstGeom>
        </p:spPr>
      </p:pic>
    </p:spTree>
    <p:extLst>
      <p:ext uri="{BB962C8B-B14F-4D97-AF65-F5344CB8AC3E}">
        <p14:creationId xmlns:p14="http://schemas.microsoft.com/office/powerpoint/2010/main" val="310391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03242" y="301628"/>
            <a:ext cx="9069386" cy="1263650"/>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Dynamic, Adaptive Gating (BG)</a:t>
            </a:r>
          </a:p>
        </p:txBody>
      </p:sp>
      <p:sp>
        <p:nvSpPr>
          <p:cNvPr id="17410" name="Rectangle 2"/>
          <p:cNvSpPr>
            <a:spLocks noGrp="1" noChangeArrowheads="1"/>
          </p:cNvSpPr>
          <p:nvPr>
            <p:ph type="body" idx="1"/>
          </p:nvPr>
        </p:nvSpPr>
        <p:spPr>
          <a:xfrm>
            <a:off x="711200" y="5762629"/>
            <a:ext cx="8890000" cy="1095375"/>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Toggles PFC bistable states</a:t>
            </a:r>
          </a:p>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Resembles transistor logic gate!</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3"/>
            <a:ext cx="7543800" cy="411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8224630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PBWM System</a:t>
            </a:r>
            <a:endParaRPr lang="en-US" dirty="0"/>
          </a:p>
        </p:txBody>
      </p:sp>
      <p:sp>
        <p:nvSpPr>
          <p:cNvPr id="6" name="Content Placeholder 5"/>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49506"/>
            <a:ext cx="8001000" cy="49417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6348208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Command..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45" y="1800173"/>
            <a:ext cx="9067797" cy="4929296"/>
          </a:xfrm>
        </p:spPr>
      </p:pic>
    </p:spTree>
    <p:extLst>
      <p:ext uri="{BB962C8B-B14F-4D97-AF65-F5344CB8AC3E}">
        <p14:creationId xmlns:p14="http://schemas.microsoft.com/office/powerpoint/2010/main" val="181104009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Function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7" y="1952627"/>
            <a:ext cx="9067799" cy="4533899"/>
          </a:xfrm>
        </p:spPr>
      </p:pic>
      <p:sp>
        <p:nvSpPr>
          <p:cNvPr id="4" name="Slide Number Placeholder 3"/>
          <p:cNvSpPr>
            <a:spLocks noGrp="1"/>
          </p:cNvSpPr>
          <p:nvPr>
            <p:ph type="sldNum" idx="12"/>
          </p:nvPr>
        </p:nvSpPr>
        <p:spPr/>
        <p:txBody>
          <a:bodyPr/>
          <a:lstStyle/>
          <a:p>
            <a:fld id="{5689AE7F-56EB-8D49-9914-836A4F709789}" type="slidenum">
              <a:rPr lang="en-US" smtClean="0"/>
              <a:pPr/>
              <a:t>19</a:t>
            </a:fld>
            <a:endParaRPr lang="en-US"/>
          </a:p>
        </p:txBody>
      </p:sp>
    </p:spTree>
    <p:extLst>
      <p:ext uri="{BB962C8B-B14F-4D97-AF65-F5344CB8AC3E}">
        <p14:creationId xmlns:p14="http://schemas.microsoft.com/office/powerpoint/2010/main" val="40135491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in Charge of your Brain??</a:t>
            </a:r>
            <a:endParaRPr lang="en-US" dirty="0"/>
          </a:p>
        </p:txBody>
      </p:sp>
      <p:pic>
        <p:nvPicPr>
          <p:cNvPr id="4" name="Content Placeholder 3" descr="fig_frontal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26" r="-1289"/>
          <a:stretch/>
        </p:blipFill>
        <p:spPr>
          <a:xfrm>
            <a:off x="5648328" y="1724027"/>
            <a:ext cx="3231215" cy="4989513"/>
          </a:xfrm>
        </p:spPr>
      </p:pic>
      <p:sp>
        <p:nvSpPr>
          <p:cNvPr id="5" name="TextBox 4"/>
          <p:cNvSpPr txBox="1"/>
          <p:nvPr/>
        </p:nvSpPr>
        <p:spPr>
          <a:xfrm>
            <a:off x="771525" y="1952629"/>
            <a:ext cx="4495800" cy="2931879"/>
          </a:xfrm>
          <a:prstGeom prst="rect">
            <a:avLst/>
          </a:prstGeom>
          <a:noFill/>
        </p:spPr>
        <p:txBody>
          <a:bodyPr wrap="square" lIns="91410" tIns="45706" rIns="91410" bIns="45706" rtlCol="0">
            <a:spAutoFit/>
          </a:bodyPr>
          <a:lstStyle/>
          <a:p>
            <a:r>
              <a:rPr lang="en-US" sz="2800" dirty="0"/>
              <a:t>Prefrontal Cortex?</a:t>
            </a:r>
          </a:p>
          <a:p>
            <a:r>
              <a:rPr lang="en-US" sz="2800" dirty="0"/>
              <a:t>Integrates:</a:t>
            </a:r>
          </a:p>
          <a:p>
            <a:pPr marL="342794" indent="-342794">
              <a:buFont typeface="Arial"/>
              <a:buChar char="•"/>
            </a:pPr>
            <a:r>
              <a:rPr lang="en-US" sz="2800" dirty="0"/>
              <a:t>Cognitive Control</a:t>
            </a:r>
          </a:p>
          <a:p>
            <a:pPr marL="342794" indent="-342794">
              <a:buFont typeface="Arial"/>
              <a:buChar char="•"/>
            </a:pPr>
            <a:r>
              <a:rPr lang="en-US" sz="2800" dirty="0"/>
              <a:t>Planning</a:t>
            </a:r>
          </a:p>
          <a:p>
            <a:pPr marL="342794" indent="-342794">
              <a:buFont typeface="Arial"/>
              <a:buChar char="•"/>
            </a:pPr>
            <a:r>
              <a:rPr lang="en-US" sz="2800" dirty="0"/>
              <a:t>Motivation</a:t>
            </a:r>
          </a:p>
          <a:p>
            <a:pPr marL="342794" indent="-342794">
              <a:buFont typeface="Arial"/>
              <a:buChar char="•"/>
            </a:pPr>
            <a:r>
              <a:rPr lang="en-US" sz="2800" dirty="0"/>
              <a:t>Reward processing</a:t>
            </a:r>
          </a:p>
          <a:p>
            <a:pPr marL="342794" indent="-342794">
              <a:buFont typeface="Arial"/>
              <a:buChar char="•"/>
            </a:pPr>
            <a:r>
              <a:rPr lang="en-US" sz="2800" dirty="0"/>
              <a:t>Decision making</a:t>
            </a:r>
          </a:p>
        </p:txBody>
      </p:sp>
    </p:spTree>
    <p:extLst>
      <p:ext uri="{BB962C8B-B14F-4D97-AF65-F5344CB8AC3E}">
        <p14:creationId xmlns:p14="http://schemas.microsoft.com/office/powerpoint/2010/main" val="359745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925" y="301625"/>
            <a:ext cx="2932117" cy="6375399"/>
          </a:xfrm>
        </p:spPr>
        <p:txBody>
          <a:bodyPr/>
          <a:lstStyle/>
          <a:p>
            <a:pPr algn="l"/>
            <a:r>
              <a:rPr lang="en-US" sz="3600" dirty="0" smtClean="0"/>
              <a:t>Medial Frontal Map of </a:t>
            </a:r>
            <a:r>
              <a:rPr lang="en-US" sz="3600" dirty="0" smtClean="0"/>
              <a:t>Values</a:t>
            </a:r>
            <a:br>
              <a:rPr lang="en-US" sz="3600" dirty="0" smtClean="0"/>
            </a:br>
            <a:r>
              <a:rPr lang="en-US" sz="3600" dirty="0"/>
              <a:t/>
            </a:r>
            <a:br>
              <a:rPr lang="en-US" sz="3600" dirty="0"/>
            </a:br>
            <a:r>
              <a:rPr lang="en-US" sz="3600" dirty="0" smtClean="0"/>
              <a:t>This is your emotional life</a:t>
            </a:r>
            <a:endParaRPr lang="en-US"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00025"/>
            <a:ext cx="6267037" cy="7086600"/>
          </a:xfrm>
        </p:spPr>
      </p:pic>
      <p:sp>
        <p:nvSpPr>
          <p:cNvPr id="4" name="Slide Number Placeholder 3"/>
          <p:cNvSpPr>
            <a:spLocks noGrp="1"/>
          </p:cNvSpPr>
          <p:nvPr>
            <p:ph type="sldNum" idx="12"/>
          </p:nvPr>
        </p:nvSpPr>
        <p:spPr/>
        <p:txBody>
          <a:bodyPr/>
          <a:lstStyle/>
          <a:p>
            <a:fld id="{5689AE7F-56EB-8D49-9914-836A4F709789}" type="slidenum">
              <a:rPr lang="en-US" smtClean="0"/>
              <a:pPr/>
              <a:t>20</a:t>
            </a:fld>
            <a:endParaRPr lang="en-US" dirty="0"/>
          </a:p>
        </p:txBody>
      </p:sp>
    </p:spTree>
    <p:extLst>
      <p:ext uri="{BB962C8B-B14F-4D97-AF65-F5344CB8AC3E}">
        <p14:creationId xmlns:p14="http://schemas.microsoft.com/office/powerpoint/2010/main" val="251416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Basis of PBWM</a:t>
            </a:r>
            <a:endParaRPr lang="en-US" dirty="0"/>
          </a:p>
        </p:txBody>
      </p:sp>
      <p:pic>
        <p:nvPicPr>
          <p:cNvPr id="4" name="Content Placeholder 3" descr="fig_pfc_trc_reverb_loops.png"/>
          <p:cNvPicPr>
            <a:picLocks noGrp="1" noChangeAspect="1"/>
          </p:cNvPicPr>
          <p:nvPr>
            <p:ph idx="1"/>
          </p:nvPr>
        </p:nvPicPr>
        <p:blipFill>
          <a:blip r:embed="rId2">
            <a:extLst>
              <a:ext uri="{28A0092B-C50C-407E-A947-70E740481C1C}">
                <a14:useLocalDpi xmlns:a14="http://schemas.microsoft.com/office/drawing/2010/main" val="0"/>
              </a:ext>
            </a:extLst>
          </a:blip>
          <a:srcRect l="-22482" r="-22482"/>
          <a:stretch>
            <a:fillRect/>
          </a:stretch>
        </p:blipFill>
        <p:spPr/>
      </p:pic>
    </p:spTree>
    <p:extLst>
      <p:ext uri="{BB962C8B-B14F-4D97-AF65-F5344CB8AC3E}">
        <p14:creationId xmlns:p14="http://schemas.microsoft.com/office/powerpoint/2010/main" val="55940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080" y="301755"/>
            <a:ext cx="9068118" cy="1262593"/>
          </a:xfrm>
          <a:ln/>
        </p:spPr>
        <p:txBody>
          <a:bodyPr tIns="38795"/>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US"/>
              <a:t>Key Idea: Top-Down Biasing</a:t>
            </a:r>
          </a:p>
        </p:txBody>
      </p:sp>
      <p:sp>
        <p:nvSpPr>
          <p:cNvPr id="9218" name="Rectangle 2"/>
          <p:cNvSpPr>
            <a:spLocks noGrp="1" noChangeArrowheads="1"/>
          </p:cNvSpPr>
          <p:nvPr>
            <p:ph type="body" idx="1"/>
          </p:nvPr>
        </p:nvSpPr>
        <p:spPr>
          <a:xfrm>
            <a:off x="503079" y="5588763"/>
            <a:ext cx="8638041" cy="1272121"/>
          </a:xfrm>
          <a:ln/>
        </p:spPr>
        <p:txBody>
          <a:bodyPr/>
          <a:lstStyle/>
          <a:p>
            <a:pPr>
              <a:buFont typeface="Wingdings" charset="0"/>
              <a:buChar char=""/>
              <a:tabLst>
                <a:tab pos="723675" algn="l"/>
                <a:tab pos="1447347" algn="l"/>
                <a:tab pos="2171025" algn="l"/>
                <a:tab pos="2894700" algn="l"/>
                <a:tab pos="3618373" algn="l"/>
                <a:tab pos="4342050" algn="l"/>
                <a:tab pos="5065724" algn="l"/>
                <a:tab pos="5789399" algn="l"/>
                <a:tab pos="6513074" algn="l"/>
                <a:tab pos="7236749" algn="l"/>
                <a:tab pos="7960424" algn="l"/>
              </a:tabLst>
            </a:pPr>
            <a:r>
              <a:rPr lang="en-US"/>
              <a:t>PFC active maintenance provides top-down biasing of posterior-cortical processing</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256" y="1345178"/>
            <a:ext cx="2970864" cy="32287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220" name="Line 4"/>
          <p:cNvSpPr>
            <a:spLocks noChangeShapeType="1"/>
          </p:cNvSpPr>
          <p:nvPr/>
        </p:nvSpPr>
        <p:spPr bwMode="auto">
          <a:xfrm flipH="1">
            <a:off x="4568974" y="2515656"/>
            <a:ext cx="1602870" cy="914784"/>
          </a:xfrm>
          <a:prstGeom prst="line">
            <a:avLst/>
          </a:prstGeom>
          <a:noFill/>
          <a:ln w="9144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410" tIns="45706" rIns="91410" bIns="45706"/>
          <a:lstStyle/>
          <a:p>
            <a:endParaRPr lang="en-US"/>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47" y="2593480"/>
            <a:ext cx="3807213" cy="26665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087157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30058" y="109584"/>
            <a:ext cx="9068118" cy="1262592"/>
          </a:xfrm>
          <a:ln/>
        </p:spPr>
        <p:txBody>
          <a:bodyPr tIns="38795"/>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US"/>
              <a:t>The Homunculus Problem</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336" y="1516701"/>
            <a:ext cx="5027616" cy="55728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33734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 Takes a Network..</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49506"/>
            <a:ext cx="8001000" cy="49417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661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2" y="301626"/>
            <a:ext cx="9067799" cy="889000"/>
          </a:xfrm>
        </p:spPr>
        <p:txBody>
          <a:bodyPr/>
          <a:lstStyle/>
          <a:p>
            <a:r>
              <a:rPr lang="en-US" dirty="0" smtClean="0"/>
              <a:t>PFC Does Active Maintenance</a:t>
            </a:r>
            <a:endParaRPr lang="en-US" dirty="0"/>
          </a:p>
        </p:txBody>
      </p:sp>
      <p:pic>
        <p:nvPicPr>
          <p:cNvPr id="4" name="Content Placeholder 3"/>
          <p:cNvPicPr>
            <a:picLocks noGrp="1" noChangeAspect="1"/>
          </p:cNvPicPr>
          <p:nvPr>
            <p:ph idx="1"/>
          </p:nvPr>
        </p:nvPicPr>
        <p:blipFill rotWithShape="1">
          <a:blip r:embed="rId2"/>
          <a:srcRect l="-790" r="-998"/>
          <a:stretch/>
        </p:blipFill>
        <p:spPr>
          <a:xfrm>
            <a:off x="2524125" y="1394746"/>
            <a:ext cx="5562600" cy="5892486"/>
          </a:xfrm>
          <a:prstGeom prst="rect">
            <a:avLst/>
          </a:prstGeom>
        </p:spPr>
      </p:pic>
    </p:spTree>
    <p:extLst>
      <p:ext uri="{BB962C8B-B14F-4D97-AF65-F5344CB8AC3E}">
        <p14:creationId xmlns:p14="http://schemas.microsoft.com/office/powerpoint/2010/main" val="228970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Maintenance Can Do it All</a:t>
            </a:r>
            <a:endParaRPr lang="en-US" dirty="0"/>
          </a:p>
        </p:txBody>
      </p:sp>
      <p:sp>
        <p:nvSpPr>
          <p:cNvPr id="3" name="Content Placeholder 2"/>
          <p:cNvSpPr>
            <a:spLocks noGrp="1"/>
          </p:cNvSpPr>
          <p:nvPr>
            <p:ph idx="1"/>
          </p:nvPr>
        </p:nvSpPr>
        <p:spPr/>
        <p:txBody>
          <a:bodyPr/>
          <a:lstStyle/>
          <a:p>
            <a:pPr>
              <a:lnSpc>
                <a:spcPct val="80000"/>
              </a:lnSpc>
            </a:pPr>
            <a:r>
              <a:rPr lang="en-US" sz="2800" dirty="0"/>
              <a:t>Cognitive Control</a:t>
            </a:r>
          </a:p>
          <a:p>
            <a:pPr lvl="1">
              <a:lnSpc>
                <a:spcPct val="80000"/>
              </a:lnSpc>
            </a:pPr>
            <a:r>
              <a:rPr lang="en-US" sz="2400" dirty="0"/>
              <a:t>Maintained activity drives top-down biasing</a:t>
            </a:r>
          </a:p>
          <a:p>
            <a:pPr>
              <a:lnSpc>
                <a:spcPct val="80000"/>
              </a:lnSpc>
            </a:pPr>
            <a:r>
              <a:rPr lang="en-US" sz="2800" dirty="0"/>
              <a:t>Planning</a:t>
            </a:r>
          </a:p>
          <a:p>
            <a:pPr lvl="1">
              <a:lnSpc>
                <a:spcPct val="80000"/>
              </a:lnSpc>
            </a:pPr>
            <a:r>
              <a:rPr lang="en-US" sz="2400" dirty="0"/>
              <a:t>Think about things that are not there (future)</a:t>
            </a:r>
          </a:p>
          <a:p>
            <a:pPr>
              <a:lnSpc>
                <a:spcPct val="80000"/>
              </a:lnSpc>
            </a:pPr>
            <a:r>
              <a:rPr lang="en-US" sz="2800" dirty="0"/>
              <a:t>Motivation</a:t>
            </a:r>
          </a:p>
          <a:p>
            <a:pPr lvl="1">
              <a:lnSpc>
                <a:spcPct val="80000"/>
              </a:lnSpc>
            </a:pPr>
            <a:r>
              <a:rPr lang="en-US" sz="2400" dirty="0"/>
              <a:t>Maintain goals</a:t>
            </a:r>
          </a:p>
          <a:p>
            <a:pPr>
              <a:lnSpc>
                <a:spcPct val="80000"/>
              </a:lnSpc>
            </a:pPr>
            <a:r>
              <a:rPr lang="en-US" sz="2800" dirty="0"/>
              <a:t>Reward processing</a:t>
            </a:r>
          </a:p>
          <a:p>
            <a:pPr lvl="1">
              <a:lnSpc>
                <a:spcPct val="80000"/>
              </a:lnSpc>
            </a:pPr>
            <a:r>
              <a:rPr lang="en-US" sz="2400" dirty="0"/>
              <a:t>Maintain possible outcomes</a:t>
            </a:r>
          </a:p>
          <a:p>
            <a:pPr>
              <a:lnSpc>
                <a:spcPct val="80000"/>
              </a:lnSpc>
            </a:pPr>
            <a:r>
              <a:rPr lang="en-US" sz="2800" dirty="0"/>
              <a:t>Decision making</a:t>
            </a:r>
          </a:p>
          <a:p>
            <a:pPr lvl="1">
              <a:lnSpc>
                <a:spcPct val="80000"/>
              </a:lnSpc>
            </a:pPr>
            <a:r>
              <a:rPr lang="en-US" sz="2400" dirty="0"/>
              <a:t>Maintain alternatives</a:t>
            </a:r>
          </a:p>
        </p:txBody>
      </p:sp>
    </p:spTree>
    <p:extLst>
      <p:ext uri="{BB962C8B-B14F-4D97-AF65-F5344CB8AC3E}">
        <p14:creationId xmlns:p14="http://schemas.microsoft.com/office/powerpoint/2010/main" val="397351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03242" y="346078"/>
            <a:ext cx="9069386" cy="1173163"/>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The Need for Robust Maintenance</a:t>
            </a:r>
          </a:p>
        </p:txBody>
      </p:sp>
      <p:sp>
        <p:nvSpPr>
          <p:cNvPr id="15362" name="Rectangle 2"/>
          <p:cNvSpPr>
            <a:spLocks noGrp="1" noChangeArrowheads="1"/>
          </p:cNvSpPr>
          <p:nvPr>
            <p:ph type="body" idx="1"/>
          </p:nvPr>
        </p:nvSpPr>
        <p:spPr>
          <a:xfrm>
            <a:off x="503242" y="1770063"/>
            <a:ext cx="9069386" cy="4900612"/>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"Every sound has to be an earthquake or tidal wave that topples governments and changes national boundaries and mutates whole species so they suddenly drift off the planet, across galaxies, only to return, years later, when nobody wants to know them cause their credit rating's bad or because they can't do the Mashed Potatoes.</a:t>
            </a:r>
            <a:r>
              <a:rPr lang="ja-JP" altLang="en-GB">
                <a:latin typeface="Arial"/>
              </a:rPr>
              <a:t>”</a:t>
            </a:r>
            <a:r>
              <a:rPr lang="en-GB"/>
              <a:t> - MFU by HC, 1998</a:t>
            </a:r>
          </a:p>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Subjective experience of PFC lesion: dreaming!</a:t>
            </a:r>
          </a:p>
        </p:txBody>
      </p:sp>
    </p:spTree>
    <p:extLst>
      <p:ext uri="{BB962C8B-B14F-4D97-AF65-F5344CB8AC3E}">
        <p14:creationId xmlns:p14="http://schemas.microsoft.com/office/powerpoint/2010/main" val="61990324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Stroop</a:t>
            </a:r>
            <a:r>
              <a:rPr lang="en-US" dirty="0" smtClean="0"/>
              <a:t> Task: Top Down Biasing</a:t>
            </a:r>
            <a:endParaRPr lang="en-US" dirty="0"/>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rgbClr val="FF0000"/>
                </a:solidFill>
              </a:rPr>
              <a:t>RED</a:t>
            </a:r>
            <a:endParaRPr lang="en-US" dirty="0">
              <a:solidFill>
                <a:srgbClr val="FF0000"/>
              </a:solidFill>
            </a:endParaRPr>
          </a:p>
        </p:txBody>
      </p:sp>
    </p:spTree>
    <p:extLst>
      <p:ext uri="{BB962C8B-B14F-4D97-AF65-F5344CB8AC3E}">
        <p14:creationId xmlns:p14="http://schemas.microsoft.com/office/powerpoint/2010/main" val="1218369579"/>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4658</TotalTime>
  <Words>284</Words>
  <Application>Microsoft Macintosh PowerPoint</Application>
  <PresentationFormat>Custom</PresentationFormat>
  <Paragraphs>59</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ror_std_emerbrain</vt:lpstr>
      <vt:lpstr>Executive Function</vt:lpstr>
      <vt:lpstr>Who is in Charge of your Brain??</vt:lpstr>
      <vt:lpstr>Key Idea: Top-Down Biasing</vt:lpstr>
      <vt:lpstr>The Homunculus Problem</vt:lpstr>
      <vt:lpstr>It Takes a Network..</vt:lpstr>
      <vt:lpstr>PFC Does Active Maintenance</vt:lpstr>
      <vt:lpstr>Active Maintenance Can Do it All</vt:lpstr>
      <vt:lpstr>The Need for Robust Maintenance</vt:lpstr>
      <vt:lpstr>Stroop Task: Top Down Biasing</vt:lpstr>
      <vt:lpstr>Stroop Task: Top Down Biasing</vt:lpstr>
      <vt:lpstr>Stroop Task: Top Down Biasing</vt:lpstr>
      <vt:lpstr>Stroop Task: Top Down Biasing</vt:lpstr>
      <vt:lpstr>Asymmetric Conflict</vt:lpstr>
      <vt:lpstr>Robust Active Maintenance</vt:lpstr>
      <vt:lpstr>Motor Gating =&gt; Cognitive Gating</vt:lpstr>
      <vt:lpstr>Dynamic, Adaptive Gating (BG)</vt:lpstr>
      <vt:lpstr>PBWM System</vt:lpstr>
      <vt:lpstr>Chain of Command..</vt:lpstr>
      <vt:lpstr>Executive Function</vt:lpstr>
      <vt:lpstr>Medial Frontal Map of Values  This is your emotional life</vt:lpstr>
      <vt:lpstr>Biological Basis of PBWM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Representations and Embodied Agents: Prefrontal Cortex and Basal Ganglia Contributions</dc:title>
  <dc:creator>Randall O'Reilly</dc:creator>
  <cp:lastModifiedBy>Randall O'Reilly</cp:lastModifiedBy>
  <cp:revision>31</cp:revision>
  <dcterms:created xsi:type="dcterms:W3CDTF">2009-03-18T06:10:11Z</dcterms:created>
  <dcterms:modified xsi:type="dcterms:W3CDTF">2016-01-27T20:36:39Z</dcterms:modified>
</cp:coreProperties>
</file>