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4" r:id="rId9"/>
    <p:sldId id="269" r:id="rId10"/>
    <p:sldId id="263" r:id="rId11"/>
    <p:sldId id="265" r:id="rId12"/>
    <p:sldId id="267" r:id="rId13"/>
    <p:sldId id="271" r:id="rId14"/>
    <p:sldId id="272" r:id="rId15"/>
    <p:sldId id="274" r:id="rId16"/>
    <p:sldId id="273" r:id="rId17"/>
    <p:sldId id="275" r:id="rId18"/>
    <p:sldId id="276" r:id="rId19"/>
    <p:sldId id="270" r:id="rId20"/>
    <p:sldId id="277" r:id="rId21"/>
    <p:sldId id="278" r:id="rId22"/>
    <p:sldId id="279" r:id="rId23"/>
    <p:sldId id="280" r:id="rId24"/>
    <p:sldId id="281" r:id="rId25"/>
    <p:sldId id="282" r:id="rId26"/>
    <p:sldId id="283" r:id="rId27"/>
    <p:sldId id="285" r:id="rId28"/>
    <p:sldId id="288" r:id="rId29"/>
    <p:sldId id="286" r:id="rId30"/>
    <p:sldId id="284" r:id="rId31"/>
    <p:sldId id="287" r:id="rId32"/>
  </p:sldIdLst>
  <p:sldSz cx="10077450" cy="7562850"/>
  <p:notesSz cx="7772400" cy="10058400"/>
  <p:defaultTextStyle>
    <a:defPPr>
      <a:defRPr lang="en-US"/>
    </a:defPPr>
    <a:lvl1pPr algn="l" defTabSz="457200" rtl="0" fontAlgn="base" hangingPunct="0">
      <a:lnSpc>
        <a:spcPct val="94000"/>
      </a:lnSpc>
      <a:spcBef>
        <a:spcPct val="0"/>
      </a:spcBef>
      <a:spcAft>
        <a:spcPct val="0"/>
      </a:spcAft>
      <a:buClr>
        <a:srgbClr val="000000"/>
      </a:buClr>
      <a:buSzPct val="45000"/>
      <a:buFont typeface="Wingdings" pitchFamily="-111" charset="2"/>
      <a:defRPr kern="1200">
        <a:solidFill>
          <a:schemeClr val="tx1"/>
        </a:solidFill>
        <a:latin typeface="Arial" pitchFamily="-111" charset="0"/>
        <a:ea typeface="+mn-ea"/>
        <a:cs typeface="+mn-cs"/>
      </a:defRPr>
    </a:lvl1pPr>
    <a:lvl2pPr marL="431800" indent="-215900" algn="l" defTabSz="457200" rtl="0" fontAlgn="base" hangingPunct="0">
      <a:lnSpc>
        <a:spcPct val="94000"/>
      </a:lnSpc>
      <a:spcBef>
        <a:spcPct val="0"/>
      </a:spcBef>
      <a:spcAft>
        <a:spcPct val="0"/>
      </a:spcAft>
      <a:buClr>
        <a:srgbClr val="000000"/>
      </a:buClr>
      <a:buSzPct val="45000"/>
      <a:buFont typeface="Wingdings" pitchFamily="-111" charset="2"/>
      <a:defRPr kern="1200">
        <a:solidFill>
          <a:schemeClr val="tx1"/>
        </a:solidFill>
        <a:latin typeface="Arial" pitchFamily="-111" charset="0"/>
        <a:ea typeface="+mn-ea"/>
        <a:cs typeface="+mn-cs"/>
      </a:defRPr>
    </a:lvl2pPr>
    <a:lvl3pPr marL="647700" indent="-215900" algn="l" defTabSz="457200" rtl="0" fontAlgn="base" hangingPunct="0">
      <a:lnSpc>
        <a:spcPct val="94000"/>
      </a:lnSpc>
      <a:spcBef>
        <a:spcPct val="0"/>
      </a:spcBef>
      <a:spcAft>
        <a:spcPct val="0"/>
      </a:spcAft>
      <a:buClr>
        <a:srgbClr val="000000"/>
      </a:buClr>
      <a:buSzPct val="45000"/>
      <a:buFont typeface="Wingdings" pitchFamily="-111" charset="2"/>
      <a:defRPr kern="1200">
        <a:solidFill>
          <a:schemeClr val="tx1"/>
        </a:solidFill>
        <a:latin typeface="Arial" pitchFamily="-111" charset="0"/>
        <a:ea typeface="+mn-ea"/>
        <a:cs typeface="+mn-cs"/>
      </a:defRPr>
    </a:lvl3pPr>
    <a:lvl4pPr marL="863600" indent="-215900" algn="l" defTabSz="457200" rtl="0" fontAlgn="base" hangingPunct="0">
      <a:lnSpc>
        <a:spcPct val="94000"/>
      </a:lnSpc>
      <a:spcBef>
        <a:spcPct val="0"/>
      </a:spcBef>
      <a:spcAft>
        <a:spcPct val="0"/>
      </a:spcAft>
      <a:buClr>
        <a:srgbClr val="000000"/>
      </a:buClr>
      <a:buSzPct val="45000"/>
      <a:buFont typeface="Wingdings" pitchFamily="-111" charset="2"/>
      <a:defRPr kern="1200">
        <a:solidFill>
          <a:schemeClr val="tx1"/>
        </a:solidFill>
        <a:latin typeface="Arial" pitchFamily="-111" charset="0"/>
        <a:ea typeface="+mn-ea"/>
        <a:cs typeface="+mn-cs"/>
      </a:defRPr>
    </a:lvl4pPr>
    <a:lvl5pPr marL="1079500" indent="-215900" algn="l" defTabSz="457200" rtl="0" fontAlgn="base" hangingPunct="0">
      <a:lnSpc>
        <a:spcPct val="94000"/>
      </a:lnSpc>
      <a:spcBef>
        <a:spcPct val="0"/>
      </a:spcBef>
      <a:spcAft>
        <a:spcPct val="0"/>
      </a:spcAft>
      <a:buClr>
        <a:srgbClr val="000000"/>
      </a:buClr>
      <a:buSzPct val="45000"/>
      <a:buFont typeface="Wingdings" pitchFamily="-111" charset="2"/>
      <a:defRPr kern="1200">
        <a:solidFill>
          <a:schemeClr val="tx1"/>
        </a:solidFill>
        <a:latin typeface="Arial" pitchFamily="-111" charset="0"/>
        <a:ea typeface="+mn-ea"/>
        <a:cs typeface="+mn-cs"/>
      </a:defRPr>
    </a:lvl5pPr>
    <a:lvl6pPr marL="2286000" algn="l" defTabSz="457200" rtl="0" eaLnBrk="1" latinLnBrk="0" hangingPunct="1">
      <a:defRPr kern="1200">
        <a:solidFill>
          <a:schemeClr val="tx1"/>
        </a:solidFill>
        <a:latin typeface="Arial" pitchFamily="-111" charset="0"/>
        <a:ea typeface="+mn-ea"/>
        <a:cs typeface="+mn-cs"/>
      </a:defRPr>
    </a:lvl6pPr>
    <a:lvl7pPr marL="2743200" algn="l" defTabSz="457200" rtl="0" eaLnBrk="1" latinLnBrk="0" hangingPunct="1">
      <a:defRPr kern="1200">
        <a:solidFill>
          <a:schemeClr val="tx1"/>
        </a:solidFill>
        <a:latin typeface="Arial" pitchFamily="-111" charset="0"/>
        <a:ea typeface="+mn-ea"/>
        <a:cs typeface="+mn-cs"/>
      </a:defRPr>
    </a:lvl7pPr>
    <a:lvl8pPr marL="3200400" algn="l" defTabSz="457200" rtl="0" eaLnBrk="1" latinLnBrk="0" hangingPunct="1">
      <a:defRPr kern="1200">
        <a:solidFill>
          <a:schemeClr val="tx1"/>
        </a:solidFill>
        <a:latin typeface="Arial" pitchFamily="-111" charset="0"/>
        <a:ea typeface="+mn-ea"/>
        <a:cs typeface="+mn-cs"/>
      </a:defRPr>
    </a:lvl8pPr>
    <a:lvl9pPr marL="3657600" algn="l" defTabSz="457200" rtl="0" eaLnBrk="1" latinLnBrk="0" hangingPunct="1">
      <a:defRPr kern="1200">
        <a:solidFill>
          <a:schemeClr val="tx1"/>
        </a:solidFill>
        <a:latin typeface="Arial" pitchFamily="-111" charset="0"/>
        <a:ea typeface="+mn-ea"/>
        <a:cs typeface="+mn-cs"/>
      </a:defRPr>
    </a:lvl9pPr>
  </p:defaultTextStyle>
  <p:extLst>
    <p:ext uri="{EFAFB233-063F-42B5-8137-9DF3F51BA10A}">
      <p15:sldGuideLst xmlns:p15="http://schemas.microsoft.com/office/powerpoint/2012/main">
        <p15:guide id="1" orient="horz" pos="2382">
          <p15:clr>
            <a:srgbClr val="A4A3A4"/>
          </p15:clr>
        </p15:guide>
        <p15:guide id="2" pos="317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31" autoAdjust="0"/>
    <p:restoredTop sz="90888"/>
  </p:normalViewPr>
  <p:slideViewPr>
    <p:cSldViewPr>
      <p:cViewPr varScale="1">
        <p:scale>
          <a:sx n="123" d="100"/>
          <a:sy n="123" d="100"/>
        </p:scale>
        <p:origin x="1328" y="184"/>
      </p:cViewPr>
      <p:guideLst>
        <p:guide orient="horz" pos="2382"/>
        <p:guide pos="31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6"/>
    </p:cViewPr>
  </p:sorter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71600" y="763588"/>
            <a:ext cx="5027613" cy="3770312"/>
          </a:xfrm>
          <a:prstGeom prst="rect">
            <a:avLst/>
          </a:prstGeom>
          <a:noFill/>
          <a:ln w="9525">
            <a:noFill/>
            <a:round/>
            <a:headEnd/>
            <a:tailEnd/>
          </a:ln>
          <a:effectLst/>
        </p:spPr>
      </p:sp>
      <p:sp>
        <p:nvSpPr>
          <p:cNvPr id="2050" name="Rectangle 2"/>
          <p:cNvSpPr>
            <a:spLocks noGrp="1" noChangeArrowheads="1"/>
          </p:cNvSpPr>
          <p:nvPr>
            <p:ph type="body"/>
          </p:nvPr>
        </p:nvSpPr>
        <p:spPr bwMode="auto">
          <a:xfrm>
            <a:off x="777875" y="4776788"/>
            <a:ext cx="6216650"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a:p>
        </p:txBody>
      </p:sp>
      <p:sp>
        <p:nvSpPr>
          <p:cNvPr id="2051" name="Rectangle 3"/>
          <p:cNvSpPr>
            <a:spLocks noGrp="1" noChangeArrowheads="1"/>
          </p:cNvSpPr>
          <p:nvPr>
            <p:ph type="hdr"/>
          </p:nvPr>
        </p:nvSpPr>
        <p:spPr bwMode="auto">
          <a:xfrm>
            <a:off x="0"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3000"/>
              </a:lnSpc>
              <a:tabLst>
                <a:tab pos="723900" algn="l"/>
                <a:tab pos="1447800" algn="l"/>
                <a:tab pos="2171700" algn="l"/>
                <a:tab pos="2895600" algn="l"/>
              </a:tabLst>
              <a:defRPr sz="1400">
                <a:solidFill>
                  <a:srgbClr val="000000"/>
                </a:solidFill>
                <a:latin typeface="Times New Roman" pitchFamily="-111" charset="0"/>
                <a:ea typeface="Tahoma" pitchFamily="-111" charset="0"/>
                <a:cs typeface="Tahoma" pitchFamily="-111" charset="0"/>
              </a:defRPr>
            </a:lvl1pPr>
          </a:lstStyle>
          <a:p>
            <a:endParaRPr lang="en-US"/>
          </a:p>
        </p:txBody>
      </p:sp>
      <p:sp>
        <p:nvSpPr>
          <p:cNvPr id="2052" name="Rectangle 4"/>
          <p:cNvSpPr>
            <a:spLocks noGrp="1" noChangeArrowheads="1"/>
          </p:cNvSpPr>
          <p:nvPr>
            <p:ph type="dt"/>
          </p:nvPr>
        </p:nvSpPr>
        <p:spPr bwMode="auto">
          <a:xfrm>
            <a:off x="4398963"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3000"/>
              </a:lnSpc>
              <a:tabLst>
                <a:tab pos="723900" algn="l"/>
                <a:tab pos="1447800" algn="l"/>
                <a:tab pos="2171700" algn="l"/>
                <a:tab pos="2895600" algn="l"/>
              </a:tabLst>
              <a:defRPr sz="1400">
                <a:solidFill>
                  <a:srgbClr val="000000"/>
                </a:solidFill>
                <a:latin typeface="Times New Roman" pitchFamily="-111" charset="0"/>
                <a:ea typeface="Tahoma" pitchFamily="-111" charset="0"/>
                <a:cs typeface="Tahoma" pitchFamily="-111" charset="0"/>
              </a:defRPr>
            </a:lvl1pPr>
          </a:lstStyle>
          <a:p>
            <a:endParaRPr lang="en-US"/>
          </a:p>
        </p:txBody>
      </p:sp>
      <p:sp>
        <p:nvSpPr>
          <p:cNvPr id="2053" name="Rectangle 5"/>
          <p:cNvSpPr>
            <a:spLocks noGrp="1" noChangeArrowheads="1"/>
          </p:cNvSpPr>
          <p:nvPr>
            <p:ph type="ftr"/>
          </p:nvPr>
        </p:nvSpPr>
        <p:spPr bwMode="auto">
          <a:xfrm>
            <a:off x="0"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3000"/>
              </a:lnSpc>
              <a:tabLst>
                <a:tab pos="723900" algn="l"/>
                <a:tab pos="1447800" algn="l"/>
                <a:tab pos="2171700" algn="l"/>
                <a:tab pos="2895600" algn="l"/>
              </a:tabLst>
              <a:defRPr sz="1400">
                <a:solidFill>
                  <a:srgbClr val="000000"/>
                </a:solidFill>
                <a:latin typeface="Times New Roman" pitchFamily="-111" charset="0"/>
                <a:ea typeface="Tahoma" pitchFamily="-111" charset="0"/>
                <a:cs typeface="Tahoma" pitchFamily="-111" charset="0"/>
              </a:defRPr>
            </a:lvl1pPr>
          </a:lstStyle>
          <a:p>
            <a:endParaRPr lang="en-US"/>
          </a:p>
        </p:txBody>
      </p:sp>
      <p:sp>
        <p:nvSpPr>
          <p:cNvPr id="2054" name="Rectangle 6"/>
          <p:cNvSpPr>
            <a:spLocks noGrp="1" noChangeArrowheads="1"/>
          </p:cNvSpPr>
          <p:nvPr>
            <p:ph type="sldNum"/>
          </p:nvPr>
        </p:nvSpPr>
        <p:spPr bwMode="auto">
          <a:xfrm>
            <a:off x="4398963"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3000"/>
              </a:lnSpc>
              <a:tabLst>
                <a:tab pos="723900" algn="l"/>
                <a:tab pos="1447800" algn="l"/>
                <a:tab pos="2171700" algn="l"/>
                <a:tab pos="2895600" algn="l"/>
              </a:tabLst>
              <a:defRPr sz="1400">
                <a:solidFill>
                  <a:srgbClr val="000000"/>
                </a:solidFill>
                <a:latin typeface="Times New Roman" pitchFamily="-111" charset="0"/>
                <a:ea typeface="Tahoma" pitchFamily="-111" charset="0"/>
                <a:cs typeface="Tahoma" pitchFamily="-111" charset="0"/>
              </a:defRPr>
            </a:lvl1pPr>
          </a:lstStyle>
          <a:p>
            <a:fld id="{47050F4D-C8E8-3F4B-A05D-07E398CC0A55}" type="slidenum">
              <a:rPr lang="en-US"/>
              <a:pPr/>
              <a:t>‹#›</a:t>
            </a:fld>
            <a:endParaRPr lang="en-US"/>
          </a:p>
        </p:txBody>
      </p:sp>
    </p:spTree>
    <p:extLst>
      <p:ext uri="{BB962C8B-B14F-4D97-AF65-F5344CB8AC3E}">
        <p14:creationId xmlns:p14="http://schemas.microsoft.com/office/powerpoint/2010/main" val="205837236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11" charset="0"/>
      <a:defRPr sz="1200" kern="1200">
        <a:solidFill>
          <a:srgbClr val="000000"/>
        </a:solidFill>
        <a:latin typeface="Times New Roman" pitchFamily="-111"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11" charset="0"/>
      <a:defRPr sz="1200" kern="1200">
        <a:solidFill>
          <a:srgbClr val="000000"/>
        </a:solidFill>
        <a:latin typeface="Times New Roman" pitchFamily="-111" charset="0"/>
        <a:ea typeface="ＭＳ Ｐゴシック" pitchFamily="-111"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11" charset="0"/>
      <a:defRPr sz="1200" kern="1200">
        <a:solidFill>
          <a:srgbClr val="000000"/>
        </a:solidFill>
        <a:latin typeface="Times New Roman" pitchFamily="-111" charset="0"/>
        <a:ea typeface="ＭＳ Ｐゴシック" pitchFamily="-111"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11" charset="0"/>
      <a:defRPr sz="1200" kern="1200">
        <a:solidFill>
          <a:srgbClr val="000000"/>
        </a:solidFill>
        <a:latin typeface="Times New Roman" pitchFamily="-111" charset="0"/>
        <a:ea typeface="ＭＳ Ｐゴシック" pitchFamily="-111"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11" charset="0"/>
      <a:defRPr sz="1200" kern="1200">
        <a:solidFill>
          <a:srgbClr val="000000"/>
        </a:solidFill>
        <a:latin typeface="Times New Roman" pitchFamily="-111" charset="0"/>
        <a:ea typeface="ＭＳ Ｐゴシック" pitchFamily="-11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txBox="1">
            <a:spLocks noGrp="1"/>
          </p:cNvSpPr>
          <p:nvPr>
            <p:ph type="body" idx="1"/>
          </p:nvPr>
        </p:nvSpPr>
        <p:spPr>
          <a:xfrm>
            <a:off x="777241" y="4777740"/>
            <a:ext cx="6217919" cy="4526280"/>
          </a:xfrm>
          <a:prstGeom prst="rect">
            <a:avLst/>
          </a:prstGeom>
        </p:spPr>
        <p:txBody>
          <a:bodyPr lIns="101866" tIns="101866" rIns="101866" bIns="101866" anchor="ctr" anchorCtr="0">
            <a:noAutofit/>
          </a:bodyPr>
          <a:lstStyle/>
          <a:p>
            <a:pPr>
              <a:spcBef>
                <a:spcPts val="0"/>
              </a:spcBef>
            </a:pPr>
            <a:endParaRPr/>
          </a:p>
        </p:txBody>
      </p:sp>
      <p:sp>
        <p:nvSpPr>
          <p:cNvPr id="328" name="Shape 328"/>
          <p:cNvSpPr>
            <a:spLocks noGrp="1" noRot="1" noChangeAspect="1"/>
          </p:cNvSpPr>
          <p:nvPr>
            <p:ph type="sldImg" idx="2"/>
          </p:nvPr>
        </p:nvSpPr>
        <p:spPr>
          <a:xfrm>
            <a:off x="1373188" y="754063"/>
            <a:ext cx="5026025" cy="37719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9500"/>
            <a:ext cx="8566150" cy="1620838"/>
          </a:xfrm>
        </p:spPr>
        <p:txBody>
          <a:bodyPr/>
          <a:lstStyle/>
          <a:p>
            <a:r>
              <a:rPr lang="en-US"/>
              <a:t>Click to edit Master title style</a:t>
            </a:r>
          </a:p>
        </p:txBody>
      </p:sp>
      <p:sp>
        <p:nvSpPr>
          <p:cNvPr id="3" name="Subtitle 2"/>
          <p:cNvSpPr>
            <a:spLocks noGrp="1"/>
          </p:cNvSpPr>
          <p:nvPr>
            <p:ph type="subTitle" idx="1"/>
          </p:nvPr>
        </p:nvSpPr>
        <p:spPr>
          <a:xfrm>
            <a:off x="1511300" y="4286250"/>
            <a:ext cx="7054850"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C1E25212-C499-2845-9264-4CAAD22E0C0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06DFCD5D-A4EF-0F48-894C-74C4A518F61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4088" y="301625"/>
            <a:ext cx="2266950" cy="64579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301625"/>
            <a:ext cx="6648450" cy="6457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AB5A90ED-0900-0148-B02F-288E9C7DCDE9}"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B10699FE-574C-884F-B959-58968A00FCE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4859338"/>
            <a:ext cx="8566150" cy="15017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5338" y="3205163"/>
            <a:ext cx="8566150"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smtClean="0"/>
            </a:lvl1pPr>
          </a:lstStyle>
          <a:p>
            <a:fld id="{68E3A94C-6335-6046-8076-E497DB61BFD1}"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770063"/>
            <a:ext cx="4457700" cy="4989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338" y="1770063"/>
            <a:ext cx="4457700" cy="4989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smtClean="0"/>
            </a:lvl1pPr>
          </a:lstStyle>
          <a:p>
            <a:fld id="{5B33BAAE-3A70-404B-BB23-D07B6A3C822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3213"/>
            <a:ext cx="9070975" cy="126047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3238" y="1692275"/>
            <a:ext cx="4452937"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3238" y="2398713"/>
            <a:ext cx="4452937"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9688" y="1692275"/>
            <a:ext cx="4454525"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9688" y="2398713"/>
            <a:ext cx="4454525"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idx="10"/>
          </p:nvPr>
        </p:nvSpPr>
        <p:spPr/>
        <p:txBody>
          <a:bodyPr/>
          <a:lstStyle>
            <a:lvl1pPr>
              <a:defRPr/>
            </a:lvl1pPr>
          </a:lstStyle>
          <a:p>
            <a:endParaRPr lang="en-US"/>
          </a:p>
        </p:txBody>
      </p:sp>
      <p:sp>
        <p:nvSpPr>
          <p:cNvPr id="8" name="Footer Placeholder 7"/>
          <p:cNvSpPr>
            <a:spLocks noGrp="1"/>
          </p:cNvSpPr>
          <p:nvPr>
            <p:ph type="ftr" idx="11"/>
          </p:nvPr>
        </p:nvSpPr>
        <p:spPr/>
        <p:txBody>
          <a:bodyPr/>
          <a:lstStyle>
            <a:lvl1pPr>
              <a:defRPr/>
            </a:lvl1pPr>
          </a:lstStyle>
          <a:p>
            <a:endParaRPr lang="en-US"/>
          </a:p>
        </p:txBody>
      </p:sp>
      <p:sp>
        <p:nvSpPr>
          <p:cNvPr id="9" name="Slide Number Placeholder 8"/>
          <p:cNvSpPr>
            <a:spLocks noGrp="1"/>
          </p:cNvSpPr>
          <p:nvPr>
            <p:ph type="sldNum" idx="12"/>
          </p:nvPr>
        </p:nvSpPr>
        <p:spPr/>
        <p:txBody>
          <a:bodyPr/>
          <a:lstStyle>
            <a:lvl1pPr>
              <a:defRPr smtClean="0"/>
            </a:lvl1pPr>
          </a:lstStyle>
          <a:p>
            <a:fld id="{A1E57D0C-60D9-554D-8F3A-1904EEC0067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idx="10"/>
          </p:nvPr>
        </p:nvSpPr>
        <p:spPr/>
        <p:txBody>
          <a:bodyPr/>
          <a:lstStyle>
            <a:lvl1pPr>
              <a:defRPr/>
            </a:lvl1pPr>
          </a:lstStyle>
          <a:p>
            <a:endParaRPr lang="en-US"/>
          </a:p>
        </p:txBody>
      </p:sp>
      <p:sp>
        <p:nvSpPr>
          <p:cNvPr id="4" name="Footer Placeholder 3"/>
          <p:cNvSpPr>
            <a:spLocks noGrp="1"/>
          </p:cNvSpPr>
          <p:nvPr>
            <p:ph type="ftr" idx="11"/>
          </p:nvPr>
        </p:nvSpPr>
        <p:spPr/>
        <p:txBody>
          <a:bodyPr/>
          <a:lstStyle>
            <a:lvl1pPr>
              <a:defRPr/>
            </a:lvl1pPr>
          </a:lstStyle>
          <a:p>
            <a:endParaRPr lang="en-US"/>
          </a:p>
        </p:txBody>
      </p:sp>
      <p:sp>
        <p:nvSpPr>
          <p:cNvPr id="5" name="Slide Number Placeholder 4"/>
          <p:cNvSpPr>
            <a:spLocks noGrp="1"/>
          </p:cNvSpPr>
          <p:nvPr>
            <p:ph type="sldNum" idx="12"/>
          </p:nvPr>
        </p:nvSpPr>
        <p:spPr/>
        <p:txBody>
          <a:bodyPr/>
          <a:lstStyle>
            <a:lvl1pPr>
              <a:defRPr smtClean="0"/>
            </a:lvl1pPr>
          </a:lstStyle>
          <a:p>
            <a:fld id="{1D7586AC-F896-4640-9044-DD7ECB502B8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US"/>
          </a:p>
        </p:txBody>
      </p:sp>
      <p:sp>
        <p:nvSpPr>
          <p:cNvPr id="3" name="Footer Placeholder 2"/>
          <p:cNvSpPr>
            <a:spLocks noGrp="1"/>
          </p:cNvSpPr>
          <p:nvPr>
            <p:ph type="ftr" idx="11"/>
          </p:nvPr>
        </p:nvSpPr>
        <p:spPr/>
        <p:txBody>
          <a:bodyPr/>
          <a:lstStyle>
            <a:lvl1pPr>
              <a:defRPr/>
            </a:lvl1pPr>
          </a:lstStyle>
          <a:p>
            <a:endParaRPr lang="en-US"/>
          </a:p>
        </p:txBody>
      </p:sp>
      <p:sp>
        <p:nvSpPr>
          <p:cNvPr id="4" name="Slide Number Placeholder 3"/>
          <p:cNvSpPr>
            <a:spLocks noGrp="1"/>
          </p:cNvSpPr>
          <p:nvPr>
            <p:ph type="sldNum" idx="12"/>
          </p:nvPr>
        </p:nvSpPr>
        <p:spPr/>
        <p:txBody>
          <a:bodyPr/>
          <a:lstStyle>
            <a:lvl1pPr>
              <a:defRPr smtClean="0"/>
            </a:lvl1pPr>
          </a:lstStyle>
          <a:p>
            <a:fld id="{4D5FD7FD-0BA8-D54E-8FE7-F8CE54B7759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3316287" cy="1281113"/>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40175" y="301625"/>
            <a:ext cx="5634038" cy="64547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3238" y="1582738"/>
            <a:ext cx="3316287" cy="5173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smtClean="0"/>
            </a:lvl1pPr>
          </a:lstStyle>
          <a:p>
            <a:fld id="{70DC9464-E398-7543-B7F3-F15D056FD48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4850" y="5294313"/>
            <a:ext cx="6046788" cy="62388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4850" y="676275"/>
            <a:ext cx="6046788"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974850" y="5918200"/>
            <a:ext cx="6046788" cy="88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smtClean="0"/>
            </a:lvl1pPr>
          </a:lstStyle>
          <a:p>
            <a:fld id="{61FDA17F-FB80-8D49-A59B-37A042027CF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503238" y="301625"/>
            <a:ext cx="9067800" cy="1262063"/>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US"/>
              <a:t>Click to edit Master title style</a:t>
            </a:r>
          </a:p>
        </p:txBody>
      </p:sp>
      <p:sp>
        <p:nvSpPr>
          <p:cNvPr id="1026" name="Rectangle 2"/>
          <p:cNvSpPr>
            <a:spLocks noGrp="1" noChangeArrowheads="1"/>
          </p:cNvSpPr>
          <p:nvPr>
            <p:ph type="body" idx="1"/>
          </p:nvPr>
        </p:nvSpPr>
        <p:spPr bwMode="auto">
          <a:xfrm>
            <a:off x="503238" y="1770063"/>
            <a:ext cx="9067800" cy="4989512"/>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7" name="Rectangle 3"/>
          <p:cNvSpPr>
            <a:spLocks noGrp="1" noChangeArrowheads="1"/>
          </p:cNvSpPr>
          <p:nvPr>
            <p:ph type="dt"/>
          </p:nvPr>
        </p:nvSpPr>
        <p:spPr bwMode="auto">
          <a:xfrm>
            <a:off x="503238" y="6889750"/>
            <a:ext cx="2346325" cy="5207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3000"/>
              </a:lnSpc>
              <a:tabLst>
                <a:tab pos="723900" algn="l"/>
                <a:tab pos="1447800" algn="l"/>
                <a:tab pos="2171700" algn="l"/>
              </a:tabLst>
              <a:defRPr sz="1400">
                <a:solidFill>
                  <a:srgbClr val="000000"/>
                </a:solidFill>
                <a:latin typeface="Times New Roman" pitchFamily="-111" charset="0"/>
                <a:ea typeface="Tahoma" pitchFamily="-111" charset="0"/>
                <a:cs typeface="Tahoma" pitchFamily="-111" charset="0"/>
              </a:defRPr>
            </a:lvl1pPr>
          </a:lstStyle>
          <a:p>
            <a:endParaRPr lang="en-US"/>
          </a:p>
        </p:txBody>
      </p:sp>
      <p:sp>
        <p:nvSpPr>
          <p:cNvPr id="1028" name="Rectangle 4"/>
          <p:cNvSpPr>
            <a:spLocks noGrp="1" noChangeArrowheads="1"/>
          </p:cNvSpPr>
          <p:nvPr>
            <p:ph type="ftr"/>
          </p:nvPr>
        </p:nvSpPr>
        <p:spPr bwMode="auto">
          <a:xfrm>
            <a:off x="3446463" y="6889750"/>
            <a:ext cx="3192462" cy="5207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3000"/>
              </a:lnSpc>
              <a:tabLst>
                <a:tab pos="723900" algn="l"/>
                <a:tab pos="1447800" algn="l"/>
                <a:tab pos="2171700" algn="l"/>
                <a:tab pos="2895600" algn="l"/>
              </a:tabLst>
              <a:defRPr sz="1400">
                <a:solidFill>
                  <a:srgbClr val="000000"/>
                </a:solidFill>
                <a:latin typeface="Times New Roman" pitchFamily="-111" charset="0"/>
                <a:ea typeface="Tahoma" pitchFamily="-111" charset="0"/>
                <a:cs typeface="Tahoma" pitchFamily="-111" charset="0"/>
              </a:defRPr>
            </a:lvl1pPr>
          </a:lstStyle>
          <a:p>
            <a:endParaRPr lang="en-US"/>
          </a:p>
        </p:txBody>
      </p:sp>
      <p:sp>
        <p:nvSpPr>
          <p:cNvPr id="1029" name="Rectangle 5"/>
          <p:cNvSpPr>
            <a:spLocks noGrp="1" noChangeArrowheads="1"/>
          </p:cNvSpPr>
          <p:nvPr>
            <p:ph type="sldNum"/>
          </p:nvPr>
        </p:nvSpPr>
        <p:spPr bwMode="auto">
          <a:xfrm>
            <a:off x="7224713" y="6889750"/>
            <a:ext cx="2346325" cy="5207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3000"/>
              </a:lnSpc>
              <a:tabLst>
                <a:tab pos="723900" algn="l"/>
                <a:tab pos="1447800" algn="l"/>
                <a:tab pos="2171700" algn="l"/>
              </a:tabLst>
              <a:defRPr sz="1400">
                <a:solidFill>
                  <a:srgbClr val="000000"/>
                </a:solidFill>
                <a:latin typeface="Times New Roman" pitchFamily="-111" charset="0"/>
                <a:ea typeface="Tahoma" pitchFamily="-111" charset="0"/>
                <a:cs typeface="Tahoma" pitchFamily="-111" charset="0"/>
              </a:defRPr>
            </a:lvl1pPr>
          </a:lstStyle>
          <a:p>
            <a:fld id="{61238ED3-63D3-2348-A9CA-47875917B15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fontAlgn="base" hangingPunct="1">
        <a:lnSpc>
          <a:spcPct val="94000"/>
        </a:lnSpc>
        <a:spcBef>
          <a:spcPct val="0"/>
        </a:spcBef>
        <a:spcAft>
          <a:spcPct val="0"/>
        </a:spcAft>
        <a:buClr>
          <a:srgbClr val="000000"/>
        </a:buClr>
        <a:buSzPct val="45000"/>
        <a:buFont typeface="Wingdings" pitchFamily="-111" charset="2"/>
        <a:defRPr sz="4400">
          <a:solidFill>
            <a:srgbClr val="000000"/>
          </a:solidFill>
          <a:latin typeface="+mj-lt"/>
          <a:ea typeface="+mj-ea"/>
          <a:cs typeface="+mj-cs"/>
        </a:defRPr>
      </a:lvl1pPr>
      <a:lvl2pPr marL="431800" indent="-215900" algn="ctr" defTabSz="457200" rtl="0" eaLnBrk="1" fontAlgn="base" hangingPunct="1">
        <a:lnSpc>
          <a:spcPct val="94000"/>
        </a:lnSpc>
        <a:spcBef>
          <a:spcPct val="0"/>
        </a:spcBef>
        <a:spcAft>
          <a:spcPct val="0"/>
        </a:spcAft>
        <a:buClr>
          <a:srgbClr val="000000"/>
        </a:buClr>
        <a:buSzPct val="45000"/>
        <a:buFont typeface="Wingdings" pitchFamily="-111" charset="2"/>
        <a:defRPr sz="4400">
          <a:solidFill>
            <a:srgbClr val="000000"/>
          </a:solidFill>
          <a:latin typeface="Arial" pitchFamily="-111" charset="0"/>
          <a:ea typeface="MS Gothic" charset="0"/>
          <a:cs typeface="MS Gothic" charset="0"/>
        </a:defRPr>
      </a:lvl2pPr>
      <a:lvl3pPr marL="647700" indent="-215900" algn="ctr" defTabSz="457200" rtl="0" eaLnBrk="1" fontAlgn="base" hangingPunct="1">
        <a:lnSpc>
          <a:spcPct val="94000"/>
        </a:lnSpc>
        <a:spcBef>
          <a:spcPct val="0"/>
        </a:spcBef>
        <a:spcAft>
          <a:spcPct val="0"/>
        </a:spcAft>
        <a:buClr>
          <a:srgbClr val="000000"/>
        </a:buClr>
        <a:buSzPct val="45000"/>
        <a:buFont typeface="Wingdings" pitchFamily="-111" charset="2"/>
        <a:defRPr sz="4400">
          <a:solidFill>
            <a:srgbClr val="000000"/>
          </a:solidFill>
          <a:latin typeface="Arial" pitchFamily="-111" charset="0"/>
          <a:ea typeface="MS Gothic" charset="0"/>
          <a:cs typeface="MS Gothic" charset="0"/>
        </a:defRPr>
      </a:lvl3pPr>
      <a:lvl4pPr marL="863600" indent="-215900" algn="ctr" defTabSz="457200" rtl="0" eaLnBrk="1" fontAlgn="base" hangingPunct="1">
        <a:lnSpc>
          <a:spcPct val="94000"/>
        </a:lnSpc>
        <a:spcBef>
          <a:spcPct val="0"/>
        </a:spcBef>
        <a:spcAft>
          <a:spcPct val="0"/>
        </a:spcAft>
        <a:buClr>
          <a:srgbClr val="000000"/>
        </a:buClr>
        <a:buSzPct val="45000"/>
        <a:buFont typeface="Wingdings" pitchFamily="-111" charset="2"/>
        <a:defRPr sz="4400">
          <a:solidFill>
            <a:srgbClr val="000000"/>
          </a:solidFill>
          <a:latin typeface="Arial" pitchFamily="-111" charset="0"/>
          <a:ea typeface="MS Gothic" charset="0"/>
          <a:cs typeface="MS Gothic" charset="0"/>
        </a:defRPr>
      </a:lvl4pPr>
      <a:lvl5pPr marL="1079500" indent="-215900" algn="ctr" defTabSz="457200" rtl="0" eaLnBrk="1" fontAlgn="base" hangingPunct="1">
        <a:lnSpc>
          <a:spcPct val="94000"/>
        </a:lnSpc>
        <a:spcBef>
          <a:spcPct val="0"/>
        </a:spcBef>
        <a:spcAft>
          <a:spcPct val="0"/>
        </a:spcAft>
        <a:buClr>
          <a:srgbClr val="000000"/>
        </a:buClr>
        <a:buSzPct val="45000"/>
        <a:buFont typeface="Wingdings" pitchFamily="-111" charset="2"/>
        <a:defRPr sz="4400">
          <a:solidFill>
            <a:srgbClr val="000000"/>
          </a:solidFill>
          <a:latin typeface="Arial" pitchFamily="-111" charset="0"/>
          <a:ea typeface="MS Gothic" charset="0"/>
          <a:cs typeface="MS Gothic" charset="0"/>
        </a:defRPr>
      </a:lvl5pPr>
      <a:lvl6pPr marL="1536700" indent="-215900" algn="ctr" defTabSz="457200" rtl="0" eaLnBrk="1" fontAlgn="base" hangingPunct="1">
        <a:lnSpc>
          <a:spcPct val="94000"/>
        </a:lnSpc>
        <a:spcBef>
          <a:spcPct val="0"/>
        </a:spcBef>
        <a:spcAft>
          <a:spcPct val="0"/>
        </a:spcAft>
        <a:buClr>
          <a:srgbClr val="000000"/>
        </a:buClr>
        <a:buSzPct val="45000"/>
        <a:buFont typeface="Wingdings" pitchFamily="-111" charset="2"/>
        <a:defRPr sz="4400">
          <a:solidFill>
            <a:srgbClr val="000000"/>
          </a:solidFill>
          <a:latin typeface="Arial" pitchFamily="-111" charset="0"/>
          <a:ea typeface="MS Gothic" charset="0"/>
          <a:cs typeface="MS Gothic" charset="0"/>
        </a:defRPr>
      </a:lvl6pPr>
      <a:lvl7pPr marL="1993900" indent="-215900" algn="ctr" defTabSz="457200" rtl="0" eaLnBrk="1" fontAlgn="base" hangingPunct="1">
        <a:lnSpc>
          <a:spcPct val="94000"/>
        </a:lnSpc>
        <a:spcBef>
          <a:spcPct val="0"/>
        </a:spcBef>
        <a:spcAft>
          <a:spcPct val="0"/>
        </a:spcAft>
        <a:buClr>
          <a:srgbClr val="000000"/>
        </a:buClr>
        <a:buSzPct val="45000"/>
        <a:buFont typeface="Wingdings" pitchFamily="-111" charset="2"/>
        <a:defRPr sz="4400">
          <a:solidFill>
            <a:srgbClr val="000000"/>
          </a:solidFill>
          <a:latin typeface="Arial" pitchFamily="-111" charset="0"/>
          <a:ea typeface="MS Gothic" charset="0"/>
          <a:cs typeface="MS Gothic" charset="0"/>
        </a:defRPr>
      </a:lvl7pPr>
      <a:lvl8pPr marL="2451100" indent="-215900" algn="ctr" defTabSz="457200" rtl="0" eaLnBrk="1" fontAlgn="base" hangingPunct="1">
        <a:lnSpc>
          <a:spcPct val="94000"/>
        </a:lnSpc>
        <a:spcBef>
          <a:spcPct val="0"/>
        </a:spcBef>
        <a:spcAft>
          <a:spcPct val="0"/>
        </a:spcAft>
        <a:buClr>
          <a:srgbClr val="000000"/>
        </a:buClr>
        <a:buSzPct val="45000"/>
        <a:buFont typeface="Wingdings" pitchFamily="-111" charset="2"/>
        <a:defRPr sz="4400">
          <a:solidFill>
            <a:srgbClr val="000000"/>
          </a:solidFill>
          <a:latin typeface="Arial" pitchFamily="-111" charset="0"/>
          <a:ea typeface="MS Gothic" charset="0"/>
          <a:cs typeface="MS Gothic" charset="0"/>
        </a:defRPr>
      </a:lvl8pPr>
      <a:lvl9pPr marL="2908300" indent="-215900" algn="ctr" defTabSz="457200" rtl="0" eaLnBrk="1" fontAlgn="base" hangingPunct="1">
        <a:lnSpc>
          <a:spcPct val="94000"/>
        </a:lnSpc>
        <a:spcBef>
          <a:spcPct val="0"/>
        </a:spcBef>
        <a:spcAft>
          <a:spcPct val="0"/>
        </a:spcAft>
        <a:buClr>
          <a:srgbClr val="000000"/>
        </a:buClr>
        <a:buSzPct val="45000"/>
        <a:buFont typeface="Wingdings" pitchFamily="-111" charset="2"/>
        <a:defRPr sz="4400">
          <a:solidFill>
            <a:srgbClr val="000000"/>
          </a:solidFill>
          <a:latin typeface="Arial" pitchFamily="-111" charset="0"/>
          <a:ea typeface="MS Gothic" charset="0"/>
          <a:cs typeface="MS Gothic" charset="0"/>
        </a:defRPr>
      </a:lvl9pPr>
    </p:titleStyle>
    <p:bodyStyle>
      <a:lvl1pPr marL="431800" indent="-323850" algn="l" defTabSz="457200" rtl="0" eaLnBrk="1" fontAlgn="base" hangingPunct="1">
        <a:lnSpc>
          <a:spcPct val="94000"/>
        </a:lnSpc>
        <a:spcBef>
          <a:spcPct val="0"/>
        </a:spcBef>
        <a:spcAft>
          <a:spcPts val="1425"/>
        </a:spcAft>
        <a:buClr>
          <a:srgbClr val="000000"/>
        </a:buClr>
        <a:buSzPct val="45000"/>
        <a:buFont typeface="Wingdings" pitchFamily="-111" charset="2"/>
        <a:buChar char=""/>
        <a:defRPr sz="3200">
          <a:solidFill>
            <a:srgbClr val="000000"/>
          </a:solidFill>
          <a:latin typeface="+mn-lt"/>
          <a:ea typeface="+mn-ea"/>
          <a:cs typeface="+mn-cs"/>
        </a:defRPr>
      </a:lvl1pPr>
      <a:lvl2pPr marL="863600" indent="-287338" algn="l" defTabSz="457200" rtl="0" eaLnBrk="1" fontAlgn="base" hangingPunct="1">
        <a:lnSpc>
          <a:spcPct val="94000"/>
        </a:lnSpc>
        <a:spcBef>
          <a:spcPct val="0"/>
        </a:spcBef>
        <a:spcAft>
          <a:spcPts val="1138"/>
        </a:spcAft>
        <a:buClr>
          <a:srgbClr val="000000"/>
        </a:buClr>
        <a:buSzPct val="75000"/>
        <a:buFont typeface="Symbol" pitchFamily="-111" charset="2"/>
        <a:buChar char=""/>
        <a:defRPr sz="2800">
          <a:solidFill>
            <a:srgbClr val="000000"/>
          </a:solidFill>
          <a:latin typeface="+mn-lt"/>
          <a:ea typeface="+mn-ea"/>
          <a:cs typeface="+mn-cs"/>
        </a:defRPr>
      </a:lvl2pPr>
      <a:lvl3pPr marL="1295400" indent="-215900" algn="l" defTabSz="457200" rtl="0" eaLnBrk="1" fontAlgn="base" hangingPunct="1">
        <a:lnSpc>
          <a:spcPct val="94000"/>
        </a:lnSpc>
        <a:spcBef>
          <a:spcPct val="0"/>
        </a:spcBef>
        <a:spcAft>
          <a:spcPts val="850"/>
        </a:spcAft>
        <a:buClr>
          <a:srgbClr val="000000"/>
        </a:buClr>
        <a:buSzPct val="45000"/>
        <a:buFont typeface="Wingdings" pitchFamily="-111" charset="2"/>
        <a:buChar char=""/>
        <a:defRPr sz="2400">
          <a:solidFill>
            <a:srgbClr val="000000"/>
          </a:solidFill>
          <a:latin typeface="+mn-lt"/>
          <a:ea typeface="+mn-ea"/>
          <a:cs typeface="+mn-cs"/>
        </a:defRPr>
      </a:lvl3pPr>
      <a:lvl4pPr marL="1727200" indent="-215900" algn="l" defTabSz="457200" rtl="0" eaLnBrk="1" fontAlgn="base" hangingPunct="1">
        <a:lnSpc>
          <a:spcPct val="94000"/>
        </a:lnSpc>
        <a:spcBef>
          <a:spcPct val="0"/>
        </a:spcBef>
        <a:spcAft>
          <a:spcPts val="575"/>
        </a:spcAft>
        <a:buClr>
          <a:srgbClr val="000000"/>
        </a:buClr>
        <a:buSzPct val="75000"/>
        <a:buFont typeface="Symbol" pitchFamily="-111" charset="2"/>
        <a:buChar char=""/>
        <a:defRPr sz="2000">
          <a:solidFill>
            <a:srgbClr val="000000"/>
          </a:solidFill>
          <a:latin typeface="+mn-lt"/>
          <a:ea typeface="+mn-ea"/>
          <a:cs typeface="+mn-cs"/>
        </a:defRPr>
      </a:lvl4pPr>
      <a:lvl5pPr marL="2159000" indent="-215900" algn="l" defTabSz="457200" rtl="0" eaLnBrk="1" fontAlgn="base" hangingPunct="1">
        <a:lnSpc>
          <a:spcPct val="94000"/>
        </a:lnSpc>
        <a:spcBef>
          <a:spcPct val="0"/>
        </a:spcBef>
        <a:spcAft>
          <a:spcPts val="288"/>
        </a:spcAft>
        <a:buClr>
          <a:srgbClr val="000000"/>
        </a:buClr>
        <a:buSzPct val="45000"/>
        <a:buFont typeface="Wingdings" pitchFamily="-111" charset="2"/>
        <a:buChar char=""/>
        <a:defRPr sz="2000">
          <a:solidFill>
            <a:srgbClr val="000000"/>
          </a:solidFill>
          <a:latin typeface="+mn-lt"/>
          <a:ea typeface="+mn-ea"/>
          <a:cs typeface="+mn-cs"/>
        </a:defRPr>
      </a:lvl5pPr>
      <a:lvl6pPr marL="2616200" indent="-215900" algn="l" defTabSz="457200" rtl="0" eaLnBrk="1" fontAlgn="base" hangingPunct="1">
        <a:lnSpc>
          <a:spcPct val="94000"/>
        </a:lnSpc>
        <a:spcBef>
          <a:spcPct val="0"/>
        </a:spcBef>
        <a:spcAft>
          <a:spcPts val="288"/>
        </a:spcAft>
        <a:buClr>
          <a:srgbClr val="000000"/>
        </a:buClr>
        <a:buSzPct val="45000"/>
        <a:buFont typeface="Wingdings" pitchFamily="-111" charset="2"/>
        <a:buChar char=""/>
        <a:defRPr sz="2000">
          <a:solidFill>
            <a:srgbClr val="000000"/>
          </a:solidFill>
          <a:latin typeface="+mn-lt"/>
          <a:ea typeface="+mn-ea"/>
          <a:cs typeface="+mn-cs"/>
        </a:defRPr>
      </a:lvl6pPr>
      <a:lvl7pPr marL="3073400" indent="-215900" algn="l" defTabSz="457200" rtl="0" eaLnBrk="1" fontAlgn="base" hangingPunct="1">
        <a:lnSpc>
          <a:spcPct val="94000"/>
        </a:lnSpc>
        <a:spcBef>
          <a:spcPct val="0"/>
        </a:spcBef>
        <a:spcAft>
          <a:spcPts val="288"/>
        </a:spcAft>
        <a:buClr>
          <a:srgbClr val="000000"/>
        </a:buClr>
        <a:buSzPct val="45000"/>
        <a:buFont typeface="Wingdings" pitchFamily="-111" charset="2"/>
        <a:buChar char=""/>
        <a:defRPr sz="2000">
          <a:solidFill>
            <a:srgbClr val="000000"/>
          </a:solidFill>
          <a:latin typeface="+mn-lt"/>
          <a:ea typeface="+mn-ea"/>
          <a:cs typeface="+mn-cs"/>
        </a:defRPr>
      </a:lvl7pPr>
      <a:lvl8pPr marL="3530600" indent="-215900" algn="l" defTabSz="457200" rtl="0" eaLnBrk="1" fontAlgn="base" hangingPunct="1">
        <a:lnSpc>
          <a:spcPct val="94000"/>
        </a:lnSpc>
        <a:spcBef>
          <a:spcPct val="0"/>
        </a:spcBef>
        <a:spcAft>
          <a:spcPts val="288"/>
        </a:spcAft>
        <a:buClr>
          <a:srgbClr val="000000"/>
        </a:buClr>
        <a:buSzPct val="45000"/>
        <a:buFont typeface="Wingdings" pitchFamily="-111" charset="2"/>
        <a:buChar char=""/>
        <a:defRPr sz="2000">
          <a:solidFill>
            <a:srgbClr val="000000"/>
          </a:solidFill>
          <a:latin typeface="+mn-lt"/>
          <a:ea typeface="+mn-ea"/>
          <a:cs typeface="+mn-cs"/>
        </a:defRPr>
      </a:lvl8pPr>
      <a:lvl9pPr marL="3987800" indent="-215900" algn="l" defTabSz="457200" rtl="0" eaLnBrk="1" fontAlgn="base" hangingPunct="1">
        <a:lnSpc>
          <a:spcPct val="94000"/>
        </a:lnSpc>
        <a:spcBef>
          <a:spcPct val="0"/>
        </a:spcBef>
        <a:spcAft>
          <a:spcPts val="288"/>
        </a:spcAft>
        <a:buClr>
          <a:srgbClr val="000000"/>
        </a:buClr>
        <a:buSzPct val="45000"/>
        <a:buFont typeface="Wingdings" pitchFamily="-111" charset="2"/>
        <a:buChar char=""/>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Science of Psychology</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“Objective” Knowledge?</a:t>
            </a:r>
          </a:p>
        </p:txBody>
      </p:sp>
      <p:sp>
        <p:nvSpPr>
          <p:cNvPr id="3" name="Content Placeholder 2"/>
          <p:cNvSpPr>
            <a:spLocks noGrp="1"/>
          </p:cNvSpPr>
          <p:nvPr>
            <p:ph idx="1"/>
          </p:nvPr>
        </p:nvSpPr>
        <p:spPr/>
        <p:txBody>
          <a:bodyPr/>
          <a:lstStyle/>
          <a:p>
            <a:pPr marL="107950" indent="0">
              <a:buNone/>
            </a:pPr>
            <a:r>
              <a:rPr lang="en-US" dirty="0"/>
              <a:t>What is really fundamentally true?</a:t>
            </a:r>
          </a:p>
          <a:p>
            <a:pPr marL="107950" indent="0">
              <a:buNone/>
            </a:pPr>
            <a:endParaRPr lang="en-US" dirty="0"/>
          </a:p>
          <a:p>
            <a:pPr marL="107950" indent="0">
              <a:buNone/>
            </a:pPr>
            <a:r>
              <a:rPr lang="en-US" dirty="0"/>
              <a:t>How do I know what is true and what is not??</a:t>
            </a:r>
          </a:p>
        </p:txBody>
      </p:sp>
    </p:spTree>
    <p:extLst>
      <p:ext uri="{BB962C8B-B14F-4D97-AF65-F5344CB8AC3E}">
        <p14:creationId xmlns:p14="http://schemas.microsoft.com/office/powerpoint/2010/main" val="3849245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 Knowledge is a Consensus..</a:t>
            </a:r>
          </a:p>
        </p:txBody>
      </p:sp>
      <p:sp>
        <p:nvSpPr>
          <p:cNvPr id="3" name="Content Placeholder 2"/>
          <p:cNvSpPr>
            <a:spLocks noGrp="1"/>
          </p:cNvSpPr>
          <p:nvPr>
            <p:ph idx="1"/>
          </p:nvPr>
        </p:nvSpPr>
        <p:spPr/>
        <p:txBody>
          <a:bodyPr/>
          <a:lstStyle/>
          <a:p>
            <a:pPr marL="107950" indent="0">
              <a:buNone/>
            </a:pPr>
            <a:r>
              <a:rPr lang="en-US" dirty="0"/>
              <a:t>Surprise!  There is no “objective” knowledge!</a:t>
            </a:r>
          </a:p>
          <a:p>
            <a:pPr marL="107950" indent="0">
              <a:buNone/>
            </a:pPr>
            <a:endParaRPr lang="en-US" dirty="0"/>
          </a:p>
          <a:p>
            <a:pPr marL="107950" indent="0">
              <a:buNone/>
            </a:pPr>
            <a:r>
              <a:rPr lang="en-US" dirty="0"/>
              <a:t>There is only a consensus among those who </a:t>
            </a:r>
            <a:r>
              <a:rPr lang="en-US" i="1" dirty="0"/>
              <a:t>choose to believe</a:t>
            </a:r>
            <a:r>
              <a:rPr lang="en-US" dirty="0"/>
              <a:t> in the power of </a:t>
            </a:r>
            <a:r>
              <a:rPr lang="en-US" i="1" dirty="0"/>
              <a:t>reproducible scientific experiments</a:t>
            </a:r>
            <a:r>
              <a:rPr lang="en-US" dirty="0"/>
              <a:t> and the data they generate, to establish certain facts, that we can then generally accept, even if we can’t all quite agree upon their actual meaning..</a:t>
            </a:r>
          </a:p>
        </p:txBody>
      </p:sp>
    </p:spTree>
    <p:extLst>
      <p:ext uri="{BB962C8B-B14F-4D97-AF65-F5344CB8AC3E}">
        <p14:creationId xmlns:p14="http://schemas.microsoft.com/office/powerpoint/2010/main" val="1319636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Believers??</a:t>
            </a:r>
          </a:p>
        </p:txBody>
      </p:sp>
      <p:sp>
        <p:nvSpPr>
          <p:cNvPr id="3" name="Content Placeholder 2"/>
          <p:cNvSpPr>
            <a:spLocks noGrp="1"/>
          </p:cNvSpPr>
          <p:nvPr>
            <p:ph idx="1"/>
          </p:nvPr>
        </p:nvSpPr>
        <p:spPr/>
        <p:txBody>
          <a:bodyPr/>
          <a:lstStyle/>
          <a:p>
            <a:pPr marL="622300" indent="-514350">
              <a:buSzPct val="100000"/>
              <a:buAutoNum type="alphaUcPeriod"/>
            </a:pPr>
            <a:r>
              <a:rPr lang="en-US" dirty="0"/>
              <a:t>I Believe in Science</a:t>
            </a:r>
          </a:p>
          <a:p>
            <a:pPr marL="622300" indent="-514350">
              <a:buSzPct val="100000"/>
              <a:buAutoNum type="alphaUcPeriod"/>
            </a:pPr>
            <a:r>
              <a:rPr lang="en-US" dirty="0"/>
              <a:t>I Believe in God</a:t>
            </a:r>
          </a:p>
          <a:p>
            <a:pPr marL="622300" indent="-514350">
              <a:buSzPct val="100000"/>
              <a:buAutoNum type="alphaUcPeriod"/>
            </a:pPr>
            <a:r>
              <a:rPr lang="en-US" dirty="0"/>
              <a:t>I Believe in both Science and God – in a tie, God wins</a:t>
            </a:r>
          </a:p>
          <a:p>
            <a:pPr marL="622300" indent="-514350">
              <a:buSzPct val="100000"/>
              <a:buAutoNum type="alphaUcPeriod"/>
            </a:pPr>
            <a:r>
              <a:rPr lang="en-US" dirty="0"/>
              <a:t>I Believe in both Science and God – in a tie, Science wins</a:t>
            </a:r>
          </a:p>
          <a:p>
            <a:pPr marL="622300" indent="-514350">
              <a:buSzPct val="100000"/>
              <a:buAutoNum type="alphaUcPeriod"/>
            </a:pPr>
            <a:r>
              <a:rPr lang="en-US" dirty="0"/>
              <a:t>I Believe in the Flying Spaghetti Monster / Nothing / Anything..</a:t>
            </a:r>
          </a:p>
        </p:txBody>
      </p:sp>
    </p:spTree>
    <p:extLst>
      <p:ext uri="{BB962C8B-B14F-4D97-AF65-F5344CB8AC3E}">
        <p14:creationId xmlns:p14="http://schemas.microsoft.com/office/powerpoint/2010/main" val="2230984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Disclosure..</a:t>
            </a:r>
          </a:p>
        </p:txBody>
      </p:sp>
      <p:sp>
        <p:nvSpPr>
          <p:cNvPr id="3" name="Content Placeholder 2"/>
          <p:cNvSpPr>
            <a:spLocks noGrp="1"/>
          </p:cNvSpPr>
          <p:nvPr>
            <p:ph idx="1"/>
          </p:nvPr>
        </p:nvSpPr>
        <p:spPr/>
        <p:txBody>
          <a:bodyPr/>
          <a:lstStyle/>
          <a:p>
            <a:pPr marL="107950" indent="0">
              <a:buNone/>
            </a:pPr>
            <a:r>
              <a:rPr lang="en-US" sz="2800" dirty="0"/>
              <a:t>I believe that that it is so hard to simulate reality with sufficient consistency across all the repeated observations that link the incredibly small with the incredibly huge in extremely reliable, lawful ways, that it is extremely likely that the world of my perception is </a:t>
            </a:r>
            <a:r>
              <a:rPr lang="en-US" sz="2800" i="1" dirty="0"/>
              <a:t>real</a:t>
            </a:r>
            <a:r>
              <a:rPr lang="en-US" sz="2800" dirty="0"/>
              <a:t>.</a:t>
            </a:r>
          </a:p>
          <a:p>
            <a:pPr marL="107950" indent="0">
              <a:buNone/>
            </a:pPr>
            <a:endParaRPr lang="en-US" sz="2800" dirty="0"/>
          </a:p>
          <a:p>
            <a:pPr marL="107950" indent="0">
              <a:buNone/>
            </a:pPr>
            <a:r>
              <a:rPr lang="en-US" sz="2800" dirty="0"/>
              <a:t>Furthermore, I find the data in favor of any kind of supreme being to be suspiciously old and out-of-date.</a:t>
            </a:r>
          </a:p>
          <a:p>
            <a:pPr marL="107950" indent="0">
              <a:buNone/>
            </a:pPr>
            <a:endParaRPr lang="en-US" sz="2800" i="1" dirty="0"/>
          </a:p>
          <a:p>
            <a:pPr marL="107950" indent="0">
              <a:buNone/>
            </a:pPr>
            <a:r>
              <a:rPr lang="en-US" sz="2800" i="1" dirty="0"/>
              <a:t>But I want you to believe whatever you want to believe!</a:t>
            </a:r>
          </a:p>
        </p:txBody>
      </p:sp>
    </p:spTree>
    <p:extLst>
      <p:ext uri="{BB962C8B-B14F-4D97-AF65-F5344CB8AC3E}">
        <p14:creationId xmlns:p14="http://schemas.microsoft.com/office/powerpoint/2010/main" val="4256737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Scientific Method</a:t>
            </a:r>
          </a:p>
        </p:txBody>
      </p:sp>
      <p:sp>
        <p:nvSpPr>
          <p:cNvPr id="3" name="Content Placeholder 2"/>
          <p:cNvSpPr>
            <a:spLocks noGrp="1"/>
          </p:cNvSpPr>
          <p:nvPr>
            <p:ph idx="1"/>
          </p:nvPr>
        </p:nvSpPr>
        <p:spPr/>
        <p:txBody>
          <a:bodyPr/>
          <a:lstStyle/>
          <a:p>
            <a:r>
              <a:rPr lang="en-US" dirty="0"/>
              <a:t>Have a question / informal observation, </a:t>
            </a:r>
          </a:p>
          <a:p>
            <a:r>
              <a:rPr lang="en-US" dirty="0"/>
              <a:t>Form a hypothesis, with testable predictions</a:t>
            </a:r>
          </a:p>
          <a:p>
            <a:r>
              <a:rPr lang="en-US" dirty="0"/>
              <a:t>Collect data, using </a:t>
            </a:r>
            <a:r>
              <a:rPr lang="en-US" i="1" dirty="0"/>
              <a:t>reproducible</a:t>
            </a:r>
            <a:r>
              <a:rPr lang="en-US" dirty="0"/>
              <a:t> procedures</a:t>
            </a:r>
          </a:p>
          <a:p>
            <a:r>
              <a:rPr lang="en-US" dirty="0"/>
              <a:t>Analyze data: does it support predictions, beyond level of random chance / noise?</a:t>
            </a:r>
          </a:p>
          <a:p>
            <a:r>
              <a:rPr lang="en-US" dirty="0"/>
              <a:t>Draw conclusions. </a:t>
            </a:r>
          </a:p>
          <a:p>
            <a:pPr marL="107950" indent="0">
              <a:buNone/>
            </a:pPr>
            <a:endParaRPr lang="en-US" dirty="0"/>
          </a:p>
        </p:txBody>
      </p:sp>
    </p:spTree>
    <p:extLst>
      <p:ext uri="{BB962C8B-B14F-4D97-AF65-F5344CB8AC3E}">
        <p14:creationId xmlns:p14="http://schemas.microsoft.com/office/powerpoint/2010/main" val="3305797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Scientific Method: Critique</a:t>
            </a:r>
          </a:p>
        </p:txBody>
      </p:sp>
      <p:sp>
        <p:nvSpPr>
          <p:cNvPr id="3" name="Content Placeholder 2"/>
          <p:cNvSpPr>
            <a:spLocks noGrp="1"/>
          </p:cNvSpPr>
          <p:nvPr>
            <p:ph idx="1"/>
          </p:nvPr>
        </p:nvSpPr>
        <p:spPr/>
        <p:txBody>
          <a:bodyPr/>
          <a:lstStyle/>
          <a:p>
            <a:r>
              <a:rPr lang="en-US" sz="2800" dirty="0"/>
              <a:t>make an observation, </a:t>
            </a:r>
          </a:p>
          <a:p>
            <a:r>
              <a:rPr lang="en-US" sz="2800" dirty="0"/>
              <a:t>form a hypothesis (based on </a:t>
            </a:r>
            <a:r>
              <a:rPr lang="en-US" sz="2800" i="1" dirty="0"/>
              <a:t>what</a:t>
            </a:r>
            <a:r>
              <a:rPr lang="en-US" sz="2800" dirty="0"/>
              <a:t>??)</a:t>
            </a:r>
          </a:p>
          <a:p>
            <a:r>
              <a:rPr lang="en-US" sz="2800" dirty="0"/>
              <a:t>collect data, </a:t>
            </a:r>
          </a:p>
          <a:p>
            <a:r>
              <a:rPr lang="en-US" sz="2800" dirty="0"/>
              <a:t>analyze data,  </a:t>
            </a:r>
          </a:p>
          <a:p>
            <a:r>
              <a:rPr lang="en-US" sz="2800" dirty="0"/>
              <a:t>draw conclusions. (yeah, like </a:t>
            </a:r>
            <a:r>
              <a:rPr lang="en-US" sz="2800" i="1" dirty="0"/>
              <a:t>what</a:t>
            </a:r>
            <a:r>
              <a:rPr lang="en-US" sz="2800" dirty="0"/>
              <a:t>??)</a:t>
            </a:r>
          </a:p>
          <a:p>
            <a:endParaRPr lang="en-US" sz="2800" dirty="0"/>
          </a:p>
          <a:p>
            <a:pPr marL="107950" indent="0">
              <a:buNone/>
            </a:pPr>
            <a:r>
              <a:rPr lang="en-US" sz="2800" i="1" dirty="0"/>
              <a:t>Hypotheses</a:t>
            </a:r>
            <a:r>
              <a:rPr lang="en-US" sz="2800" dirty="0"/>
              <a:t> and </a:t>
            </a:r>
            <a:r>
              <a:rPr lang="en-US" sz="2800" i="1" dirty="0"/>
              <a:t>conclusions</a:t>
            </a:r>
            <a:r>
              <a:rPr lang="en-US" sz="2800" dirty="0"/>
              <a:t> are subjective, psychological constructs!!*</a:t>
            </a:r>
          </a:p>
          <a:p>
            <a:pPr marL="107950" indent="0">
              <a:buNone/>
            </a:pPr>
            <a:r>
              <a:rPr lang="en-US" sz="2000" dirty="0"/>
              <a:t>*Don’t even get me started about measurement in quantum physics!</a:t>
            </a:r>
          </a:p>
          <a:p>
            <a:pPr marL="107950" indent="0">
              <a:buNone/>
            </a:pPr>
            <a:endParaRPr lang="en-US" dirty="0"/>
          </a:p>
        </p:txBody>
      </p:sp>
    </p:spTree>
    <p:extLst>
      <p:ext uri="{BB962C8B-B14F-4D97-AF65-F5344CB8AC3E}">
        <p14:creationId xmlns:p14="http://schemas.microsoft.com/office/powerpoint/2010/main" val="3352777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Consistency (of pudding*..)</a:t>
            </a:r>
          </a:p>
        </p:txBody>
      </p:sp>
      <p:sp>
        <p:nvSpPr>
          <p:cNvPr id="3" name="Content Placeholder 2"/>
          <p:cNvSpPr>
            <a:spLocks noGrp="1"/>
          </p:cNvSpPr>
          <p:nvPr>
            <p:ph idx="1"/>
          </p:nvPr>
        </p:nvSpPr>
        <p:spPr/>
        <p:txBody>
          <a:bodyPr/>
          <a:lstStyle/>
          <a:p>
            <a:pPr marL="107950" indent="0">
              <a:buNone/>
            </a:pPr>
            <a:r>
              <a:rPr lang="en-US" dirty="0"/>
              <a:t>Good hypotheses are those that are </a:t>
            </a:r>
            <a:r>
              <a:rPr lang="en-US" b="1" dirty="0"/>
              <a:t>consistent</a:t>
            </a:r>
            <a:r>
              <a:rPr lang="en-US" dirty="0"/>
              <a:t> with good theories, and good theories are those that tie together a large number of observations under a single, hopefully relatively simple, </a:t>
            </a:r>
            <a:r>
              <a:rPr lang="en-US" b="1" dirty="0"/>
              <a:t>consistent</a:t>
            </a:r>
            <a:r>
              <a:rPr lang="en-US" dirty="0"/>
              <a:t> framework.</a:t>
            </a:r>
          </a:p>
          <a:p>
            <a:pPr marL="107950" indent="0">
              <a:buNone/>
            </a:pPr>
            <a:endParaRPr lang="en-US" dirty="0"/>
          </a:p>
          <a:p>
            <a:pPr marL="107950" indent="0">
              <a:buNone/>
            </a:pPr>
            <a:r>
              <a:rPr lang="en-US" dirty="0"/>
              <a:t>Unfortunately, human cognition is unbelievably </a:t>
            </a:r>
            <a:r>
              <a:rPr lang="en-US" b="1" dirty="0"/>
              <a:t>inconsistent</a:t>
            </a:r>
            <a:r>
              <a:rPr lang="en-US" dirty="0"/>
              <a:t>!</a:t>
            </a:r>
          </a:p>
          <a:p>
            <a:pPr marL="107950" indent="0" algn="r">
              <a:buNone/>
            </a:pPr>
            <a:endParaRPr lang="en-US" sz="2000" dirty="0"/>
          </a:p>
          <a:p>
            <a:pPr marL="107950" indent="0" algn="r">
              <a:buNone/>
            </a:pPr>
            <a:r>
              <a:rPr lang="en-US" sz="2000" dirty="0"/>
              <a:t>* The brain</a:t>
            </a:r>
          </a:p>
        </p:txBody>
      </p:sp>
    </p:spTree>
    <p:extLst>
      <p:ext uri="{BB962C8B-B14F-4D97-AF65-F5344CB8AC3E}">
        <p14:creationId xmlns:p14="http://schemas.microsoft.com/office/powerpoint/2010/main" val="4187271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Inconsistent Widely Held Beliefs</a:t>
            </a:r>
          </a:p>
        </p:txBody>
      </p:sp>
      <p:sp>
        <p:nvSpPr>
          <p:cNvPr id="3" name="Content Placeholder 2"/>
          <p:cNvSpPr>
            <a:spLocks noGrp="1"/>
          </p:cNvSpPr>
          <p:nvPr>
            <p:ph idx="1"/>
          </p:nvPr>
        </p:nvSpPr>
        <p:spPr/>
        <p:txBody>
          <a:bodyPr/>
          <a:lstStyle/>
          <a:p>
            <a:r>
              <a:rPr lang="en-US" dirty="0"/>
              <a:t>God and Science</a:t>
            </a:r>
          </a:p>
          <a:p>
            <a:r>
              <a:rPr lang="en-US" dirty="0"/>
              <a:t>Republicans: hands off my wallet, but I’m all over your bedroom!</a:t>
            </a:r>
          </a:p>
          <a:p>
            <a:r>
              <a:rPr lang="en-US" dirty="0"/>
              <a:t>Democrats: get the #!%! out of my bedroom, but let me have your wallet!</a:t>
            </a:r>
          </a:p>
          <a:p>
            <a:r>
              <a:rPr lang="en-US" dirty="0"/>
              <a:t>Libertarians: hands off everything, but somehow this will turn out different than Somalia..</a:t>
            </a:r>
          </a:p>
          <a:p>
            <a:r>
              <a:rPr lang="en-US" dirty="0"/>
              <a:t>And don’t even start with actual behavior..</a:t>
            </a:r>
          </a:p>
        </p:txBody>
      </p:sp>
    </p:spTree>
    <p:extLst>
      <p:ext uri="{BB962C8B-B14F-4D97-AF65-F5344CB8AC3E}">
        <p14:creationId xmlns:p14="http://schemas.microsoft.com/office/powerpoint/2010/main" val="3442609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Science is Hard, Imperfect</a:t>
            </a:r>
          </a:p>
        </p:txBody>
      </p:sp>
      <p:sp>
        <p:nvSpPr>
          <p:cNvPr id="3" name="Content Placeholder 2"/>
          <p:cNvSpPr>
            <a:spLocks noGrp="1"/>
          </p:cNvSpPr>
          <p:nvPr>
            <p:ph idx="1"/>
          </p:nvPr>
        </p:nvSpPr>
        <p:spPr>
          <a:xfrm>
            <a:off x="503238" y="2181225"/>
            <a:ext cx="9067800" cy="4578350"/>
          </a:xfrm>
        </p:spPr>
        <p:txBody>
          <a:bodyPr/>
          <a:lstStyle/>
          <a:p>
            <a:r>
              <a:rPr lang="en-US" dirty="0"/>
              <a:t>And so are relationships, and everything else having to do with actual people..</a:t>
            </a:r>
          </a:p>
          <a:p>
            <a:endParaRPr lang="en-US" dirty="0"/>
          </a:p>
          <a:p>
            <a:r>
              <a:rPr lang="en-US" dirty="0"/>
              <a:t>Psychology is actually the key to really understanding actual science, at many levels.</a:t>
            </a:r>
          </a:p>
        </p:txBody>
      </p:sp>
    </p:spTree>
    <p:extLst>
      <p:ext uri="{BB962C8B-B14F-4D97-AF65-F5344CB8AC3E}">
        <p14:creationId xmlns:p14="http://schemas.microsoft.com/office/powerpoint/2010/main" val="964638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Retest: Can Science Study the Mind?</a:t>
            </a:r>
          </a:p>
        </p:txBody>
      </p:sp>
      <p:sp>
        <p:nvSpPr>
          <p:cNvPr id="3" name="Content Placeholder 2"/>
          <p:cNvSpPr>
            <a:spLocks noGrp="1"/>
          </p:cNvSpPr>
          <p:nvPr>
            <p:ph idx="1"/>
          </p:nvPr>
        </p:nvSpPr>
        <p:spPr/>
        <p:txBody>
          <a:bodyPr/>
          <a:lstStyle/>
          <a:p>
            <a:pPr marL="622300" indent="-514350">
              <a:buSzPct val="100000"/>
              <a:buAutoNum type="alphaUcPeriod"/>
            </a:pPr>
            <a:r>
              <a:rPr lang="en-US" dirty="0"/>
              <a:t>Yes</a:t>
            </a:r>
          </a:p>
          <a:p>
            <a:pPr marL="622300" indent="-514350">
              <a:buSzPct val="100000"/>
              <a:buAutoNum type="alphaUcPeriod"/>
            </a:pPr>
            <a:r>
              <a:rPr lang="en-US" dirty="0"/>
              <a:t>No</a:t>
            </a:r>
          </a:p>
          <a:p>
            <a:pPr marL="622300" indent="-514350">
              <a:buSzPct val="100000"/>
              <a:buAutoNum type="alphaUcPeriod"/>
            </a:pPr>
            <a:r>
              <a:rPr lang="en-US" dirty="0"/>
              <a:t>Maybe</a:t>
            </a:r>
          </a:p>
        </p:txBody>
      </p:sp>
    </p:spTree>
    <p:extLst>
      <p:ext uri="{BB962C8B-B14F-4D97-AF65-F5344CB8AC3E}">
        <p14:creationId xmlns:p14="http://schemas.microsoft.com/office/powerpoint/2010/main" val="3280994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Big Questions</a:t>
            </a:r>
          </a:p>
        </p:txBody>
      </p:sp>
      <p:sp>
        <p:nvSpPr>
          <p:cNvPr id="3" name="Content Placeholder 2"/>
          <p:cNvSpPr>
            <a:spLocks noGrp="1"/>
          </p:cNvSpPr>
          <p:nvPr>
            <p:ph idx="1"/>
          </p:nvPr>
        </p:nvSpPr>
        <p:spPr/>
        <p:txBody>
          <a:bodyPr/>
          <a:lstStyle/>
          <a:p>
            <a:r>
              <a:rPr lang="en-US" dirty="0"/>
              <a:t>How can we possibly use “objective” science to study the subjective mind!?</a:t>
            </a:r>
          </a:p>
          <a:p>
            <a:pPr lvl="1"/>
            <a:r>
              <a:rPr lang="en-US" dirty="0"/>
              <a:t>Is science even objective in the first place??</a:t>
            </a:r>
          </a:p>
          <a:p>
            <a:endParaRPr lang="en-US" dirty="0"/>
          </a:p>
          <a:p>
            <a:r>
              <a:rPr lang="en-US" dirty="0"/>
              <a:t>Historical trends in addressing this question: </a:t>
            </a:r>
            <a:r>
              <a:rPr lang="en-US" i="1" dirty="0"/>
              <a:t>where are we now, and how did we get here?</a:t>
            </a:r>
          </a:p>
          <a:p>
            <a:endParaRPr lang="en-US"/>
          </a:p>
          <a:p>
            <a:r>
              <a:rPr lang="en-US"/>
              <a:t>What </a:t>
            </a:r>
            <a:r>
              <a:rPr lang="en-US" dirty="0"/>
              <a:t>is the full scope of Psychology, and how does it compare to Psychiatry or anything else?</a:t>
            </a:r>
          </a:p>
        </p:txBody>
      </p:sp>
    </p:spTree>
    <p:extLst>
      <p:ext uri="{BB962C8B-B14F-4D97-AF65-F5344CB8AC3E}">
        <p14:creationId xmlns:p14="http://schemas.microsoft.com/office/powerpoint/2010/main" val="1087128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Harm in Trying:</a:t>
            </a:r>
            <a:br>
              <a:rPr lang="en-US" dirty="0"/>
            </a:br>
            <a:r>
              <a:rPr lang="en-US" dirty="0"/>
              <a:t>The History of Psychology</a:t>
            </a:r>
          </a:p>
        </p:txBody>
      </p:sp>
      <p:sp>
        <p:nvSpPr>
          <p:cNvPr id="3" name="Content Placeholder 2"/>
          <p:cNvSpPr>
            <a:spLocks noGrp="1"/>
          </p:cNvSpPr>
          <p:nvPr>
            <p:ph idx="1"/>
          </p:nvPr>
        </p:nvSpPr>
        <p:spPr/>
        <p:txBody>
          <a:bodyPr/>
          <a:lstStyle/>
          <a:p>
            <a:pPr marL="107950" indent="0">
              <a:buNone/>
            </a:pPr>
            <a:r>
              <a:rPr lang="en-US" dirty="0"/>
              <a:t>No Psychology in the Ancient World.  But plenty of Philosophy:</a:t>
            </a:r>
          </a:p>
          <a:p>
            <a:pPr marL="107950" indent="0">
              <a:buNone/>
            </a:pPr>
            <a:r>
              <a:rPr lang="en-US" b="1" dirty="0"/>
              <a:t>Buddha</a:t>
            </a:r>
            <a:r>
              <a:rPr lang="en-US" dirty="0"/>
              <a:t>: Diagnosed suffering as arising in patterns of thoughts, proscribed treatment (lose the attachments!)</a:t>
            </a:r>
          </a:p>
          <a:p>
            <a:pPr marL="107950" indent="0">
              <a:buNone/>
            </a:pPr>
            <a:r>
              <a:rPr lang="en-US" dirty="0"/>
              <a:t>Greeks, </a:t>
            </a:r>
            <a:r>
              <a:rPr lang="en-US" dirty="0" err="1"/>
              <a:t>etc</a:t>
            </a:r>
            <a:r>
              <a:rPr lang="en-US" dirty="0"/>
              <a:t>: Where / what is the mind? Reality real? Nature vs. Nurture / Empiricism.  Basis of logic, reasoning.  Though &lt;-&gt; emotion.  Reason vs. Empiricism.</a:t>
            </a:r>
          </a:p>
          <a:p>
            <a:pPr marL="107950" indent="0">
              <a:buNone/>
            </a:pPr>
            <a:endParaRPr lang="en-US" dirty="0"/>
          </a:p>
        </p:txBody>
      </p:sp>
    </p:spTree>
    <p:extLst>
      <p:ext uri="{BB962C8B-B14F-4D97-AF65-F5344CB8AC3E}">
        <p14:creationId xmlns:p14="http://schemas.microsoft.com/office/powerpoint/2010/main" val="1300775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Rationalism vs. Empiricism</a:t>
            </a:r>
          </a:p>
        </p:txBody>
      </p:sp>
      <p:sp>
        <p:nvSpPr>
          <p:cNvPr id="3" name="Content Placeholder 2"/>
          <p:cNvSpPr>
            <a:spLocks noGrp="1"/>
          </p:cNvSpPr>
          <p:nvPr>
            <p:ph idx="1"/>
          </p:nvPr>
        </p:nvSpPr>
        <p:spPr/>
        <p:txBody>
          <a:bodyPr/>
          <a:lstStyle/>
          <a:p>
            <a:pPr marL="107950" indent="0">
              <a:buNone/>
            </a:pPr>
            <a:r>
              <a:rPr lang="en-US" b="1" dirty="0"/>
              <a:t>Rationalism</a:t>
            </a:r>
            <a:r>
              <a:rPr lang="en-US" dirty="0"/>
              <a:t>: Deduce what is true based on logical principles, axioms, etc.  (Descartes)</a:t>
            </a:r>
          </a:p>
          <a:p>
            <a:pPr marL="107950" indent="0">
              <a:buNone/>
            </a:pPr>
            <a:endParaRPr lang="en-US" dirty="0"/>
          </a:p>
          <a:p>
            <a:pPr marL="107950" indent="0">
              <a:buNone/>
            </a:pPr>
            <a:r>
              <a:rPr lang="en-US" b="1" dirty="0"/>
              <a:t>Empiricism</a:t>
            </a:r>
            <a:r>
              <a:rPr lang="en-US" dirty="0"/>
              <a:t>: Learn what is true based on experience. (Locke)</a:t>
            </a:r>
          </a:p>
          <a:p>
            <a:pPr marL="107950" indent="0">
              <a:buNone/>
            </a:pPr>
            <a:endParaRPr lang="en-US" dirty="0"/>
          </a:p>
          <a:p>
            <a:pPr marL="107950" indent="0">
              <a:buNone/>
            </a:pPr>
            <a:r>
              <a:rPr lang="en-US" dirty="0"/>
              <a:t>Can’t we all just get along!?  Clearly you need both..</a:t>
            </a:r>
          </a:p>
        </p:txBody>
      </p:sp>
    </p:spTree>
    <p:extLst>
      <p:ext uri="{BB962C8B-B14F-4D97-AF65-F5344CB8AC3E}">
        <p14:creationId xmlns:p14="http://schemas.microsoft.com/office/powerpoint/2010/main" val="266201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Hey, How about some </a:t>
            </a:r>
            <a:r>
              <a:rPr lang="en-US" i="1" dirty="0"/>
              <a:t>Data</a:t>
            </a:r>
            <a:r>
              <a:rPr lang="en-US" dirty="0"/>
              <a:t>!</a:t>
            </a:r>
          </a:p>
        </p:txBody>
      </p:sp>
      <p:sp>
        <p:nvSpPr>
          <p:cNvPr id="3" name="Content Placeholder 2"/>
          <p:cNvSpPr>
            <a:spLocks noGrp="1"/>
          </p:cNvSpPr>
          <p:nvPr>
            <p:ph idx="1"/>
          </p:nvPr>
        </p:nvSpPr>
        <p:spPr/>
        <p:txBody>
          <a:bodyPr/>
          <a:lstStyle/>
          <a:p>
            <a:pPr marL="107950" indent="0">
              <a:buNone/>
            </a:pPr>
            <a:r>
              <a:rPr lang="en-US" b="1" dirty="0"/>
              <a:t>Wilhelm Wundt (1879)</a:t>
            </a:r>
            <a:r>
              <a:rPr lang="en-US" dirty="0"/>
              <a:t>: First dude to actually collect </a:t>
            </a:r>
            <a:r>
              <a:rPr lang="en-US" b="1" dirty="0"/>
              <a:t>scientific data </a:t>
            </a:r>
            <a:r>
              <a:rPr lang="en-US" dirty="0"/>
              <a:t>about human behavior!  i.e., the first true Psychologist.</a:t>
            </a:r>
          </a:p>
          <a:p>
            <a:pPr marL="107950" indent="0">
              <a:buNone/>
            </a:pPr>
            <a:r>
              <a:rPr lang="en-US" dirty="0"/>
              <a:t>But unfortunately, the data was all </a:t>
            </a:r>
            <a:r>
              <a:rPr lang="en-US" i="1" dirty="0"/>
              <a:t>subjective</a:t>
            </a:r>
            <a:r>
              <a:rPr lang="en-US" dirty="0"/>
              <a:t>!</a:t>
            </a:r>
          </a:p>
          <a:p>
            <a:pPr marL="107950" indent="0">
              <a:buNone/>
            </a:pPr>
            <a:r>
              <a:rPr lang="en-US" b="1" dirty="0" err="1"/>
              <a:t>Titchener</a:t>
            </a:r>
            <a:r>
              <a:rPr lang="en-US" dirty="0"/>
              <a:t>: </a:t>
            </a:r>
            <a:r>
              <a:rPr lang="en-US" b="1" dirty="0"/>
              <a:t>structuralism</a:t>
            </a:r>
            <a:r>
              <a:rPr lang="en-US" dirty="0"/>
              <a:t> = subjective contents of experience, through </a:t>
            </a:r>
            <a:r>
              <a:rPr lang="en-US" i="1" dirty="0"/>
              <a:t>introspection</a:t>
            </a:r>
          </a:p>
          <a:p>
            <a:pPr marL="107950" indent="0">
              <a:buNone/>
            </a:pPr>
            <a:r>
              <a:rPr lang="en-US" b="1" dirty="0"/>
              <a:t>James</a:t>
            </a:r>
            <a:r>
              <a:rPr lang="en-US" dirty="0"/>
              <a:t>: </a:t>
            </a:r>
            <a:r>
              <a:rPr lang="en-US" b="1" dirty="0"/>
              <a:t>functionalism</a:t>
            </a:r>
            <a:r>
              <a:rPr lang="en-US" dirty="0"/>
              <a:t> = largely theoretical (vs. experimental) ideas about specific </a:t>
            </a:r>
            <a:r>
              <a:rPr lang="en-US" i="1" dirty="0"/>
              <a:t>functions</a:t>
            </a:r>
            <a:r>
              <a:rPr lang="en-US" dirty="0"/>
              <a:t> of mind, instead of contents.</a:t>
            </a:r>
          </a:p>
        </p:txBody>
      </p:sp>
    </p:spTree>
    <p:extLst>
      <p:ext uri="{BB962C8B-B14F-4D97-AF65-F5344CB8AC3E}">
        <p14:creationId xmlns:p14="http://schemas.microsoft.com/office/powerpoint/2010/main" val="1243206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Hey, How about some</a:t>
            </a:r>
            <a:br>
              <a:rPr lang="en-US" dirty="0"/>
            </a:br>
            <a:r>
              <a:rPr lang="en-US" dirty="0"/>
              <a:t> </a:t>
            </a:r>
            <a:r>
              <a:rPr lang="en-US" i="1" dirty="0"/>
              <a:t>Objective</a:t>
            </a:r>
            <a:r>
              <a:rPr lang="en-US" dirty="0"/>
              <a:t> Data!  (1913-1950’s)</a:t>
            </a:r>
          </a:p>
        </p:txBody>
      </p:sp>
      <p:sp>
        <p:nvSpPr>
          <p:cNvPr id="3" name="Content Placeholder 2"/>
          <p:cNvSpPr>
            <a:spLocks noGrp="1"/>
          </p:cNvSpPr>
          <p:nvPr>
            <p:ph idx="1"/>
          </p:nvPr>
        </p:nvSpPr>
        <p:spPr/>
        <p:txBody>
          <a:bodyPr/>
          <a:lstStyle/>
          <a:p>
            <a:pPr marL="107950" indent="0">
              <a:buNone/>
            </a:pPr>
            <a:r>
              <a:rPr lang="en-US" b="1" dirty="0"/>
              <a:t>Behaviorists</a:t>
            </a:r>
            <a:r>
              <a:rPr lang="en-US" dirty="0"/>
              <a:t>: rejection of introspection – can only study and theorize about what is objectively observable: behavior!  </a:t>
            </a:r>
            <a:r>
              <a:rPr lang="en-US" b="1" dirty="0"/>
              <a:t>Stimulus -&gt; Response</a:t>
            </a:r>
          </a:p>
        </p:txBody>
      </p:sp>
      <p:pic>
        <p:nvPicPr>
          <p:cNvPr id="6" name="Content Placeholder 4"/>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bwMode="auto">
          <a:xfrm>
            <a:off x="695325" y="3324225"/>
            <a:ext cx="3392867" cy="2875455"/>
          </a:xfrm>
          <a:prstGeom prst="rect">
            <a:avLst/>
          </a:prstGeom>
          <a:noFill/>
          <a:ln>
            <a:noFill/>
          </a:ln>
          <a:effectLst>
            <a:outerShdw blurRad="63500" dist="46662" dir="2115817" algn="ctr" rotWithShape="0">
              <a:schemeClr val="tx1">
                <a:alpha val="74997"/>
              </a:schemeClr>
            </a:outerShdw>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descr="fig_skinner_box_bab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6725" y="3324225"/>
            <a:ext cx="3048000" cy="2938119"/>
          </a:xfrm>
          <a:prstGeom prst="rect">
            <a:avLst/>
          </a:prstGeom>
        </p:spPr>
      </p:pic>
      <p:sp>
        <p:nvSpPr>
          <p:cNvPr id="8" name="TextBox 7"/>
          <p:cNvSpPr txBox="1"/>
          <p:nvPr/>
        </p:nvSpPr>
        <p:spPr>
          <a:xfrm>
            <a:off x="1381125" y="6219825"/>
            <a:ext cx="1559035" cy="560153"/>
          </a:xfrm>
          <a:prstGeom prst="rect">
            <a:avLst/>
          </a:prstGeom>
          <a:noFill/>
        </p:spPr>
        <p:txBody>
          <a:bodyPr wrap="square" rtlCol="0">
            <a:spAutoFit/>
          </a:bodyPr>
          <a:lstStyle/>
          <a:p>
            <a:r>
              <a:rPr lang="en-US" sz="3200" kern="1200" dirty="0">
                <a:latin typeface="Arial"/>
                <a:ea typeface="ＭＳ Ｐゴシック" pitchFamily="-109" charset="-128"/>
              </a:rPr>
              <a:t>Pavlov </a:t>
            </a:r>
            <a:endParaRPr lang="en-US" sz="3200" kern="1200" dirty="0"/>
          </a:p>
        </p:txBody>
      </p:sp>
      <p:sp>
        <p:nvSpPr>
          <p:cNvPr id="9" name="TextBox 8"/>
          <p:cNvSpPr txBox="1"/>
          <p:nvPr/>
        </p:nvSpPr>
        <p:spPr>
          <a:xfrm>
            <a:off x="4886325" y="6219825"/>
            <a:ext cx="1711435" cy="560153"/>
          </a:xfrm>
          <a:prstGeom prst="rect">
            <a:avLst/>
          </a:prstGeom>
          <a:noFill/>
        </p:spPr>
        <p:txBody>
          <a:bodyPr wrap="square" rtlCol="0">
            <a:spAutoFit/>
          </a:bodyPr>
          <a:lstStyle/>
          <a:p>
            <a:r>
              <a:rPr lang="en-US" sz="3200" kern="1200" dirty="0">
                <a:solidFill>
                  <a:srgbClr val="000000"/>
                </a:solidFill>
                <a:latin typeface="Arial"/>
                <a:ea typeface="ＭＳ Ｐゴシック" pitchFamily="-109" charset="-128"/>
              </a:rPr>
              <a:t>Skinner</a:t>
            </a:r>
            <a:endParaRPr lang="en-US" sz="3200" kern="1200" dirty="0">
              <a:solidFill>
                <a:srgbClr val="000000"/>
              </a:solidFill>
            </a:endParaRPr>
          </a:p>
        </p:txBody>
      </p:sp>
      <p:pic>
        <p:nvPicPr>
          <p:cNvPr id="10" name="Shape 266"/>
          <p:cNvPicPr preferRelativeResize="0"/>
          <p:nvPr/>
        </p:nvPicPr>
        <p:blipFill>
          <a:blip r:embed="rId4">
            <a:alphaModFix/>
          </a:blip>
          <a:stretch>
            <a:fillRect/>
          </a:stretch>
        </p:blipFill>
        <p:spPr>
          <a:xfrm>
            <a:off x="7477125" y="3324225"/>
            <a:ext cx="1928812" cy="2825129"/>
          </a:xfrm>
          <a:prstGeom prst="rect">
            <a:avLst/>
          </a:prstGeom>
          <a:noFill/>
          <a:ln>
            <a:noFill/>
          </a:ln>
        </p:spPr>
      </p:pic>
      <p:sp>
        <p:nvSpPr>
          <p:cNvPr id="11" name="TextBox 10"/>
          <p:cNvSpPr txBox="1"/>
          <p:nvPr/>
        </p:nvSpPr>
        <p:spPr>
          <a:xfrm>
            <a:off x="7705725" y="6219825"/>
            <a:ext cx="1559035" cy="560153"/>
          </a:xfrm>
          <a:prstGeom prst="rect">
            <a:avLst/>
          </a:prstGeom>
          <a:noFill/>
        </p:spPr>
        <p:txBody>
          <a:bodyPr wrap="square" rtlCol="0">
            <a:spAutoFit/>
          </a:bodyPr>
          <a:lstStyle/>
          <a:p>
            <a:r>
              <a:rPr lang="en-US" sz="3200" kern="1200" dirty="0">
                <a:solidFill>
                  <a:srgbClr val="000000"/>
                </a:solidFill>
              </a:rPr>
              <a:t>Watson</a:t>
            </a:r>
          </a:p>
        </p:txBody>
      </p:sp>
    </p:spTree>
    <p:extLst>
      <p:ext uri="{BB962C8B-B14F-4D97-AF65-F5344CB8AC3E}">
        <p14:creationId xmlns:p14="http://schemas.microsoft.com/office/powerpoint/2010/main" val="1618144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Cognitive Counter-Revolution (1960’s)</a:t>
            </a:r>
          </a:p>
        </p:txBody>
      </p:sp>
      <p:sp>
        <p:nvSpPr>
          <p:cNvPr id="3" name="Content Placeholder 2"/>
          <p:cNvSpPr>
            <a:spLocks noGrp="1"/>
          </p:cNvSpPr>
          <p:nvPr>
            <p:ph idx="1"/>
          </p:nvPr>
        </p:nvSpPr>
        <p:spPr>
          <a:xfrm>
            <a:off x="503238" y="1770063"/>
            <a:ext cx="4764087" cy="4906962"/>
          </a:xfrm>
        </p:spPr>
        <p:txBody>
          <a:bodyPr/>
          <a:lstStyle/>
          <a:p>
            <a:pPr marL="107950" indent="0">
              <a:buNone/>
            </a:pPr>
            <a:r>
              <a:rPr lang="en-US" b="1" dirty="0"/>
              <a:t>Cognitive(ism)</a:t>
            </a:r>
            <a:r>
              <a:rPr lang="en-US" dirty="0"/>
              <a:t>: Yeah, maybe there is actually something going on inside the mind..</a:t>
            </a:r>
          </a:p>
          <a:p>
            <a:pPr marL="107950" indent="0">
              <a:buNone/>
            </a:pPr>
            <a:endParaRPr lang="en-US" dirty="0"/>
          </a:p>
          <a:p>
            <a:pPr marL="107950" indent="0">
              <a:buNone/>
            </a:pPr>
            <a:endParaRPr lang="en-US" dirty="0"/>
          </a:p>
        </p:txBody>
      </p:sp>
      <p:pic>
        <p:nvPicPr>
          <p:cNvPr id="4" name="Picture 3" descr="cartoon.tiff                                                   000005FBZip 100                        AB89E6C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7325" y="1724025"/>
            <a:ext cx="4167580" cy="541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588843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Shape 307"/>
          <p:cNvSpPr/>
          <p:nvPr/>
        </p:nvSpPr>
        <p:spPr>
          <a:xfrm>
            <a:off x="335916" y="168064"/>
            <a:ext cx="9741534" cy="6722533"/>
          </a:xfrm>
          <a:prstGeom prst="rect">
            <a:avLst/>
          </a:prstGeom>
          <a:noFill/>
          <a:ln>
            <a:noFill/>
          </a:ln>
        </p:spPr>
        <p:txBody>
          <a:bodyPr lIns="100778" tIns="50375" rIns="100778" bIns="50375" anchor="t" anchorCtr="0">
            <a:noAutofit/>
          </a:bodyPr>
          <a:lstStyle/>
          <a:p>
            <a:pPr>
              <a:spcBef>
                <a:spcPts val="397"/>
              </a:spcBef>
            </a:pPr>
            <a:r>
              <a:rPr lang="en" sz="2800" dirty="0">
                <a:solidFill>
                  <a:srgbClr val="000000"/>
                </a:solidFill>
                <a:latin typeface="Calibri"/>
                <a:ea typeface="Calibri"/>
                <a:cs typeface="Calibri"/>
                <a:sym typeface="Calibri"/>
              </a:rPr>
              <a:t>Behaviorism</a:t>
            </a:r>
            <a:r>
              <a:rPr lang="en-US" sz="2800" dirty="0">
                <a:solidFill>
                  <a:srgbClr val="000000"/>
                </a:solidFill>
                <a:latin typeface="Calibri"/>
                <a:ea typeface="Calibri"/>
                <a:cs typeface="Calibri"/>
                <a:sym typeface="Calibri"/>
              </a:rPr>
              <a:t>:</a:t>
            </a:r>
            <a:endParaRPr lang="en" sz="2800" dirty="0">
              <a:solidFill>
                <a:srgbClr val="000000"/>
              </a:solidFill>
              <a:latin typeface="Calibri"/>
              <a:ea typeface="Calibri"/>
              <a:cs typeface="Calibri"/>
              <a:sym typeface="Calibri"/>
            </a:endParaRPr>
          </a:p>
          <a:p>
            <a:pPr>
              <a:spcBef>
                <a:spcPts val="397"/>
              </a:spcBef>
            </a:pPr>
            <a:endParaRPr sz="2000" dirty="0">
              <a:solidFill>
                <a:srgbClr val="000000"/>
              </a:solidFill>
              <a:latin typeface="Calibri"/>
              <a:ea typeface="Calibri"/>
              <a:cs typeface="Calibri"/>
              <a:sym typeface="Calibri"/>
            </a:endParaRPr>
          </a:p>
          <a:p>
            <a:pPr marL="0" lvl="1" indent="0">
              <a:spcBef>
                <a:spcPts val="397"/>
              </a:spcBef>
              <a:buClr>
                <a:schemeClr val="lt1"/>
              </a:buClr>
            </a:pPr>
            <a:endParaRPr sz="1600" dirty="0">
              <a:solidFill>
                <a:srgbClr val="000000"/>
              </a:solidFill>
              <a:latin typeface="Calibri"/>
              <a:ea typeface="Calibri"/>
              <a:cs typeface="Calibri"/>
              <a:sym typeface="Calibri"/>
            </a:endParaRPr>
          </a:p>
          <a:p>
            <a:pPr marL="818954" lvl="1" indent="-237987">
              <a:spcBef>
                <a:spcPts val="397"/>
              </a:spcBef>
              <a:buClr>
                <a:schemeClr val="lt1"/>
              </a:buClr>
            </a:pPr>
            <a:endParaRPr sz="1600" dirty="0">
              <a:solidFill>
                <a:srgbClr val="000000"/>
              </a:solidFill>
              <a:latin typeface="Calibri"/>
              <a:ea typeface="Calibri"/>
              <a:cs typeface="Calibri"/>
              <a:sym typeface="Calibri"/>
            </a:endParaRPr>
          </a:p>
          <a:p>
            <a:pPr>
              <a:spcBef>
                <a:spcPts val="397"/>
              </a:spcBef>
            </a:pPr>
            <a:endParaRPr lang="en-US" sz="2000" dirty="0">
              <a:solidFill>
                <a:srgbClr val="000000"/>
              </a:solidFill>
              <a:latin typeface="Calibri"/>
              <a:ea typeface="Calibri"/>
              <a:cs typeface="Calibri"/>
              <a:sym typeface="Calibri"/>
            </a:endParaRPr>
          </a:p>
          <a:p>
            <a:pPr>
              <a:spcBef>
                <a:spcPts val="397"/>
              </a:spcBef>
            </a:pPr>
            <a:r>
              <a:rPr lang="en" sz="2400" dirty="0">
                <a:solidFill>
                  <a:srgbClr val="000000"/>
                </a:solidFill>
                <a:latin typeface="Calibri"/>
                <a:ea typeface="Calibri"/>
                <a:cs typeface="Calibri"/>
                <a:sym typeface="Calibri"/>
              </a:rPr>
              <a:t>Cognitive Psychology</a:t>
            </a:r>
            <a:r>
              <a:rPr lang="en-US" sz="2400" dirty="0">
                <a:solidFill>
                  <a:srgbClr val="000000"/>
                </a:solidFill>
                <a:latin typeface="Calibri"/>
                <a:ea typeface="Calibri"/>
                <a:cs typeface="Calibri"/>
                <a:sym typeface="Calibri"/>
              </a:rPr>
              <a:t>:</a:t>
            </a:r>
            <a:endParaRPr lang="en" sz="2400" dirty="0">
              <a:solidFill>
                <a:srgbClr val="000000"/>
              </a:solidFill>
              <a:latin typeface="Calibri"/>
              <a:ea typeface="Calibri"/>
              <a:cs typeface="Calibri"/>
              <a:sym typeface="Calibri"/>
            </a:endParaRPr>
          </a:p>
          <a:p>
            <a:pPr>
              <a:spcBef>
                <a:spcPts val="397"/>
              </a:spcBef>
            </a:pPr>
            <a:endParaRPr sz="2000" dirty="0">
              <a:solidFill>
                <a:srgbClr val="000000"/>
              </a:solidFill>
              <a:latin typeface="Calibri"/>
              <a:ea typeface="Calibri"/>
              <a:cs typeface="Calibri"/>
              <a:sym typeface="Calibri"/>
            </a:endParaRPr>
          </a:p>
          <a:p>
            <a:pPr marL="377979" indent="-300983">
              <a:spcBef>
                <a:spcPts val="397"/>
              </a:spcBef>
              <a:buClr>
                <a:schemeClr val="lt1"/>
              </a:buClr>
            </a:pPr>
            <a:endParaRPr sz="3100" dirty="0">
              <a:solidFill>
                <a:srgbClr val="000000"/>
              </a:solidFill>
              <a:latin typeface="Calibri"/>
              <a:ea typeface="Calibri"/>
              <a:cs typeface="Calibri"/>
              <a:sym typeface="Calibri"/>
            </a:endParaRPr>
          </a:p>
          <a:p>
            <a:pPr>
              <a:spcBef>
                <a:spcPts val="310"/>
              </a:spcBef>
            </a:pPr>
            <a:endParaRPr sz="3000" dirty="0">
              <a:solidFill>
                <a:srgbClr val="000000"/>
              </a:solidFill>
              <a:latin typeface="Helvetica Neue"/>
              <a:ea typeface="Helvetica Neue"/>
              <a:cs typeface="Helvetica Neue"/>
              <a:sym typeface="Helvetica Neue"/>
            </a:endParaRPr>
          </a:p>
          <a:p>
            <a:pPr marL="371567" lvl="1" indent="-196576">
              <a:spcBef>
                <a:spcPts val="310"/>
              </a:spcBef>
              <a:buFont typeface="Courier New"/>
              <a:buChar char="o"/>
            </a:pPr>
            <a:endParaRPr sz="2000" dirty="0">
              <a:solidFill>
                <a:srgbClr val="000000"/>
              </a:solidFill>
              <a:latin typeface="Helvetica Neue"/>
              <a:ea typeface="Helvetica Neue"/>
              <a:cs typeface="Helvetica Neue"/>
              <a:sym typeface="Helvetica Neue"/>
            </a:endParaRPr>
          </a:p>
          <a:p>
            <a:pPr marL="371567" lvl="1" indent="-196576">
              <a:spcBef>
                <a:spcPts val="310"/>
              </a:spcBef>
              <a:buSzPct val="77777"/>
              <a:buFont typeface="Courier New"/>
              <a:buChar char="o"/>
            </a:pPr>
            <a:r>
              <a:rPr lang="en" sz="2000" dirty="0">
                <a:solidFill>
                  <a:srgbClr val="000000"/>
                </a:solidFill>
                <a:latin typeface="Helvetica Neue"/>
                <a:ea typeface="Helvetica Neue"/>
                <a:cs typeface="Helvetica Neue"/>
                <a:sym typeface="Helvetica Neue"/>
              </a:rPr>
              <a:t>Stimulus (memorize this list)</a:t>
            </a:r>
          </a:p>
          <a:p>
            <a:pPr marL="1002739" lvl="2" indent="-302779">
              <a:spcBef>
                <a:spcPts val="310"/>
              </a:spcBef>
              <a:buSzPct val="70000"/>
              <a:buFont typeface="Wingdings"/>
              <a:buChar char="§"/>
            </a:pPr>
            <a:r>
              <a:rPr lang="en" sz="2200" dirty="0">
                <a:solidFill>
                  <a:srgbClr val="000000"/>
                </a:solidFill>
                <a:latin typeface="Helvetica Neue"/>
                <a:ea typeface="Helvetica Neue"/>
                <a:cs typeface="Helvetica Neue"/>
                <a:sym typeface="Helvetica Neue"/>
              </a:rPr>
              <a:t>lion, onion, Bill, firefighter, carrot, </a:t>
            </a:r>
            <a:br>
              <a:rPr lang="en" sz="2200" dirty="0">
                <a:solidFill>
                  <a:srgbClr val="000000"/>
                </a:solidFill>
                <a:latin typeface="Helvetica Neue"/>
                <a:ea typeface="Helvetica Neue"/>
                <a:cs typeface="Helvetica Neue"/>
                <a:sym typeface="Helvetica Neue"/>
              </a:rPr>
            </a:br>
            <a:r>
              <a:rPr lang="en" sz="2200" dirty="0">
                <a:solidFill>
                  <a:srgbClr val="000000"/>
                </a:solidFill>
                <a:latin typeface="Helvetica Neue"/>
                <a:ea typeface="Helvetica Neue"/>
                <a:cs typeface="Helvetica Neue"/>
                <a:sym typeface="Helvetica Neue"/>
              </a:rPr>
              <a:t>zebra, John, clerk, Tom, nurse, cow</a:t>
            </a:r>
          </a:p>
          <a:p>
            <a:pPr marL="371567" lvl="1" indent="-196576">
              <a:spcBef>
                <a:spcPts val="310"/>
              </a:spcBef>
              <a:buSzPct val="77777"/>
              <a:buFont typeface="Courier New"/>
              <a:buChar char="o"/>
            </a:pPr>
            <a:r>
              <a:rPr lang="en" sz="2000" dirty="0">
                <a:solidFill>
                  <a:srgbClr val="000000"/>
                </a:solidFill>
                <a:latin typeface="Helvetica Neue"/>
                <a:ea typeface="Helvetica Neue"/>
                <a:cs typeface="Helvetica Neue"/>
                <a:sym typeface="Helvetica Neue"/>
              </a:rPr>
              <a:t>Response (recall)</a:t>
            </a:r>
          </a:p>
          <a:p>
            <a:pPr marL="1002739" lvl="2" indent="-302779">
              <a:spcBef>
                <a:spcPts val="310"/>
              </a:spcBef>
              <a:buSzPct val="70000"/>
              <a:buFont typeface="Wingdings"/>
              <a:buChar char="§"/>
            </a:pPr>
            <a:r>
              <a:rPr lang="en" sz="2200" dirty="0">
                <a:solidFill>
                  <a:srgbClr val="000000"/>
                </a:solidFill>
                <a:latin typeface="Helvetica Neue"/>
                <a:ea typeface="Helvetica Neue"/>
                <a:cs typeface="Helvetica Neue"/>
                <a:sym typeface="Helvetica Neue"/>
              </a:rPr>
              <a:t>lion, zebra, cow, onion, carrot, </a:t>
            </a:r>
            <a:br>
              <a:rPr lang="en" sz="2200" dirty="0">
                <a:solidFill>
                  <a:srgbClr val="000000"/>
                </a:solidFill>
                <a:latin typeface="Helvetica Neue"/>
                <a:ea typeface="Helvetica Neue"/>
                <a:cs typeface="Helvetica Neue"/>
                <a:sym typeface="Helvetica Neue"/>
              </a:rPr>
            </a:br>
            <a:r>
              <a:rPr lang="en" sz="2200" dirty="0">
                <a:solidFill>
                  <a:srgbClr val="000000"/>
                </a:solidFill>
                <a:latin typeface="Helvetica Neue"/>
                <a:ea typeface="Helvetica Neue"/>
                <a:cs typeface="Helvetica Neue"/>
                <a:sym typeface="Helvetica Neue"/>
              </a:rPr>
              <a:t>firefighter, clerk , nurse, John, Bill, Tom</a:t>
            </a:r>
          </a:p>
          <a:p>
            <a:pPr marL="371567" lvl="1" indent="-196576">
              <a:spcBef>
                <a:spcPts val="310"/>
              </a:spcBef>
              <a:buSzPct val="77777"/>
              <a:buFont typeface="Courier New"/>
              <a:buChar char="o"/>
            </a:pPr>
            <a:r>
              <a:rPr lang="en" sz="2000" dirty="0">
                <a:solidFill>
                  <a:srgbClr val="000000"/>
                </a:solidFill>
                <a:latin typeface="Helvetica Neue"/>
                <a:ea typeface="Helvetica Neue"/>
                <a:cs typeface="Helvetica Neue"/>
                <a:sym typeface="Helvetica Neue"/>
              </a:rPr>
              <a:t>Mental Processes</a:t>
            </a:r>
          </a:p>
          <a:p>
            <a:pPr marL="1002739" lvl="2" indent="-302779">
              <a:spcBef>
                <a:spcPts val="310"/>
              </a:spcBef>
              <a:buSzPct val="70000"/>
              <a:buFont typeface="Wingdings"/>
              <a:buChar char="§"/>
            </a:pPr>
            <a:r>
              <a:rPr lang="en" sz="2200" dirty="0">
                <a:solidFill>
                  <a:srgbClr val="000000"/>
                </a:solidFill>
                <a:latin typeface="Helvetica Neue"/>
                <a:ea typeface="Helvetica Neue"/>
                <a:cs typeface="Helvetica Neue"/>
                <a:sym typeface="Helvetica Neue"/>
              </a:rPr>
              <a:t>Strategies, grouping, reorganization, etc</a:t>
            </a:r>
            <a:endParaRPr sz="3100" dirty="0">
              <a:solidFill>
                <a:srgbClr val="000000"/>
              </a:solidFill>
              <a:latin typeface="Calibri"/>
              <a:ea typeface="Calibri"/>
              <a:cs typeface="Calibri"/>
              <a:sym typeface="Calibri"/>
            </a:endParaRPr>
          </a:p>
          <a:p>
            <a:pPr marL="377979" indent="-300983">
              <a:spcBef>
                <a:spcPts val="397"/>
              </a:spcBef>
              <a:buClr>
                <a:schemeClr val="lt1"/>
              </a:buClr>
            </a:pPr>
            <a:endParaRPr sz="3100" dirty="0">
              <a:solidFill>
                <a:srgbClr val="000000"/>
              </a:solidFill>
              <a:latin typeface="Calibri"/>
              <a:ea typeface="Calibri"/>
              <a:cs typeface="Calibri"/>
              <a:sym typeface="Calibri"/>
            </a:endParaRPr>
          </a:p>
          <a:p>
            <a:pPr marL="377979" indent="-300983">
              <a:spcBef>
                <a:spcPts val="397"/>
              </a:spcBef>
              <a:buClr>
                <a:schemeClr val="lt1"/>
              </a:buClr>
            </a:pPr>
            <a:endParaRPr sz="3100" dirty="0">
              <a:solidFill>
                <a:srgbClr val="000000"/>
              </a:solidFill>
              <a:latin typeface="Calibri"/>
              <a:ea typeface="Calibri"/>
              <a:cs typeface="Calibri"/>
              <a:sym typeface="Calibri"/>
            </a:endParaRPr>
          </a:p>
          <a:p>
            <a:pPr marL="377979" indent="-300983">
              <a:spcBef>
                <a:spcPts val="397"/>
              </a:spcBef>
              <a:buClr>
                <a:schemeClr val="lt1"/>
              </a:buClr>
            </a:pPr>
            <a:endParaRPr sz="3100" dirty="0">
              <a:solidFill>
                <a:srgbClr val="000000"/>
              </a:solidFill>
              <a:latin typeface="Calibri"/>
              <a:ea typeface="Calibri"/>
              <a:cs typeface="Calibri"/>
              <a:sym typeface="Calibri"/>
            </a:endParaRPr>
          </a:p>
          <a:p>
            <a:pPr marL="1280928" lvl="2" indent="-258985">
              <a:spcBef>
                <a:spcPts val="397"/>
              </a:spcBef>
            </a:pPr>
            <a:endParaRPr sz="2000" dirty="0">
              <a:solidFill>
                <a:srgbClr val="000000"/>
              </a:solidFill>
              <a:latin typeface="Calibri"/>
              <a:ea typeface="Calibri"/>
              <a:cs typeface="Calibri"/>
              <a:sym typeface="Calibri"/>
            </a:endParaRPr>
          </a:p>
        </p:txBody>
      </p:sp>
      <p:grpSp>
        <p:nvGrpSpPr>
          <p:cNvPr id="2" name="Group 1"/>
          <p:cNvGrpSpPr/>
          <p:nvPr/>
        </p:nvGrpSpPr>
        <p:grpSpPr>
          <a:xfrm>
            <a:off x="1152525" y="809625"/>
            <a:ext cx="8096953" cy="2478934"/>
            <a:chOff x="1259681" y="1176443"/>
            <a:chExt cx="8096953" cy="2478934"/>
          </a:xfrm>
        </p:grpSpPr>
        <p:grpSp>
          <p:nvGrpSpPr>
            <p:cNvPr id="308" name="Shape 308"/>
            <p:cNvGrpSpPr/>
            <p:nvPr/>
          </p:nvGrpSpPr>
          <p:grpSpPr>
            <a:xfrm>
              <a:off x="1511617" y="1176443"/>
              <a:ext cx="1574602" cy="1050395"/>
              <a:chOff x="432" y="383"/>
              <a:chExt cx="900" cy="599"/>
            </a:xfrm>
          </p:grpSpPr>
          <p:sp>
            <p:nvSpPr>
              <p:cNvPr id="309" name="Shape 309"/>
              <p:cNvSpPr/>
              <p:nvPr/>
            </p:nvSpPr>
            <p:spPr>
              <a:xfrm>
                <a:off x="432" y="383"/>
                <a:ext cx="900" cy="599"/>
              </a:xfrm>
              <a:prstGeom prst="rect">
                <a:avLst/>
              </a:prstGeom>
              <a:solidFill>
                <a:schemeClr val="dk1"/>
              </a:solidFill>
              <a:ln w="19050" cap="flat">
                <a:solidFill>
                  <a:schemeClr val="lt1"/>
                </a:solidFill>
                <a:prstDash val="solid"/>
                <a:miter/>
                <a:headEnd type="none" w="med" len="med"/>
                <a:tailEnd type="none" w="med" len="med"/>
              </a:ln>
            </p:spPr>
            <p:txBody>
              <a:bodyPr lIns="91425" tIns="45700" rIns="91425" bIns="45700" anchor="ctr" anchorCtr="0">
                <a:noAutofit/>
              </a:bodyPr>
              <a:lstStyle/>
              <a:p>
                <a:pPr>
                  <a:spcBef>
                    <a:spcPts val="0"/>
                  </a:spcBef>
                </a:pPr>
                <a:endParaRPr/>
              </a:p>
            </p:txBody>
          </p:sp>
          <p:sp>
            <p:nvSpPr>
              <p:cNvPr id="310" name="Shape 310"/>
              <p:cNvSpPr txBox="1"/>
              <p:nvPr/>
            </p:nvSpPr>
            <p:spPr>
              <a:xfrm>
                <a:off x="575" y="565"/>
                <a:ext cx="599" cy="299"/>
              </a:xfrm>
              <a:prstGeom prst="rect">
                <a:avLst/>
              </a:prstGeom>
              <a:noFill/>
              <a:ln>
                <a:noFill/>
              </a:ln>
            </p:spPr>
            <p:txBody>
              <a:bodyPr lIns="91425" tIns="45700" rIns="91425" bIns="45700" anchor="t" anchorCtr="0">
                <a:noAutofit/>
              </a:bodyPr>
              <a:lstStyle/>
              <a:p>
                <a:pPr>
                  <a:spcBef>
                    <a:spcPts val="0"/>
                  </a:spcBef>
                  <a:buSzPct val="25000"/>
                </a:pPr>
                <a:r>
                  <a:rPr lang="en" sz="2000" dirty="0">
                    <a:solidFill>
                      <a:schemeClr val="bg1"/>
                    </a:solidFill>
                    <a:latin typeface="Times New Roman"/>
                    <a:ea typeface="Times New Roman"/>
                    <a:cs typeface="Times New Roman"/>
                    <a:sym typeface="Times New Roman"/>
                  </a:rPr>
                  <a:t>Stimuli</a:t>
                </a:r>
              </a:p>
            </p:txBody>
          </p:sp>
        </p:grpSp>
        <p:grpSp>
          <p:nvGrpSpPr>
            <p:cNvPr id="311" name="Shape 311"/>
            <p:cNvGrpSpPr/>
            <p:nvPr/>
          </p:nvGrpSpPr>
          <p:grpSpPr>
            <a:xfrm>
              <a:off x="4198936" y="1176444"/>
              <a:ext cx="1728563" cy="1050395"/>
              <a:chOff x="3647" y="288"/>
              <a:chExt cx="988" cy="599"/>
            </a:xfrm>
          </p:grpSpPr>
          <p:sp>
            <p:nvSpPr>
              <p:cNvPr id="312" name="Shape 312"/>
              <p:cNvSpPr/>
              <p:nvPr/>
            </p:nvSpPr>
            <p:spPr>
              <a:xfrm>
                <a:off x="3647" y="288"/>
                <a:ext cx="900" cy="599"/>
              </a:xfrm>
              <a:prstGeom prst="rect">
                <a:avLst/>
              </a:prstGeom>
              <a:solidFill>
                <a:schemeClr val="dk1"/>
              </a:solidFill>
              <a:ln w="19050" cap="flat">
                <a:solidFill>
                  <a:schemeClr val="lt1"/>
                </a:solidFill>
                <a:prstDash val="solid"/>
                <a:miter/>
                <a:headEnd type="none" w="med" len="med"/>
                <a:tailEnd type="none" w="med" len="med"/>
              </a:ln>
            </p:spPr>
            <p:txBody>
              <a:bodyPr lIns="91425" tIns="45700" rIns="91425" bIns="45700" anchor="ctr" anchorCtr="0">
                <a:noAutofit/>
              </a:bodyPr>
              <a:lstStyle/>
              <a:p>
                <a:pPr>
                  <a:spcBef>
                    <a:spcPts val="0"/>
                  </a:spcBef>
                </a:pPr>
                <a:endParaRPr/>
              </a:p>
            </p:txBody>
          </p:sp>
          <p:sp>
            <p:nvSpPr>
              <p:cNvPr id="313" name="Shape 313"/>
              <p:cNvSpPr txBox="1"/>
              <p:nvPr/>
            </p:nvSpPr>
            <p:spPr>
              <a:xfrm>
                <a:off x="3735" y="470"/>
                <a:ext cx="900" cy="299"/>
              </a:xfrm>
              <a:prstGeom prst="rect">
                <a:avLst/>
              </a:prstGeom>
              <a:noFill/>
              <a:ln>
                <a:noFill/>
              </a:ln>
            </p:spPr>
            <p:txBody>
              <a:bodyPr lIns="91425" tIns="45700" rIns="91425" bIns="45700" anchor="t" anchorCtr="0">
                <a:noAutofit/>
              </a:bodyPr>
              <a:lstStyle/>
              <a:p>
                <a:pPr>
                  <a:spcBef>
                    <a:spcPts val="0"/>
                  </a:spcBef>
                  <a:buSzPct val="25000"/>
                </a:pPr>
                <a:r>
                  <a:rPr lang="en" sz="2000" dirty="0">
                    <a:solidFill>
                      <a:srgbClr val="FFFFFF"/>
                    </a:solidFill>
                    <a:latin typeface="Times New Roman"/>
                    <a:ea typeface="Times New Roman"/>
                    <a:cs typeface="Times New Roman"/>
                    <a:sym typeface="Times New Roman"/>
                  </a:rPr>
                  <a:t>Responses</a:t>
                </a:r>
              </a:p>
            </p:txBody>
          </p:sp>
        </p:grpSp>
        <p:cxnSp>
          <p:nvCxnSpPr>
            <p:cNvPr id="314" name="Shape 314"/>
            <p:cNvCxnSpPr/>
            <p:nvPr/>
          </p:nvCxnSpPr>
          <p:spPr>
            <a:xfrm>
              <a:off x="3191192" y="1596602"/>
              <a:ext cx="839788" cy="0"/>
            </a:xfrm>
            <a:prstGeom prst="straightConnector1">
              <a:avLst/>
            </a:prstGeom>
            <a:noFill/>
            <a:ln w="38100" cap="flat">
              <a:solidFill>
                <a:schemeClr val="tx1"/>
              </a:solidFill>
              <a:prstDash val="solid"/>
              <a:round/>
              <a:headEnd type="none" w="med" len="med"/>
              <a:tailEnd type="triangle" w="med" len="med"/>
            </a:ln>
          </p:spPr>
        </p:cxnSp>
        <p:grpSp>
          <p:nvGrpSpPr>
            <p:cNvPr id="315" name="Shape 315"/>
            <p:cNvGrpSpPr/>
            <p:nvPr/>
          </p:nvGrpSpPr>
          <p:grpSpPr>
            <a:xfrm>
              <a:off x="1259681" y="2604981"/>
              <a:ext cx="1574602" cy="1050395"/>
              <a:chOff x="432" y="383"/>
              <a:chExt cx="900" cy="599"/>
            </a:xfrm>
          </p:grpSpPr>
          <p:sp>
            <p:nvSpPr>
              <p:cNvPr id="316" name="Shape 316"/>
              <p:cNvSpPr/>
              <p:nvPr/>
            </p:nvSpPr>
            <p:spPr>
              <a:xfrm>
                <a:off x="432" y="383"/>
                <a:ext cx="900" cy="599"/>
              </a:xfrm>
              <a:prstGeom prst="rect">
                <a:avLst/>
              </a:prstGeom>
              <a:solidFill>
                <a:schemeClr val="dk1"/>
              </a:solidFill>
              <a:ln w="19050" cap="flat">
                <a:solidFill>
                  <a:schemeClr val="lt1"/>
                </a:solidFill>
                <a:prstDash val="solid"/>
                <a:miter/>
                <a:headEnd type="none" w="med" len="med"/>
                <a:tailEnd type="none" w="med" len="med"/>
              </a:ln>
            </p:spPr>
            <p:txBody>
              <a:bodyPr lIns="91425" tIns="45700" rIns="91425" bIns="45700" anchor="ctr" anchorCtr="0">
                <a:noAutofit/>
              </a:bodyPr>
              <a:lstStyle/>
              <a:p>
                <a:pPr>
                  <a:spcBef>
                    <a:spcPts val="0"/>
                  </a:spcBef>
                </a:pPr>
                <a:endParaRPr/>
              </a:p>
            </p:txBody>
          </p:sp>
          <p:sp>
            <p:nvSpPr>
              <p:cNvPr id="317" name="Shape 317"/>
              <p:cNvSpPr txBox="1"/>
              <p:nvPr/>
            </p:nvSpPr>
            <p:spPr>
              <a:xfrm>
                <a:off x="589" y="532"/>
                <a:ext cx="599" cy="299"/>
              </a:xfrm>
              <a:prstGeom prst="rect">
                <a:avLst/>
              </a:prstGeom>
              <a:noFill/>
              <a:ln>
                <a:noFill/>
              </a:ln>
            </p:spPr>
            <p:txBody>
              <a:bodyPr lIns="91425" tIns="45700" rIns="91425" bIns="45700" anchor="t" anchorCtr="0">
                <a:noAutofit/>
              </a:bodyPr>
              <a:lstStyle/>
              <a:p>
                <a:pPr>
                  <a:spcBef>
                    <a:spcPts val="0"/>
                  </a:spcBef>
                  <a:buSzPct val="25000"/>
                </a:pPr>
                <a:r>
                  <a:rPr lang="en" sz="2000" dirty="0">
                    <a:solidFill>
                      <a:srgbClr val="FFFFFF"/>
                    </a:solidFill>
                    <a:latin typeface="Times New Roman"/>
                    <a:ea typeface="Times New Roman"/>
                    <a:cs typeface="Times New Roman"/>
                    <a:sym typeface="Times New Roman"/>
                  </a:rPr>
                  <a:t>Stimuli</a:t>
                </a:r>
              </a:p>
            </p:txBody>
          </p:sp>
        </p:grpSp>
        <p:grpSp>
          <p:nvGrpSpPr>
            <p:cNvPr id="318" name="Shape 318"/>
            <p:cNvGrpSpPr/>
            <p:nvPr/>
          </p:nvGrpSpPr>
          <p:grpSpPr>
            <a:xfrm>
              <a:off x="3863022" y="2604982"/>
              <a:ext cx="2962001" cy="1050395"/>
              <a:chOff x="1776" y="288"/>
              <a:chExt cx="1693" cy="599"/>
            </a:xfrm>
          </p:grpSpPr>
          <p:sp>
            <p:nvSpPr>
              <p:cNvPr id="319" name="Shape 319"/>
              <p:cNvSpPr/>
              <p:nvPr/>
            </p:nvSpPr>
            <p:spPr>
              <a:xfrm>
                <a:off x="1776" y="288"/>
                <a:ext cx="1500" cy="599"/>
              </a:xfrm>
              <a:prstGeom prst="rect">
                <a:avLst/>
              </a:prstGeom>
              <a:solidFill>
                <a:schemeClr val="dk1"/>
              </a:solidFill>
              <a:ln w="19050" cap="flat">
                <a:solidFill>
                  <a:schemeClr val="lt1"/>
                </a:solidFill>
                <a:prstDash val="solid"/>
                <a:miter/>
                <a:headEnd type="none" w="med" len="med"/>
                <a:tailEnd type="none" w="med" len="med"/>
              </a:ln>
            </p:spPr>
            <p:txBody>
              <a:bodyPr lIns="91425" tIns="45700" rIns="91425" bIns="45700" anchor="ctr" anchorCtr="0">
                <a:noAutofit/>
              </a:bodyPr>
              <a:lstStyle/>
              <a:p>
                <a:pPr>
                  <a:spcBef>
                    <a:spcPts val="0"/>
                  </a:spcBef>
                </a:pPr>
                <a:endParaRPr/>
              </a:p>
            </p:txBody>
          </p:sp>
          <p:sp>
            <p:nvSpPr>
              <p:cNvPr id="320" name="Shape 320"/>
              <p:cNvSpPr txBox="1"/>
              <p:nvPr/>
            </p:nvSpPr>
            <p:spPr>
              <a:xfrm>
                <a:off x="1969" y="437"/>
                <a:ext cx="1500" cy="299"/>
              </a:xfrm>
              <a:prstGeom prst="rect">
                <a:avLst/>
              </a:prstGeom>
              <a:noFill/>
              <a:ln>
                <a:noFill/>
              </a:ln>
            </p:spPr>
            <p:txBody>
              <a:bodyPr lIns="91425" tIns="45700" rIns="91425" bIns="45700" anchor="t" anchorCtr="0">
                <a:noAutofit/>
              </a:bodyPr>
              <a:lstStyle/>
              <a:p>
                <a:pPr>
                  <a:spcBef>
                    <a:spcPts val="0"/>
                  </a:spcBef>
                  <a:buSzPct val="25000"/>
                </a:pPr>
                <a:r>
                  <a:rPr lang="en" sz="2000" dirty="0">
                    <a:solidFill>
                      <a:srgbClr val="FFFFFF"/>
                    </a:solidFill>
                    <a:latin typeface="Times New Roman"/>
                    <a:ea typeface="Times New Roman"/>
                    <a:cs typeface="Times New Roman"/>
                    <a:sym typeface="Times New Roman"/>
                  </a:rPr>
                  <a:t>Mental Processes</a:t>
                </a:r>
              </a:p>
            </p:txBody>
          </p:sp>
        </p:grpSp>
        <p:grpSp>
          <p:nvGrpSpPr>
            <p:cNvPr id="321" name="Shape 321"/>
            <p:cNvGrpSpPr/>
            <p:nvPr/>
          </p:nvGrpSpPr>
          <p:grpSpPr>
            <a:xfrm>
              <a:off x="7558088" y="2604982"/>
              <a:ext cx="1798546" cy="1050395"/>
              <a:chOff x="3647" y="288"/>
              <a:chExt cx="1028" cy="599"/>
            </a:xfrm>
          </p:grpSpPr>
          <p:sp>
            <p:nvSpPr>
              <p:cNvPr id="322" name="Shape 322"/>
              <p:cNvSpPr/>
              <p:nvPr/>
            </p:nvSpPr>
            <p:spPr>
              <a:xfrm>
                <a:off x="3647" y="288"/>
                <a:ext cx="900" cy="599"/>
              </a:xfrm>
              <a:prstGeom prst="rect">
                <a:avLst/>
              </a:prstGeom>
              <a:solidFill>
                <a:schemeClr val="dk1"/>
              </a:solidFill>
              <a:ln w="19050" cap="flat">
                <a:solidFill>
                  <a:schemeClr val="lt1"/>
                </a:solidFill>
                <a:prstDash val="solid"/>
                <a:miter/>
                <a:headEnd type="none" w="med" len="med"/>
                <a:tailEnd type="none" w="med" len="med"/>
              </a:ln>
            </p:spPr>
            <p:txBody>
              <a:bodyPr lIns="91425" tIns="45700" rIns="91425" bIns="45700" anchor="ctr" anchorCtr="0">
                <a:noAutofit/>
              </a:bodyPr>
              <a:lstStyle/>
              <a:p>
                <a:pPr>
                  <a:spcBef>
                    <a:spcPts val="0"/>
                  </a:spcBef>
                </a:pPr>
                <a:endParaRPr/>
              </a:p>
            </p:txBody>
          </p:sp>
          <p:sp>
            <p:nvSpPr>
              <p:cNvPr id="323" name="Shape 323"/>
              <p:cNvSpPr txBox="1"/>
              <p:nvPr/>
            </p:nvSpPr>
            <p:spPr>
              <a:xfrm>
                <a:off x="3775" y="437"/>
                <a:ext cx="900" cy="299"/>
              </a:xfrm>
              <a:prstGeom prst="rect">
                <a:avLst/>
              </a:prstGeom>
              <a:noFill/>
              <a:ln>
                <a:noFill/>
              </a:ln>
            </p:spPr>
            <p:txBody>
              <a:bodyPr lIns="91425" tIns="45700" rIns="91425" bIns="45700" anchor="t" anchorCtr="0">
                <a:noAutofit/>
              </a:bodyPr>
              <a:lstStyle/>
              <a:p>
                <a:pPr>
                  <a:spcBef>
                    <a:spcPts val="0"/>
                  </a:spcBef>
                  <a:buSzPct val="25000"/>
                </a:pPr>
                <a:r>
                  <a:rPr lang="en" sz="2000" dirty="0">
                    <a:solidFill>
                      <a:srgbClr val="FFFFFF"/>
                    </a:solidFill>
                    <a:latin typeface="Times New Roman"/>
                    <a:ea typeface="Times New Roman"/>
                    <a:cs typeface="Times New Roman"/>
                    <a:sym typeface="Times New Roman"/>
                  </a:rPr>
                  <a:t>Responses</a:t>
                </a:r>
              </a:p>
            </p:txBody>
          </p:sp>
        </p:grpSp>
        <p:cxnSp>
          <p:nvCxnSpPr>
            <p:cNvPr id="324" name="Shape 324"/>
            <p:cNvCxnSpPr/>
            <p:nvPr/>
          </p:nvCxnSpPr>
          <p:spPr>
            <a:xfrm>
              <a:off x="2939256" y="3025140"/>
              <a:ext cx="839788" cy="0"/>
            </a:xfrm>
            <a:prstGeom prst="straightConnector1">
              <a:avLst/>
            </a:prstGeom>
            <a:noFill/>
            <a:ln w="38100" cap="flat">
              <a:solidFill>
                <a:srgbClr val="000000"/>
              </a:solidFill>
              <a:prstDash val="solid"/>
              <a:round/>
              <a:headEnd type="none" w="med" len="med"/>
              <a:tailEnd type="triangle" w="med" len="med"/>
            </a:ln>
          </p:spPr>
        </p:cxnSp>
        <p:cxnSp>
          <p:nvCxnSpPr>
            <p:cNvPr id="325" name="Shape 325"/>
            <p:cNvCxnSpPr/>
            <p:nvPr/>
          </p:nvCxnSpPr>
          <p:spPr>
            <a:xfrm>
              <a:off x="6634321" y="3025140"/>
              <a:ext cx="839788" cy="0"/>
            </a:xfrm>
            <a:prstGeom prst="straightConnector1">
              <a:avLst/>
            </a:prstGeom>
            <a:noFill/>
            <a:ln w="38100" cap="flat">
              <a:solidFill>
                <a:srgbClr val="000000"/>
              </a:solidFill>
              <a:prstDash val="solid"/>
              <a:round/>
              <a:headEnd type="none" w="med" len="med"/>
              <a:tailEnd type="triangle" w="med" len="med"/>
            </a:ln>
          </p:spPr>
        </p:cxnSp>
      </p:grpSp>
    </p:spTree>
    <p:extLst>
      <p:ext uri="{BB962C8B-B14F-4D97-AF65-F5344CB8AC3E}">
        <p14:creationId xmlns:p14="http://schemas.microsoft.com/office/powerpoint/2010/main" val="1045622705"/>
      </p:ext>
    </p:extLst>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 the Brain..</a:t>
            </a:r>
          </a:p>
        </p:txBody>
      </p:sp>
      <p:sp>
        <p:nvSpPr>
          <p:cNvPr id="3" name="Content Placeholder 2"/>
          <p:cNvSpPr>
            <a:spLocks noGrp="1"/>
          </p:cNvSpPr>
          <p:nvPr>
            <p:ph idx="1"/>
          </p:nvPr>
        </p:nvSpPr>
        <p:spPr/>
        <p:txBody>
          <a:bodyPr/>
          <a:lstStyle/>
          <a:p>
            <a:pPr marL="107950" indent="0">
              <a:buNone/>
            </a:pPr>
            <a:r>
              <a:rPr lang="en-US" dirty="0"/>
              <a:t>1960’s-80’s: Cognitive “</a:t>
            </a:r>
            <a:r>
              <a:rPr lang="en-US" dirty="0" err="1"/>
              <a:t>boxology</a:t>
            </a:r>
            <a:r>
              <a:rPr lang="en-US" dirty="0"/>
              <a:t>” based on idea that mind is a digital computer (sure, why not..)</a:t>
            </a:r>
          </a:p>
          <a:p>
            <a:pPr marL="107950" indent="0">
              <a:buNone/>
            </a:pPr>
            <a:r>
              <a:rPr lang="en-US" dirty="0"/>
              <a:t>1990’s – now: </a:t>
            </a:r>
            <a:r>
              <a:rPr lang="en-US" b="1" dirty="0"/>
              <a:t>Cognitive Neuroscience</a:t>
            </a:r>
            <a:r>
              <a:rPr lang="en-US" dirty="0"/>
              <a:t>!</a:t>
            </a:r>
          </a:p>
        </p:txBody>
      </p:sp>
      <p:pic>
        <p:nvPicPr>
          <p:cNvPr id="4" name="Picture 2" descr="full_fmri2.jpg                                                 00000002NO NAME                        000000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25" y="3552825"/>
            <a:ext cx="3209925" cy="36111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p:cNvPicPr>
            <a:picLocks noChangeAspect="1"/>
          </p:cNvPicPr>
          <p:nvPr/>
        </p:nvPicPr>
        <p:blipFill>
          <a:blip r:embed="rId3"/>
          <a:stretch>
            <a:fillRect/>
          </a:stretch>
        </p:blipFill>
        <p:spPr>
          <a:xfrm>
            <a:off x="4505325" y="3552825"/>
            <a:ext cx="4987637" cy="3429000"/>
          </a:xfrm>
          <a:prstGeom prst="rect">
            <a:avLst/>
          </a:prstGeom>
        </p:spPr>
      </p:pic>
    </p:spTree>
    <p:extLst>
      <p:ext uri="{BB962C8B-B14F-4D97-AF65-F5344CB8AC3E}">
        <p14:creationId xmlns:p14="http://schemas.microsoft.com/office/powerpoint/2010/main" val="1597516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took a while, but..</a:t>
            </a:r>
          </a:p>
        </p:txBody>
      </p:sp>
      <p:sp>
        <p:nvSpPr>
          <p:cNvPr id="3" name="Content Placeholder 2"/>
          <p:cNvSpPr>
            <a:spLocks noGrp="1"/>
          </p:cNvSpPr>
          <p:nvPr>
            <p:ph idx="1"/>
          </p:nvPr>
        </p:nvSpPr>
        <p:spPr/>
        <p:txBody>
          <a:bodyPr/>
          <a:lstStyle/>
          <a:p>
            <a:pPr marL="107950" indent="0">
              <a:buNone/>
            </a:pPr>
            <a:r>
              <a:rPr lang="en-US" dirty="0"/>
              <a:t>We now have a mature science based on </a:t>
            </a:r>
            <a:r>
              <a:rPr lang="en-US" b="1" dirty="0"/>
              <a:t>objective data </a:t>
            </a:r>
            <a:r>
              <a:rPr lang="en-US" dirty="0"/>
              <a:t>about both </a:t>
            </a:r>
            <a:r>
              <a:rPr lang="en-US" b="1" dirty="0"/>
              <a:t>behavior</a:t>
            </a:r>
            <a:r>
              <a:rPr lang="en-US" dirty="0"/>
              <a:t> </a:t>
            </a:r>
            <a:r>
              <a:rPr lang="en-US" i="1" dirty="0"/>
              <a:t>and</a:t>
            </a:r>
            <a:r>
              <a:rPr lang="en-US" dirty="0"/>
              <a:t> the </a:t>
            </a:r>
            <a:r>
              <a:rPr lang="en-US" b="1" dirty="0"/>
              <a:t>brain</a:t>
            </a:r>
            <a:r>
              <a:rPr lang="en-US" dirty="0"/>
              <a:t> mechanisms that give rise to it!</a:t>
            </a:r>
          </a:p>
          <a:p>
            <a:pPr marL="107950" indent="0">
              <a:buNone/>
            </a:pPr>
            <a:endParaRPr lang="en-US" dirty="0"/>
          </a:p>
          <a:p>
            <a:pPr marL="107950" indent="0">
              <a:buNone/>
            </a:pPr>
            <a:r>
              <a:rPr lang="en-US" dirty="0"/>
              <a:t>Internal cognitive processes can be objectively measured in many ways, instead of just making stuff up about how computers might do stuff..</a:t>
            </a:r>
          </a:p>
        </p:txBody>
      </p:sp>
    </p:spTree>
    <p:extLst>
      <p:ext uri="{BB962C8B-B14F-4D97-AF65-F5344CB8AC3E}">
        <p14:creationId xmlns:p14="http://schemas.microsoft.com/office/powerpoint/2010/main" val="2141713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0C3DB-78AB-A64E-9F11-956EC1A030A2}"/>
              </a:ext>
            </a:extLst>
          </p:cNvPr>
          <p:cNvSpPr>
            <a:spLocks noGrp="1"/>
          </p:cNvSpPr>
          <p:nvPr>
            <p:ph type="title"/>
          </p:nvPr>
        </p:nvSpPr>
        <p:spPr/>
        <p:txBody>
          <a:bodyPr/>
          <a:lstStyle/>
          <a:p>
            <a:r>
              <a:rPr lang="en-US" dirty="0"/>
              <a:t>Summary: Four Major Approaches</a:t>
            </a:r>
          </a:p>
        </p:txBody>
      </p:sp>
      <p:sp>
        <p:nvSpPr>
          <p:cNvPr id="3" name="Content Placeholder 2">
            <a:extLst>
              <a:ext uri="{FF2B5EF4-FFF2-40B4-BE49-F238E27FC236}">
                <a16:creationId xmlns:a16="http://schemas.microsoft.com/office/drawing/2014/main" id="{2B76AE6C-BEFC-D842-B0C5-31BC5CC60187}"/>
              </a:ext>
            </a:extLst>
          </p:cNvPr>
          <p:cNvSpPr>
            <a:spLocks noGrp="1"/>
          </p:cNvSpPr>
          <p:nvPr>
            <p:ph idx="1"/>
          </p:nvPr>
        </p:nvSpPr>
        <p:spPr/>
        <p:txBody>
          <a:bodyPr/>
          <a:lstStyle/>
          <a:p>
            <a:pPr marL="107950" indent="0">
              <a:buNone/>
            </a:pPr>
            <a:r>
              <a:rPr lang="en-US" dirty="0"/>
              <a:t>Internal Factors</a:t>
            </a:r>
          </a:p>
          <a:p>
            <a:r>
              <a:rPr lang="en-US" dirty="0"/>
              <a:t>Biological</a:t>
            </a:r>
          </a:p>
          <a:p>
            <a:r>
              <a:rPr lang="en-US" dirty="0"/>
              <a:t>Cognitive</a:t>
            </a:r>
          </a:p>
          <a:p>
            <a:pPr marL="107950" indent="0">
              <a:buNone/>
            </a:pPr>
            <a:endParaRPr lang="en-US" dirty="0"/>
          </a:p>
          <a:p>
            <a:pPr marL="107950" indent="0">
              <a:buNone/>
            </a:pPr>
            <a:r>
              <a:rPr lang="en-US" dirty="0"/>
              <a:t>External factors</a:t>
            </a:r>
          </a:p>
          <a:p>
            <a:r>
              <a:rPr lang="en-US" dirty="0"/>
              <a:t>Behavioral</a:t>
            </a:r>
          </a:p>
          <a:p>
            <a:r>
              <a:rPr lang="en-US" dirty="0"/>
              <a:t>Sociocultural</a:t>
            </a:r>
          </a:p>
        </p:txBody>
      </p:sp>
    </p:spTree>
    <p:extLst>
      <p:ext uri="{BB962C8B-B14F-4D97-AF65-F5344CB8AC3E}">
        <p14:creationId xmlns:p14="http://schemas.microsoft.com/office/powerpoint/2010/main" val="1272261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Historical Trends</a:t>
            </a:r>
          </a:p>
        </p:txBody>
      </p:sp>
      <p:sp>
        <p:nvSpPr>
          <p:cNvPr id="3" name="Content Placeholder 2"/>
          <p:cNvSpPr>
            <a:spLocks noGrp="1"/>
          </p:cNvSpPr>
          <p:nvPr>
            <p:ph idx="1"/>
          </p:nvPr>
        </p:nvSpPr>
        <p:spPr/>
        <p:txBody>
          <a:bodyPr/>
          <a:lstStyle/>
          <a:p>
            <a:r>
              <a:rPr lang="en-US" dirty="0"/>
              <a:t>Freud and psychoanalysis (1900-1920):</a:t>
            </a:r>
          </a:p>
          <a:p>
            <a:pPr lvl="1"/>
            <a:r>
              <a:rPr lang="en-US" dirty="0"/>
              <a:t>role of the unconscious, tripartite structure: id, ego, superego</a:t>
            </a:r>
          </a:p>
          <a:p>
            <a:r>
              <a:rPr lang="en-US" dirty="0"/>
              <a:t>Gestalt psychology (1910-1940)</a:t>
            </a:r>
          </a:p>
          <a:p>
            <a:pPr lvl="1"/>
            <a:r>
              <a:rPr lang="en-US" dirty="0"/>
              <a:t>Whole is different than sum of its parts: emergence!</a:t>
            </a:r>
          </a:p>
          <a:p>
            <a:r>
              <a:rPr lang="en-US" dirty="0"/>
              <a:t>Rogers, Maslow: Humanism (1950’s – now)</a:t>
            </a:r>
          </a:p>
          <a:p>
            <a:pPr lvl="1"/>
            <a:r>
              <a:rPr lang="en-US" dirty="0"/>
              <a:t>Motivation, individual feelings, potential for growth</a:t>
            </a:r>
          </a:p>
        </p:txBody>
      </p:sp>
    </p:spTree>
    <p:extLst>
      <p:ext uri="{BB962C8B-B14F-4D97-AF65-F5344CB8AC3E}">
        <p14:creationId xmlns:p14="http://schemas.microsoft.com/office/powerpoint/2010/main" val="3511787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Science Study the Mind?</a:t>
            </a:r>
          </a:p>
        </p:txBody>
      </p:sp>
      <p:sp>
        <p:nvSpPr>
          <p:cNvPr id="3" name="Content Placeholder 2"/>
          <p:cNvSpPr>
            <a:spLocks noGrp="1"/>
          </p:cNvSpPr>
          <p:nvPr>
            <p:ph idx="1"/>
          </p:nvPr>
        </p:nvSpPr>
        <p:spPr/>
        <p:txBody>
          <a:bodyPr/>
          <a:lstStyle/>
          <a:p>
            <a:pPr marL="622300" indent="-514350">
              <a:buSzPct val="100000"/>
              <a:buAutoNum type="alphaUcPeriod"/>
            </a:pPr>
            <a:r>
              <a:rPr lang="en-US" dirty="0"/>
              <a:t>Yes</a:t>
            </a:r>
          </a:p>
          <a:p>
            <a:pPr marL="622300" indent="-514350">
              <a:buSzPct val="100000"/>
              <a:buAutoNum type="alphaUcPeriod"/>
            </a:pPr>
            <a:r>
              <a:rPr lang="en-US" dirty="0"/>
              <a:t>No</a:t>
            </a:r>
          </a:p>
          <a:p>
            <a:pPr marL="622300" indent="-514350">
              <a:buSzPct val="100000"/>
              <a:buAutoNum type="alphaUcPeriod"/>
            </a:pPr>
            <a:r>
              <a:rPr lang="en-US" dirty="0"/>
              <a:t>Maybe</a:t>
            </a:r>
          </a:p>
        </p:txBody>
      </p:sp>
    </p:spTree>
    <p:extLst>
      <p:ext uri="{BB962C8B-B14F-4D97-AF65-F5344CB8AC3E}">
        <p14:creationId xmlns:p14="http://schemas.microsoft.com/office/powerpoint/2010/main" val="3559117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Crazy Science vs. Sane Science</a:t>
            </a:r>
          </a:p>
        </p:txBody>
      </p:sp>
      <p:sp>
        <p:nvSpPr>
          <p:cNvPr id="3" name="Content Placeholder 2"/>
          <p:cNvSpPr>
            <a:spLocks noGrp="1"/>
          </p:cNvSpPr>
          <p:nvPr>
            <p:ph idx="1"/>
          </p:nvPr>
        </p:nvSpPr>
        <p:spPr/>
        <p:txBody>
          <a:bodyPr/>
          <a:lstStyle/>
          <a:p>
            <a:pPr marL="107950" indent="0">
              <a:buNone/>
            </a:pPr>
            <a:r>
              <a:rPr lang="en-US" dirty="0"/>
              <a:t>Crazy: all the different theories!</a:t>
            </a:r>
          </a:p>
          <a:p>
            <a:pPr marL="107950" indent="0">
              <a:buNone/>
            </a:pPr>
            <a:r>
              <a:rPr lang="en-US" dirty="0"/>
              <a:t>	It’s all just S-&gt;R? Mind is a digital computer?</a:t>
            </a:r>
          </a:p>
          <a:p>
            <a:pPr marL="107950" indent="0">
              <a:buNone/>
            </a:pPr>
            <a:endParaRPr lang="en-US" dirty="0"/>
          </a:p>
          <a:p>
            <a:pPr marL="107950" indent="0">
              <a:buNone/>
            </a:pPr>
            <a:r>
              <a:rPr lang="en-US" dirty="0"/>
              <a:t>Sane: all the data that was generated.</a:t>
            </a:r>
          </a:p>
          <a:p>
            <a:pPr marL="107950" indent="0">
              <a:buNone/>
            </a:pPr>
            <a:r>
              <a:rPr lang="en-US" dirty="0"/>
              <a:t>	S-&gt;R learning data still very relevant.</a:t>
            </a:r>
          </a:p>
          <a:p>
            <a:pPr marL="107950" indent="0">
              <a:buNone/>
            </a:pPr>
            <a:r>
              <a:rPr lang="en-US" dirty="0"/>
              <a:t>	Cognitive info processing data very relevant..</a:t>
            </a:r>
          </a:p>
        </p:txBody>
      </p:sp>
    </p:spTree>
    <p:extLst>
      <p:ext uri="{BB962C8B-B14F-4D97-AF65-F5344CB8AC3E}">
        <p14:creationId xmlns:p14="http://schemas.microsoft.com/office/powerpoint/2010/main" val="3483286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Scientific Method: Critique</a:t>
            </a:r>
          </a:p>
        </p:txBody>
      </p:sp>
      <p:sp>
        <p:nvSpPr>
          <p:cNvPr id="3" name="Content Placeholder 2"/>
          <p:cNvSpPr>
            <a:spLocks noGrp="1"/>
          </p:cNvSpPr>
          <p:nvPr>
            <p:ph idx="1"/>
          </p:nvPr>
        </p:nvSpPr>
        <p:spPr/>
        <p:txBody>
          <a:bodyPr/>
          <a:lstStyle/>
          <a:p>
            <a:r>
              <a:rPr lang="en-US" sz="2800" dirty="0"/>
              <a:t>make an observation, </a:t>
            </a:r>
          </a:p>
          <a:p>
            <a:r>
              <a:rPr lang="en-US" sz="2800" dirty="0"/>
              <a:t>form a hypothesis (based on </a:t>
            </a:r>
            <a:r>
              <a:rPr lang="en-US" sz="2800" i="1" dirty="0"/>
              <a:t>what</a:t>
            </a:r>
            <a:r>
              <a:rPr lang="en-US" sz="2800" dirty="0"/>
              <a:t>??)</a:t>
            </a:r>
          </a:p>
          <a:p>
            <a:r>
              <a:rPr lang="en-US" sz="2800" dirty="0"/>
              <a:t>collect data, </a:t>
            </a:r>
          </a:p>
          <a:p>
            <a:r>
              <a:rPr lang="en-US" sz="2800" dirty="0"/>
              <a:t>analyze data,  </a:t>
            </a:r>
          </a:p>
          <a:p>
            <a:r>
              <a:rPr lang="en-US" sz="2800" dirty="0"/>
              <a:t>draw conclusions. (yeah, like </a:t>
            </a:r>
            <a:r>
              <a:rPr lang="en-US" sz="2800" i="1" dirty="0"/>
              <a:t>what</a:t>
            </a:r>
            <a:r>
              <a:rPr lang="en-US" sz="2800" dirty="0"/>
              <a:t>??)</a:t>
            </a:r>
          </a:p>
          <a:p>
            <a:endParaRPr lang="en-US" sz="2800" dirty="0"/>
          </a:p>
          <a:p>
            <a:pPr marL="107950" indent="0">
              <a:buNone/>
            </a:pPr>
            <a:r>
              <a:rPr lang="en-US" sz="2800" i="1" dirty="0"/>
              <a:t>Hypotheses</a:t>
            </a:r>
            <a:r>
              <a:rPr lang="en-US" sz="2800" dirty="0"/>
              <a:t> and </a:t>
            </a:r>
            <a:r>
              <a:rPr lang="en-US" sz="2800" i="1" dirty="0"/>
              <a:t>conclusions</a:t>
            </a:r>
            <a:r>
              <a:rPr lang="en-US" sz="2800" dirty="0"/>
              <a:t> are subjective, psychological constructs!!*</a:t>
            </a:r>
          </a:p>
          <a:p>
            <a:pPr marL="107950" indent="0">
              <a:buNone/>
            </a:pPr>
            <a:r>
              <a:rPr lang="en-US" sz="2000" dirty="0"/>
              <a:t>*Don’t even get me started about measurement in quantum physics!</a:t>
            </a:r>
          </a:p>
          <a:p>
            <a:pPr marL="107950" indent="0">
              <a:buNone/>
            </a:pPr>
            <a:endParaRPr lang="en-US" dirty="0"/>
          </a:p>
        </p:txBody>
      </p:sp>
    </p:spTree>
    <p:extLst>
      <p:ext uri="{BB962C8B-B14F-4D97-AF65-F5344CB8AC3E}">
        <p14:creationId xmlns:p14="http://schemas.microsoft.com/office/powerpoint/2010/main" val="2832735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Subjective Vortex..</a:t>
            </a:r>
          </a:p>
        </p:txBody>
      </p:sp>
      <p:sp>
        <p:nvSpPr>
          <p:cNvPr id="3" name="Content Placeholder 2"/>
          <p:cNvSpPr>
            <a:spLocks noGrp="1"/>
          </p:cNvSpPr>
          <p:nvPr>
            <p:ph idx="1"/>
          </p:nvPr>
        </p:nvSpPr>
        <p:spPr/>
        <p:txBody>
          <a:bodyPr/>
          <a:lstStyle/>
          <a:p>
            <a:pPr marL="107950" indent="0">
              <a:buNone/>
            </a:pPr>
            <a:r>
              <a:rPr lang="en-US" dirty="0"/>
              <a:t>Is the color “red” you see the same way I see it?</a:t>
            </a:r>
          </a:p>
          <a:p>
            <a:pPr marL="107950" indent="0">
              <a:buNone/>
            </a:pPr>
            <a:endParaRPr lang="en-US" dirty="0"/>
          </a:p>
          <a:p>
            <a:pPr marL="107950" indent="0">
              <a:buNone/>
            </a:pPr>
            <a:r>
              <a:rPr lang="en-US" dirty="0"/>
              <a:t>How would you ever test this??</a:t>
            </a:r>
          </a:p>
        </p:txBody>
      </p:sp>
    </p:spTree>
    <p:extLst>
      <p:ext uri="{BB962C8B-B14F-4D97-AF65-F5344CB8AC3E}">
        <p14:creationId xmlns:p14="http://schemas.microsoft.com/office/powerpoint/2010/main" val="496938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Have you ever..</a:t>
            </a:r>
          </a:p>
        </p:txBody>
      </p:sp>
      <p:sp>
        <p:nvSpPr>
          <p:cNvPr id="3" name="Content Placeholder 2"/>
          <p:cNvSpPr>
            <a:spLocks noGrp="1"/>
          </p:cNvSpPr>
          <p:nvPr>
            <p:ph idx="1"/>
          </p:nvPr>
        </p:nvSpPr>
        <p:spPr/>
        <p:txBody>
          <a:bodyPr/>
          <a:lstStyle/>
          <a:p>
            <a:pPr marL="107950" indent="0">
              <a:buNone/>
            </a:pPr>
            <a:r>
              <a:rPr lang="en-US" dirty="0"/>
              <a:t>Convinced anyone of anything they weren’t already prepared to believe?</a:t>
            </a:r>
          </a:p>
          <a:p>
            <a:pPr marL="107950" indent="0">
              <a:buNone/>
            </a:pPr>
            <a:r>
              <a:rPr lang="en-US" sz="2800" dirty="0"/>
              <a:t>e.g., Convinced an atheist to believe in God, or a religious person to become an atheist?</a:t>
            </a:r>
          </a:p>
          <a:p>
            <a:pPr marL="107950" indent="0">
              <a:buNone/>
            </a:pPr>
            <a:r>
              <a:rPr lang="en-US" sz="2800" dirty="0"/>
              <a:t>	or even believe in evolution</a:t>
            </a:r>
          </a:p>
          <a:p>
            <a:pPr marL="107950" indent="0">
              <a:buNone/>
            </a:pPr>
            <a:r>
              <a:rPr lang="en-US" sz="2800" dirty="0"/>
              <a:t>	or ghosts..?</a:t>
            </a:r>
          </a:p>
          <a:p>
            <a:pPr marL="107950" indent="0">
              <a:buNone/>
            </a:pPr>
            <a:r>
              <a:rPr lang="en-US" sz="2800" dirty="0"/>
              <a:t>Or a climate-change-denier to believe in global warming??</a:t>
            </a:r>
          </a:p>
          <a:p>
            <a:pPr marL="107950" indent="0">
              <a:buNone/>
            </a:pPr>
            <a:r>
              <a:rPr lang="en-US" sz="2800" dirty="0"/>
              <a:t>Or your S.O. that </a:t>
            </a:r>
            <a:r>
              <a:rPr lang="en-US" sz="2800" i="1" dirty="0"/>
              <a:t>they</a:t>
            </a:r>
            <a:r>
              <a:rPr lang="en-US" sz="2800" dirty="0"/>
              <a:t> are wrong and </a:t>
            </a:r>
            <a:r>
              <a:rPr lang="en-US" sz="2800" i="1" dirty="0"/>
              <a:t>you</a:t>
            </a:r>
            <a:r>
              <a:rPr lang="en-US" sz="2800" dirty="0"/>
              <a:t> are right?</a:t>
            </a:r>
          </a:p>
        </p:txBody>
      </p:sp>
    </p:spTree>
    <p:extLst>
      <p:ext uri="{BB962C8B-B14F-4D97-AF65-F5344CB8AC3E}">
        <p14:creationId xmlns:p14="http://schemas.microsoft.com/office/powerpoint/2010/main" val="4199506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Brain Has Walls..</a:t>
            </a:r>
          </a:p>
        </p:txBody>
      </p:sp>
      <p:sp>
        <p:nvSpPr>
          <p:cNvPr id="3" name="Content Placeholder 2"/>
          <p:cNvSpPr>
            <a:spLocks noGrp="1"/>
          </p:cNvSpPr>
          <p:nvPr>
            <p:ph idx="1"/>
          </p:nvPr>
        </p:nvSpPr>
        <p:spPr/>
        <p:txBody>
          <a:bodyPr/>
          <a:lstStyle/>
          <a:p>
            <a:pPr marL="107950" indent="0">
              <a:buNone/>
            </a:pPr>
            <a:r>
              <a:rPr lang="en-US" dirty="0"/>
              <a:t>We only experience the world through our own perspective: nothing gets in that we don’t </a:t>
            </a:r>
            <a:r>
              <a:rPr lang="en-US" i="1" dirty="0"/>
              <a:t>let</a:t>
            </a:r>
            <a:r>
              <a:rPr lang="en-US" dirty="0"/>
              <a:t> in</a:t>
            </a:r>
          </a:p>
          <a:p>
            <a:pPr marL="107950" indent="0">
              <a:buNone/>
            </a:pPr>
            <a:br>
              <a:rPr lang="en-US" dirty="0"/>
            </a:br>
            <a:r>
              <a:rPr lang="en-US" dirty="0"/>
              <a:t>Our minds are our own private castles, that we rule with impunity  (CCC = Control!)</a:t>
            </a:r>
          </a:p>
          <a:p>
            <a:pPr marL="107950" indent="0">
              <a:buNone/>
            </a:pPr>
            <a:r>
              <a:rPr lang="en-US" dirty="0"/>
              <a:t> </a:t>
            </a:r>
          </a:p>
          <a:p>
            <a:pPr marL="107950" indent="0">
              <a:buNone/>
            </a:pPr>
            <a:r>
              <a:rPr lang="en-US" dirty="0"/>
              <a:t>It is fundamentally threatening to our </a:t>
            </a:r>
            <a:r>
              <a:rPr lang="en-US" i="1" dirty="0"/>
              <a:t>everything</a:t>
            </a:r>
            <a:r>
              <a:rPr lang="en-US" dirty="0"/>
              <a:t> if core, long-held beliefs are challenged</a:t>
            </a:r>
          </a:p>
        </p:txBody>
      </p:sp>
    </p:spTree>
    <p:extLst>
      <p:ext uri="{BB962C8B-B14F-4D97-AF65-F5344CB8AC3E}">
        <p14:creationId xmlns:p14="http://schemas.microsoft.com/office/powerpoint/2010/main" val="2970921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Descartes: Cogito Ergo Sum</a:t>
            </a:r>
          </a:p>
        </p:txBody>
      </p:sp>
      <p:sp>
        <p:nvSpPr>
          <p:cNvPr id="3" name="Content Placeholder 2"/>
          <p:cNvSpPr>
            <a:spLocks noGrp="1"/>
          </p:cNvSpPr>
          <p:nvPr>
            <p:ph idx="1"/>
          </p:nvPr>
        </p:nvSpPr>
        <p:spPr>
          <a:xfrm>
            <a:off x="503238" y="1788969"/>
            <a:ext cx="4459287" cy="5059362"/>
          </a:xfrm>
        </p:spPr>
        <p:txBody>
          <a:bodyPr/>
          <a:lstStyle/>
          <a:p>
            <a:pPr marL="107950" indent="0">
              <a:buNone/>
            </a:pPr>
            <a:r>
              <a:rPr lang="en-US" dirty="0"/>
              <a:t>I think, therefore I am</a:t>
            </a:r>
          </a:p>
          <a:p>
            <a:pPr marL="107950" indent="0">
              <a:buNone/>
            </a:pPr>
            <a:endParaRPr lang="en-US" sz="800" dirty="0"/>
          </a:p>
          <a:p>
            <a:pPr marL="107950" indent="0">
              <a:buNone/>
            </a:pPr>
            <a:r>
              <a:rPr lang="en-US" dirty="0"/>
              <a:t>Subjective cognition is </a:t>
            </a:r>
            <a:r>
              <a:rPr lang="en-US" b="1" dirty="0"/>
              <a:t>primary</a:t>
            </a:r>
            <a:endParaRPr lang="en-US" dirty="0"/>
          </a:p>
          <a:p>
            <a:pPr marL="107950" indent="0">
              <a:buNone/>
            </a:pPr>
            <a:endParaRPr lang="en-US" sz="800" dirty="0"/>
          </a:p>
          <a:p>
            <a:pPr marL="107950" indent="0">
              <a:buNone/>
            </a:pPr>
            <a:r>
              <a:rPr lang="en-US" dirty="0"/>
              <a:t>Solipsism: subjective cognition </a:t>
            </a:r>
            <a:r>
              <a:rPr lang="en-US" b="1" dirty="0"/>
              <a:t>is all there is!</a:t>
            </a:r>
          </a:p>
          <a:p>
            <a:pPr marL="107950" indent="0">
              <a:buNone/>
            </a:pPr>
            <a:endParaRPr lang="en-US" sz="800" b="1" dirty="0"/>
          </a:p>
          <a:p>
            <a:pPr marL="107950" indent="0">
              <a:buNone/>
            </a:pPr>
            <a:r>
              <a:rPr lang="en-US" b="1" dirty="0"/>
              <a:t>Dualism</a:t>
            </a:r>
            <a:r>
              <a:rPr lang="en-US" dirty="0"/>
              <a:t>: mind is </a:t>
            </a:r>
            <a:r>
              <a:rPr lang="en-US" i="1" dirty="0"/>
              <a:t>separate</a:t>
            </a:r>
            <a:r>
              <a:rPr lang="en-US" dirty="0"/>
              <a:t> from brain</a:t>
            </a:r>
          </a:p>
        </p:txBody>
      </p:sp>
      <p:pic>
        <p:nvPicPr>
          <p:cNvPr id="4" name="Shape 97"/>
          <p:cNvPicPr preferRelativeResize="0"/>
          <p:nvPr/>
        </p:nvPicPr>
        <p:blipFill>
          <a:blip r:embed="rId2">
            <a:alphaModFix/>
          </a:blip>
          <a:stretch>
            <a:fillRect/>
          </a:stretch>
        </p:blipFill>
        <p:spPr>
          <a:xfrm>
            <a:off x="5025881" y="1724025"/>
            <a:ext cx="4787386" cy="3505200"/>
          </a:xfrm>
          <a:prstGeom prst="rect">
            <a:avLst/>
          </a:prstGeom>
          <a:noFill/>
          <a:ln>
            <a:noFill/>
          </a:ln>
        </p:spPr>
      </p:pic>
    </p:spTree>
    <p:extLst>
      <p:ext uri="{BB962C8B-B14F-4D97-AF65-F5344CB8AC3E}">
        <p14:creationId xmlns:p14="http://schemas.microsoft.com/office/powerpoint/2010/main" val="1344844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Enter the Matrix..</a:t>
            </a:r>
          </a:p>
        </p:txBody>
      </p:sp>
      <p:pic>
        <p:nvPicPr>
          <p:cNvPr id="5" name="Picture 4"/>
          <p:cNvPicPr>
            <a:picLocks noChangeAspect="1"/>
          </p:cNvPicPr>
          <p:nvPr/>
        </p:nvPicPr>
        <p:blipFill>
          <a:blip r:embed="rId2"/>
          <a:stretch>
            <a:fillRect/>
          </a:stretch>
        </p:blipFill>
        <p:spPr>
          <a:xfrm>
            <a:off x="3590925" y="3781425"/>
            <a:ext cx="5909554" cy="3255263"/>
          </a:xfrm>
          <a:prstGeom prst="rect">
            <a:avLst/>
          </a:prstGeom>
        </p:spPr>
      </p:pic>
      <p:pic>
        <p:nvPicPr>
          <p:cNvPr id="4" name="Content Placeholder 3"/>
          <p:cNvPicPr>
            <a:picLocks noGrp="1" noChangeAspect="1"/>
          </p:cNvPicPr>
          <p:nvPr>
            <p:ph idx="1"/>
          </p:nvPr>
        </p:nvPicPr>
        <p:blipFill>
          <a:blip r:embed="rId3"/>
          <a:srcRect t="8656" b="8656"/>
          <a:stretch>
            <a:fillRect/>
          </a:stretch>
        </p:blipFill>
        <p:spPr>
          <a:xfrm>
            <a:off x="503238" y="1770063"/>
            <a:ext cx="5871134" cy="3230562"/>
          </a:xfrm>
        </p:spPr>
      </p:pic>
    </p:spTree>
    <p:extLst>
      <p:ext uri="{BB962C8B-B14F-4D97-AF65-F5344CB8AC3E}">
        <p14:creationId xmlns:p14="http://schemas.microsoft.com/office/powerpoint/2010/main" val="540873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you think?</a:t>
            </a:r>
          </a:p>
        </p:txBody>
      </p:sp>
      <p:sp>
        <p:nvSpPr>
          <p:cNvPr id="3" name="Content Placeholder 2"/>
          <p:cNvSpPr>
            <a:spLocks noGrp="1"/>
          </p:cNvSpPr>
          <p:nvPr>
            <p:ph idx="1"/>
          </p:nvPr>
        </p:nvSpPr>
        <p:spPr/>
        <p:txBody>
          <a:bodyPr/>
          <a:lstStyle/>
          <a:p>
            <a:pPr marL="622300" indent="-514350">
              <a:buSzPct val="100000"/>
              <a:buAutoNum type="alphaUcPeriod"/>
            </a:pPr>
            <a:r>
              <a:rPr lang="en-US" dirty="0"/>
              <a:t>I have seriously considered possibility that the world is not real</a:t>
            </a:r>
          </a:p>
          <a:p>
            <a:pPr marL="622300" indent="-514350">
              <a:buSzPct val="100000"/>
              <a:buAutoNum type="alphaUcPeriod"/>
            </a:pPr>
            <a:r>
              <a:rPr lang="en-US" dirty="0"/>
              <a:t>I have thought about the idea, but never taken it seriously</a:t>
            </a:r>
          </a:p>
          <a:p>
            <a:pPr marL="622300" indent="-514350">
              <a:buSzPct val="100000"/>
              <a:buAutoNum type="alphaUcPeriod"/>
            </a:pPr>
            <a:r>
              <a:rPr lang="en-US" dirty="0"/>
              <a:t>I have never really thought about it (the Matrix is just a silly movie..)</a:t>
            </a:r>
          </a:p>
          <a:p>
            <a:pPr marL="107950" indent="0">
              <a:buSzPct val="100000"/>
              <a:buNone/>
            </a:pPr>
            <a:endParaRPr lang="en-US" dirty="0"/>
          </a:p>
        </p:txBody>
      </p:sp>
    </p:spTree>
    <p:extLst>
      <p:ext uri="{BB962C8B-B14F-4D97-AF65-F5344CB8AC3E}">
        <p14:creationId xmlns:p14="http://schemas.microsoft.com/office/powerpoint/2010/main" val="1125328704"/>
      </p:ext>
    </p:extLst>
  </p:cSld>
  <p:clrMapOvr>
    <a:masterClrMapping/>
  </p:clrMapOvr>
</p:sld>
</file>

<file path=ppt/theme/theme1.xml><?xml version="1.0" encoding="utf-8"?>
<a:theme xmlns:a="http://schemas.openxmlformats.org/drawingml/2006/main" name="ror_std_emerbrai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MS Gothic"/>
        <a:cs typeface="MS Gothic"/>
      </a:majorFont>
      <a:minorFont>
        <a:latin typeface="Arial"/>
        <a:ea typeface="MS Gothic"/>
        <a:cs typeface="MS 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45000"/>
          <a:buFont typeface="Wingdings" pitchFamily="-111" charset="2"/>
          <a:buNone/>
          <a:tabLst/>
          <a:defRPr kumimoji="0" lang="en-US" sz="1800" b="0" i="0" u="none" strike="noStrike" cap="none" normalizeH="0" baseline="0">
            <a:ln>
              <a:noFill/>
            </a:ln>
            <a:effectLst/>
            <a:latin typeface="Arial" pitchFamily="-111"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45000"/>
          <a:buFont typeface="Wingdings" pitchFamily="-111" charset="2"/>
          <a:buNone/>
          <a:tabLst/>
          <a:defRPr kumimoji="0" lang="en-US" sz="1800" b="0" i="0" u="none" strike="noStrike" cap="none" normalizeH="0" baseline="0">
            <a:ln>
              <a:noFill/>
            </a:ln>
            <a:effectLst/>
            <a:latin typeface="Arial" pitchFamily="-111"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ror_std_emerbrain.potx</Template>
  <TotalTime>4532</TotalTime>
  <Words>1215</Words>
  <Application>Microsoft Macintosh PowerPoint</Application>
  <PresentationFormat>Custom</PresentationFormat>
  <Paragraphs>179</Paragraphs>
  <Slides>31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MS Gothic</vt:lpstr>
      <vt:lpstr>ＭＳ Ｐゴシック</vt:lpstr>
      <vt:lpstr>Arial</vt:lpstr>
      <vt:lpstr>Calibri</vt:lpstr>
      <vt:lpstr>Courier New</vt:lpstr>
      <vt:lpstr>Helvetica Neue</vt:lpstr>
      <vt:lpstr>Symbol</vt:lpstr>
      <vt:lpstr>Tahoma</vt:lpstr>
      <vt:lpstr>Times New Roman</vt:lpstr>
      <vt:lpstr>Wingdings</vt:lpstr>
      <vt:lpstr>ror_std_emerbrain</vt:lpstr>
      <vt:lpstr>The Science of Psychology</vt:lpstr>
      <vt:lpstr>The Big Questions</vt:lpstr>
      <vt:lpstr>Can Science Study the Mind?</vt:lpstr>
      <vt:lpstr>The Subjective Vortex..</vt:lpstr>
      <vt:lpstr>Have you ever..</vt:lpstr>
      <vt:lpstr>The Brain Has Walls..</vt:lpstr>
      <vt:lpstr>Descartes: Cogito Ergo Sum</vt:lpstr>
      <vt:lpstr>Enter the Matrix..</vt:lpstr>
      <vt:lpstr>What do you think?</vt:lpstr>
      <vt:lpstr>What is “Objective” Knowledge?</vt:lpstr>
      <vt:lpstr>Objective Knowledge is a Consensus..</vt:lpstr>
      <vt:lpstr>Any Believers??</vt:lpstr>
      <vt:lpstr>Full Disclosure..</vt:lpstr>
      <vt:lpstr>The Scientific Method</vt:lpstr>
      <vt:lpstr>The Scientific Method: Critique</vt:lpstr>
      <vt:lpstr>Consistency (of pudding*..)</vt:lpstr>
      <vt:lpstr>Inconsistent Widely Held Beliefs</vt:lpstr>
      <vt:lpstr>Summary: Science is Hard, Imperfect</vt:lpstr>
      <vt:lpstr>Retest: Can Science Study the Mind?</vt:lpstr>
      <vt:lpstr>No Harm in Trying: The History of Psychology</vt:lpstr>
      <vt:lpstr>Rationalism vs. Empiricism</vt:lpstr>
      <vt:lpstr>Hey, How about some Data!</vt:lpstr>
      <vt:lpstr>Hey, How about some  Objective Data!  (1913-1950’s)</vt:lpstr>
      <vt:lpstr>Cognitive Counter-Revolution (1960’s)</vt:lpstr>
      <vt:lpstr>PowerPoint Presentation</vt:lpstr>
      <vt:lpstr>Enter the Brain..</vt:lpstr>
      <vt:lpstr>It took a while, but..</vt:lpstr>
      <vt:lpstr>Summary: Four Major Approaches</vt:lpstr>
      <vt:lpstr>Other Historical Trends</vt:lpstr>
      <vt:lpstr>Crazy Science vs. Sane Science</vt:lpstr>
      <vt:lpstr>The Scientific Method: Critique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Representations and Embodied Agents: Prefrontal Cortex and Basal Ganglia Contributions</dc:title>
  <dc:creator>Randall O'Reilly</dc:creator>
  <cp:lastModifiedBy>Randall O'Reilly</cp:lastModifiedBy>
  <cp:revision>80</cp:revision>
  <dcterms:created xsi:type="dcterms:W3CDTF">2009-03-18T06:10:11Z</dcterms:created>
  <dcterms:modified xsi:type="dcterms:W3CDTF">2018-09-22T05:37:32Z</dcterms:modified>
</cp:coreProperties>
</file>