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93" r:id="rId21"/>
    <p:sldId id="292" r:id="rId22"/>
    <p:sldId id="275" r:id="rId23"/>
    <p:sldId id="276" r:id="rId24"/>
    <p:sldId id="277" r:id="rId25"/>
    <p:sldId id="278" r:id="rId26"/>
  </p:sldIdLst>
  <p:sldSz cx="10077450" cy="7562850"/>
  <p:notesSz cx="7772400" cy="10058400"/>
  <p:defaultTextStyle>
    <a:defPPr>
      <a:defRPr lang="en-US"/>
    </a:defPPr>
    <a:lvl1pPr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755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633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511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388" indent="-215878" algn="l" defTabSz="457152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763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916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068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221" algn="l" defTabSz="457152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1" autoAdjust="0"/>
    <p:restoredTop sz="90984"/>
  </p:normalViewPr>
  <p:slideViewPr>
    <p:cSldViewPr>
      <p:cViewPr varScale="1">
        <p:scale>
          <a:sx n="140" d="100"/>
          <a:sy n="140" d="100"/>
        </p:scale>
        <p:origin x="200" y="248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1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9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700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9" y="2398714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9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9" y="2398714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1626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6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4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0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0" y="1770063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0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825" algn="l"/>
                <a:tab pos="1447649" algn="l"/>
                <a:tab pos="2171475" algn="l"/>
                <a:tab pos="28953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825" algn="l"/>
                <a:tab pos="1447649" algn="l"/>
                <a:tab pos="21714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755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633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51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388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541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694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846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999" indent="-215878" algn="ctr" defTabSz="457152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755" indent="-323816" algn="l" defTabSz="457152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511" indent="-287308" algn="l" defTabSz="457152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265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02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77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929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081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234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386" indent="-215878" algn="l" defTabSz="457152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Pandemonium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57725" y="3248025"/>
            <a:ext cx="1028700" cy="1143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317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429125" y="32480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429126" y="40100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94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814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5" y="3248026"/>
            <a:ext cx="7620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6" y="4010025"/>
            <a:ext cx="914400" cy="762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191125" y="3248025"/>
            <a:ext cx="0" cy="1562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172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810125" y="3933824"/>
            <a:ext cx="7620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4429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91125" y="3248025"/>
            <a:ext cx="762000" cy="12954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536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191124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352925" y="32480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969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72025" y="4352925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086226" y="36671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629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733925" y="3933824"/>
            <a:ext cx="838201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476625" y="39719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9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276725" y="2790825"/>
            <a:ext cx="1143000" cy="12192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886324" y="3324225"/>
            <a:ext cx="838201" cy="15240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681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Ooops</a:t>
            </a:r>
            <a:r>
              <a:rPr lang="en-US" dirty="0"/>
              <a:t>..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577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29125" y="3476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124325" y="38576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895725" y="4314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124325" y="4695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429125" y="50768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577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67125" y="3095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67125" y="3552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667125" y="40100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667125" y="45434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67125" y="5000626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67125" y="5457825"/>
            <a:ext cx="0" cy="3048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1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Unit of Cognition!?</a:t>
            </a:r>
          </a:p>
        </p:txBody>
      </p:sp>
      <p:pic>
        <p:nvPicPr>
          <p:cNvPr id="6" name="Content Placeholder 5" descr="fig_cortical_neur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7" r="-817"/>
          <a:stretch/>
        </p:blipFill>
        <p:spPr>
          <a:xfrm>
            <a:off x="4260386" y="1770063"/>
            <a:ext cx="1556681" cy="4989513"/>
          </a:xfrm>
        </p:spPr>
      </p:pic>
    </p:spTree>
    <p:extLst>
      <p:ext uri="{BB962C8B-B14F-4D97-AF65-F5344CB8AC3E}">
        <p14:creationId xmlns:p14="http://schemas.microsoft.com/office/powerpoint/2010/main" val="234840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Coding Efficiency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4" y="2266395"/>
            <a:ext cx="5867401" cy="2235845"/>
          </a:xfrm>
        </p:spPr>
      </p:pic>
    </p:spTree>
    <p:extLst>
      <p:ext uri="{BB962C8B-B14F-4D97-AF65-F5344CB8AC3E}">
        <p14:creationId xmlns:p14="http://schemas.microsoft.com/office/powerpoint/2010/main" val="1226658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Categories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819008"/>
            <a:ext cx="9067800" cy="2886177"/>
          </a:xfrm>
        </p:spPr>
      </p:pic>
    </p:spTree>
    <p:extLst>
      <p:ext uri="{BB962C8B-B14F-4D97-AF65-F5344CB8AC3E}">
        <p14:creationId xmlns:p14="http://schemas.microsoft.com/office/powerpoint/2010/main" val="101024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can see how collective action of many detectors, organized </a:t>
            </a:r>
            <a:r>
              <a:rPr lang="en-US" i="1" dirty="0"/>
              <a:t>hierarchically</a:t>
            </a:r>
            <a:r>
              <a:rPr lang="en-US" dirty="0"/>
              <a:t>, could achieve more complex cognition?</a:t>
            </a:r>
          </a:p>
          <a:p>
            <a:r>
              <a:rPr lang="en-US" dirty="0"/>
              <a:t>But detection needs to be a lot more sophisticated..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in the Dark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live in the dark!</a:t>
            </a:r>
          </a:p>
          <a:p>
            <a:r>
              <a:rPr lang="en-US" dirty="0"/>
              <a:t>“Hear” an incredible jumble of inputs.</a:t>
            </a:r>
          </a:p>
          <a:p>
            <a:r>
              <a:rPr lang="en-US" dirty="0"/>
              <a:t>Have </a:t>
            </a:r>
            <a:r>
              <a:rPr lang="en-US" i="1" dirty="0"/>
              <a:t>absolutely no idea</a:t>
            </a:r>
            <a:r>
              <a:rPr lang="en-US" dirty="0"/>
              <a:t> what is going on in the real world outside their little area of the brain..</a:t>
            </a:r>
          </a:p>
          <a:p>
            <a:endParaRPr lang="en-US" dirty="0"/>
          </a:p>
          <a:p>
            <a:pPr marL="107938" indent="0">
              <a:buNone/>
            </a:pPr>
            <a:r>
              <a:rPr lang="en-US" dirty="0"/>
              <a:t>All of this is very counterintuitive given that we tend to think of neurons as communicating in full English sentences about the weather, etc..</a:t>
            </a:r>
          </a:p>
          <a:p>
            <a:pPr marL="107938" indent="0">
              <a:buNone/>
            </a:pPr>
            <a:r>
              <a:rPr lang="en-US" b="1" dirty="0"/>
              <a:t>Neurons only get spikes, not words!</a:t>
            </a:r>
          </a:p>
        </p:txBody>
      </p:sp>
    </p:spTree>
    <p:extLst>
      <p:ext uri="{BB962C8B-B14F-4D97-AF65-F5344CB8AC3E}">
        <p14:creationId xmlns:p14="http://schemas.microsoft.com/office/powerpoint/2010/main" val="4441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 descr="fig_social_net_rand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182"/>
          <a:stretch/>
        </p:blipFill>
        <p:spPr>
          <a:xfrm>
            <a:off x="2447925" y="1571625"/>
            <a:ext cx="5257800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Neurons depend on network of “trust” built up over a long time period – only way they can overcome the jumble in the dark..</a:t>
            </a:r>
          </a:p>
        </p:txBody>
      </p:sp>
    </p:spTree>
    <p:extLst>
      <p:ext uri="{BB962C8B-B14F-4D97-AF65-F5344CB8AC3E}">
        <p14:creationId xmlns:p14="http://schemas.microsoft.com/office/powerpoint/2010/main" val="329024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02" y="1571625"/>
            <a:ext cx="5245046" cy="3979486"/>
          </a:xfrm>
        </p:spPr>
      </p:pic>
      <p:sp>
        <p:nvSpPr>
          <p:cNvPr id="5" name="TextBox 4"/>
          <p:cNvSpPr txBox="1"/>
          <p:nvPr/>
        </p:nvSpPr>
        <p:spPr>
          <a:xfrm>
            <a:off x="771525" y="5991225"/>
            <a:ext cx="8686800" cy="790370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2400" dirty="0"/>
              <a:t>How do neurons ever know if senders change what they are encoding?  How does the brain ever change?</a:t>
            </a:r>
          </a:p>
        </p:txBody>
      </p:sp>
    </p:spTree>
    <p:extLst>
      <p:ext uri="{BB962C8B-B14F-4D97-AF65-F5344CB8AC3E}">
        <p14:creationId xmlns:p14="http://schemas.microsoft.com/office/powerpoint/2010/main" val="39153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Model</a:t>
            </a:r>
          </a:p>
        </p:txBody>
      </p:sp>
      <p:pic>
        <p:nvPicPr>
          <p:cNvPr id="4" name="Content Placeholder 3" descr="fig_neuron_as_det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" b="2689"/>
          <a:stretch>
            <a:fillRect/>
          </a:stretch>
        </p:blipFill>
        <p:spPr>
          <a:xfrm>
            <a:off x="1152525" y="1770064"/>
            <a:ext cx="7315200" cy="4025153"/>
          </a:xfrm>
        </p:spPr>
      </p:pic>
      <p:sp>
        <p:nvSpPr>
          <p:cNvPr id="5" name="TextBox 4"/>
          <p:cNvSpPr txBox="1"/>
          <p:nvPr/>
        </p:nvSpPr>
        <p:spPr>
          <a:xfrm>
            <a:off x="1152525" y="5991226"/>
            <a:ext cx="7315200" cy="61863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3600" dirty="0"/>
              <a:t>Is it really all just detection?</a:t>
            </a:r>
          </a:p>
        </p:txBody>
      </p:sp>
    </p:spTree>
    <p:extLst>
      <p:ext uri="{BB962C8B-B14F-4D97-AF65-F5344CB8AC3E}">
        <p14:creationId xmlns:p14="http://schemas.microsoft.com/office/powerpoint/2010/main" val="270356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Pandemonium!</a:t>
            </a:r>
            <a:br>
              <a:rPr lang="en-US" dirty="0"/>
            </a:br>
            <a:r>
              <a:rPr lang="en-US" sz="2800" dirty="0"/>
              <a:t>(Oliver Selfridge)</a:t>
            </a:r>
          </a:p>
        </p:txBody>
      </p:sp>
      <p:pic>
        <p:nvPicPr>
          <p:cNvPr id="4" name="Content Placeholder 3" descr="fig_pandemonium_selfrid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" b="1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98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Vertical Line:           |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Horizontal Line:      --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Up-Right Diagonal: /</a:t>
            </a:r>
          </a:p>
          <a:p>
            <a:pPr marL="622235" indent="-514297">
              <a:buSzPct val="100000"/>
              <a:buFont typeface="+mj-lt"/>
              <a:buAutoNum type="arabicPeriod"/>
            </a:pPr>
            <a:r>
              <a:rPr lang="en-US" dirty="0"/>
              <a:t>Up-Left Diagonal:   \</a:t>
            </a:r>
          </a:p>
        </p:txBody>
      </p:sp>
    </p:spTree>
    <p:extLst>
      <p:ext uri="{BB962C8B-B14F-4D97-AF65-F5344CB8AC3E}">
        <p14:creationId xmlns:p14="http://schemas.microsoft.com/office/powerpoint/2010/main" val="42809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Demons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T: 1,2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V: 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A: 2,3,4</a:t>
            </a:r>
          </a:p>
          <a:p>
            <a:pPr marL="622235" indent="-514297">
              <a:buSzPct val="100000"/>
              <a:buFont typeface="+mj-lt"/>
              <a:buAutoNum type="arabicPeriod" startAt="5"/>
            </a:pPr>
            <a:r>
              <a:rPr lang="en-US" dirty="0"/>
              <a:t>K: 1,3,4</a:t>
            </a:r>
          </a:p>
        </p:txBody>
      </p:sp>
    </p:spTree>
    <p:extLst>
      <p:ext uri="{BB962C8B-B14F-4D97-AF65-F5344CB8AC3E}">
        <p14:creationId xmlns:p14="http://schemas.microsoft.com/office/powerpoint/2010/main" val="5427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76725" y="3857625"/>
            <a:ext cx="1447800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0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4276725" y="3857625"/>
            <a:ext cx="1447799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753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4657725" y="3324225"/>
            <a:ext cx="990600" cy="118110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2787503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3913</TotalTime>
  <Words>252</Words>
  <Application>Microsoft Macintosh PowerPoint</Application>
  <PresentationFormat>Custom</PresentationFormat>
  <Paragraphs>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ror_std_emerbrain</vt:lpstr>
      <vt:lpstr>The Pandemonium Model</vt:lpstr>
      <vt:lpstr>The Basic Unit of Cognition!?</vt:lpstr>
      <vt:lpstr>Detector Model</vt:lpstr>
      <vt:lpstr>Pandemonium! (Oliver Selfridge)</vt:lpstr>
      <vt:lpstr>Feature Demons</vt:lpstr>
      <vt:lpstr>Cognitive Demons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Testing..</vt:lpstr>
      <vt:lpstr>Ooops..</vt:lpstr>
      <vt:lpstr>Ooops..</vt:lpstr>
      <vt:lpstr>Ooops..</vt:lpstr>
      <vt:lpstr>Ooops..</vt:lpstr>
      <vt:lpstr>Coarse Coding Efficiency</vt:lpstr>
      <vt:lpstr>Hierarchy of Categories</vt:lpstr>
      <vt:lpstr>Pandemonium Summary</vt:lpstr>
      <vt:lpstr>Neurons in the Dark</vt:lpstr>
      <vt:lpstr>The Social Network</vt:lpstr>
      <vt:lpstr>The Social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Microsoft Office User</cp:lastModifiedBy>
  <cp:revision>39</cp:revision>
  <dcterms:created xsi:type="dcterms:W3CDTF">2009-03-18T06:10:11Z</dcterms:created>
  <dcterms:modified xsi:type="dcterms:W3CDTF">2020-04-02T05:40:09Z</dcterms:modified>
</cp:coreProperties>
</file>