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0077450" cy="7562850"/>
  <p:notesSz cx="7772400" cy="10058400"/>
  <p:defaultTextStyle>
    <a:defPPr>
      <a:defRPr lang="en-US"/>
    </a:defPPr>
    <a:lvl1pPr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665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499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332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164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289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347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9405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6462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9" autoAdjust="0"/>
    <p:restoredTop sz="90929"/>
  </p:normalViewPr>
  <p:slideViewPr>
    <p:cSldViewPr>
      <p:cViewPr varScale="1">
        <p:scale>
          <a:sx n="122" d="100"/>
          <a:sy n="122" d="100"/>
        </p:scale>
        <p:origin x="-120" y="-616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719" indent="-285662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643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702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760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28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5" indent="0" algn="ctr">
              <a:buNone/>
              <a:defRPr/>
            </a:lvl3pPr>
            <a:lvl4pPr marL="1371173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7" indent="0" algn="ctr">
              <a:buNone/>
              <a:defRPr/>
            </a:lvl7pPr>
            <a:lvl8pPr marL="3199405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1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5" indent="0">
              <a:buNone/>
              <a:defRPr sz="1700"/>
            </a:lvl3pPr>
            <a:lvl4pPr marL="1371173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7" indent="0">
              <a:buNone/>
              <a:defRPr sz="1400"/>
            </a:lvl7pPr>
            <a:lvl8pPr marL="3199405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6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6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1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1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1" y="2398716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1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1" y="2398716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1" y="301628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8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1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2" y="5294316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2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58" indent="0">
              <a:buNone/>
              <a:defRPr sz="2800"/>
            </a:lvl2pPr>
            <a:lvl3pPr marL="914115" indent="0">
              <a:buNone/>
              <a:defRPr sz="2400"/>
            </a:lvl3pPr>
            <a:lvl4pPr marL="1371173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7" indent="0">
              <a:buNone/>
              <a:defRPr sz="2000"/>
            </a:lvl7pPr>
            <a:lvl8pPr marL="3199405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2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2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2" y="1770066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2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675" algn="l"/>
                <a:tab pos="1447347" algn="l"/>
                <a:tab pos="2171025" algn="l"/>
                <a:tab pos="2894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6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665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499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332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164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221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281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337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397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665" indent="-323749" algn="l" defTabSz="457058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332" indent="-287248" algn="l" defTabSz="457058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4996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663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329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386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2444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9502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6559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5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3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7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5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is too hard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don’t think this stuff is relevant / just here to get grade in easy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with the QOTD helps me think about what is interesting / </a:t>
            </a:r>
            <a:r>
              <a:rPr lang="en-US" dirty="0" err="1"/>
              <a:t>relev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lectures are too broad / not enough coverage of textbook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like more time for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7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learn a lot by reading textbook and taking quiz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probably not read textbook if I didn’t have to take a quiz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learn more from lectures than from textbook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surprised by how much neuroscience there is in this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7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of the material is relevant to my actual life outside of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of the material is relevant to my other classes / major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 smtClean="0"/>
              <a:t>A. Strongly agree</a:t>
            </a:r>
          </a:p>
          <a:p>
            <a:pPr marL="107916" indent="0">
              <a:buNone/>
            </a:pPr>
            <a:r>
              <a:rPr lang="en-US" dirty="0" smtClean="0"/>
              <a:t>B. Agree</a:t>
            </a:r>
          </a:p>
          <a:p>
            <a:pPr marL="107916" indent="0">
              <a:buNone/>
            </a:pPr>
            <a:r>
              <a:rPr lang="en-US" dirty="0" smtClean="0"/>
              <a:t>C. Neutral</a:t>
            </a:r>
          </a:p>
          <a:p>
            <a:pPr marL="107916" indent="0">
              <a:buNone/>
            </a:pPr>
            <a:r>
              <a:rPr lang="en-US" dirty="0" smtClean="0"/>
              <a:t>D. Disagree</a:t>
            </a:r>
          </a:p>
          <a:p>
            <a:pPr marL="107916" indent="0">
              <a:buNone/>
            </a:pPr>
            <a:r>
              <a:rPr lang="en-US" dirty="0" smtClean="0"/>
              <a:t>E. Strongly disagree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5529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4713</TotalTime>
  <Words>309</Words>
  <Application>Microsoft Macintosh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ror_std_emerbrain</vt:lpstr>
      <vt:lpstr>This course is too hard</vt:lpstr>
      <vt:lpstr>The lectures are too broad / not enough coverage of textbook details</vt:lpstr>
      <vt:lpstr>I would like more time for discussion</vt:lpstr>
      <vt:lpstr>I learn a lot by reading textbook and taking quiz</vt:lpstr>
      <vt:lpstr>I would probably not read textbook if I didn’t have to take a quiz</vt:lpstr>
      <vt:lpstr>I learn more from lectures than from textbook</vt:lpstr>
      <vt:lpstr>I’m surprised by how much neuroscience there is in this course</vt:lpstr>
      <vt:lpstr>Much of the material is relevant to my actual life outside of class</vt:lpstr>
      <vt:lpstr>Much of the material is relevant to my other classes / major</vt:lpstr>
      <vt:lpstr>I don’t think this stuff is relevant / just here to get grade in easy class</vt:lpstr>
      <vt:lpstr>Coming up with the QOTD helps me think about what is interesting / relev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56</cp:revision>
  <dcterms:created xsi:type="dcterms:W3CDTF">2009-03-18T06:10:11Z</dcterms:created>
  <dcterms:modified xsi:type="dcterms:W3CDTF">2016-02-23T10:35:05Z</dcterms:modified>
</cp:coreProperties>
</file>