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4"/>
  </p:notesMasterIdLst>
  <p:handoutMasterIdLst>
    <p:handoutMasterId r:id="rId25"/>
  </p:handoutMasterIdLst>
  <p:sldIdLst>
    <p:sldId id="356" r:id="rId2"/>
    <p:sldId id="357" r:id="rId3"/>
    <p:sldId id="358" r:id="rId4"/>
    <p:sldId id="388" r:id="rId5"/>
    <p:sldId id="361" r:id="rId6"/>
    <p:sldId id="385" r:id="rId7"/>
    <p:sldId id="386" r:id="rId8"/>
    <p:sldId id="362" r:id="rId9"/>
    <p:sldId id="366" r:id="rId10"/>
    <p:sldId id="392" r:id="rId11"/>
    <p:sldId id="393" r:id="rId12"/>
    <p:sldId id="389" r:id="rId13"/>
    <p:sldId id="359" r:id="rId14"/>
    <p:sldId id="360" r:id="rId15"/>
    <p:sldId id="371" r:id="rId16"/>
    <p:sldId id="374" r:id="rId17"/>
    <p:sldId id="375" r:id="rId18"/>
    <p:sldId id="376" r:id="rId19"/>
    <p:sldId id="390" r:id="rId20"/>
    <p:sldId id="391" r:id="rId21"/>
    <p:sldId id="394" r:id="rId22"/>
    <p:sldId id="395" r:id="rId23"/>
  </p:sldIdLst>
  <p:sldSz cx="9144000" cy="6858000" type="screen4x3"/>
  <p:notesSz cx="6858000" cy="9144000"/>
  <p:defaultTextStyle>
    <a:defPPr>
      <a:defRPr lang="en-US"/>
    </a:defPPr>
    <a:lvl1pPr marL="0" algn="l" defTabSz="457106" rtl="0" eaLnBrk="1" latinLnBrk="0" hangingPunct="1">
      <a:defRPr sz="1800" kern="1200">
        <a:solidFill>
          <a:schemeClr val="tx1"/>
        </a:solidFill>
        <a:latin typeface="+mn-lt"/>
        <a:ea typeface="+mn-ea"/>
        <a:cs typeface="+mn-cs"/>
      </a:defRPr>
    </a:lvl1pPr>
    <a:lvl2pPr marL="457106" algn="l" defTabSz="457106" rtl="0" eaLnBrk="1" latinLnBrk="0" hangingPunct="1">
      <a:defRPr sz="1800" kern="1200">
        <a:solidFill>
          <a:schemeClr val="tx1"/>
        </a:solidFill>
        <a:latin typeface="+mn-lt"/>
        <a:ea typeface="+mn-ea"/>
        <a:cs typeface="+mn-cs"/>
      </a:defRPr>
    </a:lvl2pPr>
    <a:lvl3pPr marL="914210" algn="l" defTabSz="457106" rtl="0" eaLnBrk="1" latinLnBrk="0" hangingPunct="1">
      <a:defRPr sz="1800" kern="1200">
        <a:solidFill>
          <a:schemeClr val="tx1"/>
        </a:solidFill>
        <a:latin typeface="+mn-lt"/>
        <a:ea typeface="+mn-ea"/>
        <a:cs typeface="+mn-cs"/>
      </a:defRPr>
    </a:lvl3pPr>
    <a:lvl4pPr marL="1371316" algn="l" defTabSz="457106" rtl="0" eaLnBrk="1" latinLnBrk="0" hangingPunct="1">
      <a:defRPr sz="1800" kern="1200">
        <a:solidFill>
          <a:schemeClr val="tx1"/>
        </a:solidFill>
        <a:latin typeface="+mn-lt"/>
        <a:ea typeface="+mn-ea"/>
        <a:cs typeface="+mn-cs"/>
      </a:defRPr>
    </a:lvl4pPr>
    <a:lvl5pPr marL="1828421" algn="l" defTabSz="457106" rtl="0" eaLnBrk="1" latinLnBrk="0" hangingPunct="1">
      <a:defRPr sz="1800" kern="1200">
        <a:solidFill>
          <a:schemeClr val="tx1"/>
        </a:solidFill>
        <a:latin typeface="+mn-lt"/>
        <a:ea typeface="+mn-ea"/>
        <a:cs typeface="+mn-cs"/>
      </a:defRPr>
    </a:lvl5pPr>
    <a:lvl6pPr marL="2285526" algn="l" defTabSz="457106" rtl="0" eaLnBrk="1" latinLnBrk="0" hangingPunct="1">
      <a:defRPr sz="1800" kern="1200">
        <a:solidFill>
          <a:schemeClr val="tx1"/>
        </a:solidFill>
        <a:latin typeface="+mn-lt"/>
        <a:ea typeface="+mn-ea"/>
        <a:cs typeface="+mn-cs"/>
      </a:defRPr>
    </a:lvl6pPr>
    <a:lvl7pPr marL="2742630" algn="l" defTabSz="457106" rtl="0" eaLnBrk="1" latinLnBrk="0" hangingPunct="1">
      <a:defRPr sz="1800" kern="1200">
        <a:solidFill>
          <a:schemeClr val="tx1"/>
        </a:solidFill>
        <a:latin typeface="+mn-lt"/>
        <a:ea typeface="+mn-ea"/>
        <a:cs typeface="+mn-cs"/>
      </a:defRPr>
    </a:lvl7pPr>
    <a:lvl8pPr marL="3199736" algn="l" defTabSz="457106" rtl="0" eaLnBrk="1" latinLnBrk="0" hangingPunct="1">
      <a:defRPr sz="1800" kern="1200">
        <a:solidFill>
          <a:schemeClr val="tx1"/>
        </a:solidFill>
        <a:latin typeface="+mn-lt"/>
        <a:ea typeface="+mn-ea"/>
        <a:cs typeface="+mn-cs"/>
      </a:defRPr>
    </a:lvl8pPr>
    <a:lvl9pPr marL="3656841" algn="l" defTabSz="45710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08" autoAdjust="0"/>
    <p:restoredTop sz="94709"/>
  </p:normalViewPr>
  <p:slideViewPr>
    <p:cSldViewPr snapToObjects="1">
      <p:cViewPr varScale="1">
        <p:scale>
          <a:sx n="155" d="100"/>
          <a:sy n="155" d="100"/>
        </p:scale>
        <p:origin x="192" y="104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388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34E0E46-09FB-E94F-B740-AE4D5C6FE5DD}" type="datetimeFigureOut">
              <a:rPr lang="en-US" smtClean="0"/>
              <a:pPr/>
              <a:t>11/4/21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599DB6F-A2E8-3748-9DED-C224F4F7C986}" type="slidenum">
              <a:rPr lang="en-US" smtClean="0"/>
              <a:pPr/>
              <a:t>‹#›</a:t>
            </a:fld>
            <a:endParaRPr lang="en-US"/>
          </a:p>
        </p:txBody>
      </p:sp>
    </p:spTree>
    <p:extLst>
      <p:ext uri="{BB962C8B-B14F-4D97-AF65-F5344CB8AC3E}">
        <p14:creationId xmlns:p14="http://schemas.microsoft.com/office/powerpoint/2010/main" val="28034405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39D9CCF-58B7-6C4F-9057-0B7282734A9C}" type="datetimeFigureOut">
              <a:rPr lang="en-US" smtClean="0"/>
              <a:pPr/>
              <a:t>11/4/21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5F784C-09B2-C64B-B8B7-C89AD37B13C0}" type="slidenum">
              <a:rPr lang="en-US" smtClean="0"/>
              <a:pPr/>
              <a:t>‹#›</a:t>
            </a:fld>
            <a:endParaRPr lang="en-US"/>
          </a:p>
        </p:txBody>
      </p:sp>
    </p:spTree>
    <p:extLst>
      <p:ext uri="{BB962C8B-B14F-4D97-AF65-F5344CB8AC3E}">
        <p14:creationId xmlns:p14="http://schemas.microsoft.com/office/powerpoint/2010/main" val="3868612640"/>
      </p:ext>
    </p:extLst>
  </p:cSld>
  <p:clrMap bg1="lt1" tx1="dk1" bg2="lt2" tx2="dk2" accent1="accent1" accent2="accent2" accent3="accent3" accent4="accent4" accent5="accent5" accent6="accent6" hlink="hlink" folHlink="folHlink"/>
  <p:hf hdr="0" ftr="0" dt="0"/>
  <p:notesStyle>
    <a:lvl1pPr marL="0" algn="l" defTabSz="457106" rtl="0" eaLnBrk="1" latinLnBrk="0" hangingPunct="1">
      <a:defRPr sz="1200" kern="1200">
        <a:solidFill>
          <a:schemeClr val="tx1"/>
        </a:solidFill>
        <a:latin typeface="+mn-lt"/>
        <a:ea typeface="+mn-ea"/>
        <a:cs typeface="+mn-cs"/>
      </a:defRPr>
    </a:lvl1pPr>
    <a:lvl2pPr marL="457106" algn="l" defTabSz="457106" rtl="0" eaLnBrk="1" latinLnBrk="0" hangingPunct="1">
      <a:defRPr sz="1200" kern="1200">
        <a:solidFill>
          <a:schemeClr val="tx1"/>
        </a:solidFill>
        <a:latin typeface="+mn-lt"/>
        <a:ea typeface="+mn-ea"/>
        <a:cs typeface="+mn-cs"/>
      </a:defRPr>
    </a:lvl2pPr>
    <a:lvl3pPr marL="914210" algn="l" defTabSz="457106" rtl="0" eaLnBrk="1" latinLnBrk="0" hangingPunct="1">
      <a:defRPr sz="1200" kern="1200">
        <a:solidFill>
          <a:schemeClr val="tx1"/>
        </a:solidFill>
        <a:latin typeface="+mn-lt"/>
        <a:ea typeface="+mn-ea"/>
        <a:cs typeface="+mn-cs"/>
      </a:defRPr>
    </a:lvl3pPr>
    <a:lvl4pPr marL="1371316" algn="l" defTabSz="457106" rtl="0" eaLnBrk="1" latinLnBrk="0" hangingPunct="1">
      <a:defRPr sz="1200" kern="1200">
        <a:solidFill>
          <a:schemeClr val="tx1"/>
        </a:solidFill>
        <a:latin typeface="+mn-lt"/>
        <a:ea typeface="+mn-ea"/>
        <a:cs typeface="+mn-cs"/>
      </a:defRPr>
    </a:lvl4pPr>
    <a:lvl5pPr marL="1828421" algn="l" defTabSz="457106" rtl="0" eaLnBrk="1" latinLnBrk="0" hangingPunct="1">
      <a:defRPr sz="1200" kern="1200">
        <a:solidFill>
          <a:schemeClr val="tx1"/>
        </a:solidFill>
        <a:latin typeface="+mn-lt"/>
        <a:ea typeface="+mn-ea"/>
        <a:cs typeface="+mn-cs"/>
      </a:defRPr>
    </a:lvl5pPr>
    <a:lvl6pPr marL="2285526" algn="l" defTabSz="457106" rtl="0" eaLnBrk="1" latinLnBrk="0" hangingPunct="1">
      <a:defRPr sz="1200" kern="1200">
        <a:solidFill>
          <a:schemeClr val="tx1"/>
        </a:solidFill>
        <a:latin typeface="+mn-lt"/>
        <a:ea typeface="+mn-ea"/>
        <a:cs typeface="+mn-cs"/>
      </a:defRPr>
    </a:lvl6pPr>
    <a:lvl7pPr marL="2742630" algn="l" defTabSz="457106" rtl="0" eaLnBrk="1" latinLnBrk="0" hangingPunct="1">
      <a:defRPr sz="1200" kern="1200">
        <a:solidFill>
          <a:schemeClr val="tx1"/>
        </a:solidFill>
        <a:latin typeface="+mn-lt"/>
        <a:ea typeface="+mn-ea"/>
        <a:cs typeface="+mn-cs"/>
      </a:defRPr>
    </a:lvl7pPr>
    <a:lvl8pPr marL="3199736" algn="l" defTabSz="457106" rtl="0" eaLnBrk="1" latinLnBrk="0" hangingPunct="1">
      <a:defRPr sz="1200" kern="1200">
        <a:solidFill>
          <a:schemeClr val="tx1"/>
        </a:solidFill>
        <a:latin typeface="+mn-lt"/>
        <a:ea typeface="+mn-ea"/>
        <a:cs typeface="+mn-cs"/>
      </a:defRPr>
    </a:lvl8pPr>
    <a:lvl9pPr marL="3656841" algn="l" defTabSz="457106"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656" y="2130531"/>
            <a:ext cx="7772688" cy="1469778"/>
          </a:xfrm>
        </p:spPr>
        <p:txBody>
          <a:bodyPr/>
          <a:lstStyle/>
          <a:p>
            <a:r>
              <a:rPr lang="en-US"/>
              <a:t>Click to edit Master title style</a:t>
            </a:r>
          </a:p>
        </p:txBody>
      </p:sp>
      <p:sp>
        <p:nvSpPr>
          <p:cNvPr id="3" name="Subtitle 2"/>
          <p:cNvSpPr>
            <a:spLocks noGrp="1"/>
          </p:cNvSpPr>
          <p:nvPr>
            <p:ph type="subTitle" idx="1"/>
          </p:nvPr>
        </p:nvSpPr>
        <p:spPr>
          <a:xfrm>
            <a:off x="1371312" y="3886777"/>
            <a:ext cx="6401376" cy="1751929"/>
          </a:xfrm>
        </p:spPr>
        <p:txBody>
          <a:bodyPr/>
          <a:lstStyle>
            <a:lvl1pPr marL="0" indent="0" algn="ctr">
              <a:buNone/>
              <a:defRPr/>
            </a:lvl1pPr>
            <a:lvl2pPr marL="414640" indent="0" algn="ctr">
              <a:buNone/>
              <a:defRPr/>
            </a:lvl2pPr>
            <a:lvl3pPr marL="829280" indent="0" algn="ctr">
              <a:buNone/>
              <a:defRPr/>
            </a:lvl3pPr>
            <a:lvl4pPr marL="1243920" indent="0" algn="ctr">
              <a:buNone/>
              <a:defRPr/>
            </a:lvl4pPr>
            <a:lvl5pPr marL="1658560" indent="0" algn="ctr">
              <a:buNone/>
              <a:defRPr/>
            </a:lvl5pPr>
            <a:lvl6pPr marL="2073201" indent="0" algn="ctr">
              <a:buNone/>
              <a:defRPr/>
            </a:lvl6pPr>
            <a:lvl7pPr marL="2487841" indent="0" algn="ctr">
              <a:buNone/>
              <a:defRPr/>
            </a:lvl7pPr>
            <a:lvl8pPr marL="2902481" indent="0" algn="ctr">
              <a:buNone/>
              <a:defRPr/>
            </a:lvl8pPr>
            <a:lvl9pPr marL="3317121" indent="0" algn="ctr">
              <a:buNone/>
              <a:defRPr/>
            </a:lvl9pPr>
          </a:lstStyle>
          <a:p>
            <a:r>
              <a:rPr lang="en-US"/>
              <a:t>Click to edit Master subtitle style</a:t>
            </a:r>
          </a:p>
        </p:txBody>
      </p:sp>
      <p:sp>
        <p:nvSpPr>
          <p:cNvPr id="4" name="Date Placeholder 3"/>
          <p:cNvSpPr>
            <a:spLocks noGrp="1"/>
          </p:cNvSpPr>
          <p:nvPr>
            <p:ph type="dt" idx="10"/>
          </p:nvPr>
        </p:nvSpPr>
        <p:spPr/>
        <p:txBody>
          <a:bodyPr/>
          <a:lstStyle>
            <a:lvl1pPr>
              <a:defRPr/>
            </a:lvl1pPr>
          </a:lstStyle>
          <a:p>
            <a:fld id="{0F43610C-CF0F-A341-95E3-9AC2B6738F38}" type="datetime1">
              <a:rPr lang="en-US" smtClean="0"/>
              <a:pPr/>
              <a:t>11/4/21</a:t>
            </a:fld>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smtClean="0"/>
            </a:lvl1pPr>
          </a:lstStyle>
          <a:p>
            <a:fld id="{5689AE7F-56EB-8D49-9914-836A4F70978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idx="10"/>
          </p:nvPr>
        </p:nvSpPr>
        <p:spPr/>
        <p:txBody>
          <a:bodyPr/>
          <a:lstStyle>
            <a:lvl1pPr>
              <a:defRPr/>
            </a:lvl1pPr>
          </a:lstStyle>
          <a:p>
            <a:fld id="{80722BD1-6F2E-954E-9666-DACFAE059D87}" type="datetime1">
              <a:rPr lang="en-US" smtClean="0"/>
              <a:pPr/>
              <a:t>11/4/21</a:t>
            </a:fld>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smtClean="0"/>
            </a:lvl1pPr>
          </a:lstStyle>
          <a:p>
            <a:fld id="{5689AE7F-56EB-8D49-9914-836A4F70978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528" y="273514"/>
            <a:ext cx="2056968" cy="585607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6624" y="273514"/>
            <a:ext cx="6032620" cy="58560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idx="10"/>
          </p:nvPr>
        </p:nvSpPr>
        <p:spPr/>
        <p:txBody>
          <a:bodyPr/>
          <a:lstStyle>
            <a:lvl1pPr>
              <a:defRPr/>
            </a:lvl1pPr>
          </a:lstStyle>
          <a:p>
            <a:fld id="{81719E71-40F5-594A-A597-B9A1F7A8E2A0}" type="datetime1">
              <a:rPr lang="en-US" smtClean="0"/>
              <a:pPr/>
              <a:t>11/4/21</a:t>
            </a:fld>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smtClean="0"/>
            </a:lvl1pPr>
          </a:lstStyle>
          <a:p>
            <a:fld id="{5689AE7F-56EB-8D49-9914-836A4F70978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idx="10"/>
          </p:nvPr>
        </p:nvSpPr>
        <p:spPr/>
        <p:txBody>
          <a:bodyPr/>
          <a:lstStyle>
            <a:lvl1pPr>
              <a:defRPr/>
            </a:lvl1pPr>
          </a:lstStyle>
          <a:p>
            <a:fld id="{80E7870B-B594-BE4F-883F-5AA3BF0E980A}" type="datetime1">
              <a:rPr lang="en-US" smtClean="0"/>
              <a:pPr/>
              <a:t>11/4/21</a:t>
            </a:fld>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smtClean="0"/>
            </a:lvl1pPr>
          </a:lstStyle>
          <a:p>
            <a:fld id="{5689AE7F-56EB-8D49-9914-836A4F70978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1668" y="4406455"/>
            <a:ext cx="7772688" cy="1361811"/>
          </a:xfrm>
        </p:spPr>
        <p:txBody>
          <a:bodyPr anchor="t"/>
          <a:lstStyle>
            <a:lvl1pPr algn="l">
              <a:defRPr sz="3600" b="1" cap="all"/>
            </a:lvl1pPr>
          </a:lstStyle>
          <a:p>
            <a:r>
              <a:rPr lang="en-US"/>
              <a:t>Click to edit Master title style</a:t>
            </a:r>
          </a:p>
        </p:txBody>
      </p:sp>
      <p:sp>
        <p:nvSpPr>
          <p:cNvPr id="3" name="Text Placeholder 2"/>
          <p:cNvSpPr>
            <a:spLocks noGrp="1"/>
          </p:cNvSpPr>
          <p:nvPr>
            <p:ph type="body" idx="1"/>
          </p:nvPr>
        </p:nvSpPr>
        <p:spPr>
          <a:xfrm>
            <a:off x="721668" y="2906445"/>
            <a:ext cx="7772688" cy="1500008"/>
          </a:xfrm>
        </p:spPr>
        <p:txBody>
          <a:bodyPr anchor="b"/>
          <a:lstStyle>
            <a:lvl1pPr marL="0" indent="0">
              <a:buNone/>
              <a:defRPr sz="1800"/>
            </a:lvl1pPr>
            <a:lvl2pPr marL="414640" indent="0">
              <a:buNone/>
              <a:defRPr sz="1600"/>
            </a:lvl2pPr>
            <a:lvl3pPr marL="829280" indent="0">
              <a:buNone/>
              <a:defRPr sz="1500"/>
            </a:lvl3pPr>
            <a:lvl4pPr marL="1243920" indent="0">
              <a:buNone/>
              <a:defRPr sz="1300"/>
            </a:lvl4pPr>
            <a:lvl5pPr marL="1658560" indent="0">
              <a:buNone/>
              <a:defRPr sz="1300"/>
            </a:lvl5pPr>
            <a:lvl6pPr marL="2073201" indent="0">
              <a:buNone/>
              <a:defRPr sz="1300"/>
            </a:lvl6pPr>
            <a:lvl7pPr marL="2487841" indent="0">
              <a:buNone/>
              <a:defRPr sz="1300"/>
            </a:lvl7pPr>
            <a:lvl8pPr marL="2902481" indent="0">
              <a:buNone/>
              <a:defRPr sz="1300"/>
            </a:lvl8pPr>
            <a:lvl9pPr marL="3317121" indent="0">
              <a:buNone/>
              <a:defRPr sz="1300"/>
            </a:lvl9pPr>
          </a:lstStyle>
          <a:p>
            <a:pPr lvl="0"/>
            <a:r>
              <a:rPr lang="en-US"/>
              <a:t>Click to edit Master text styles</a:t>
            </a:r>
          </a:p>
        </p:txBody>
      </p:sp>
      <p:sp>
        <p:nvSpPr>
          <p:cNvPr id="4" name="Date Placeholder 3"/>
          <p:cNvSpPr>
            <a:spLocks noGrp="1"/>
          </p:cNvSpPr>
          <p:nvPr>
            <p:ph type="dt" idx="10"/>
          </p:nvPr>
        </p:nvSpPr>
        <p:spPr/>
        <p:txBody>
          <a:bodyPr/>
          <a:lstStyle>
            <a:lvl1pPr>
              <a:defRPr/>
            </a:lvl1pPr>
          </a:lstStyle>
          <a:p>
            <a:fld id="{4001173A-C22D-A545-AA98-51D0B584A64A}" type="datetime1">
              <a:rPr lang="en-US" smtClean="0"/>
              <a:pPr/>
              <a:t>11/4/21</a:t>
            </a:fld>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smtClean="0"/>
            </a:lvl1pPr>
          </a:lstStyle>
          <a:p>
            <a:fld id="{5689AE7F-56EB-8D49-9914-836A4F70978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6624" y="1605097"/>
            <a:ext cx="4044794" cy="4524495"/>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39702" y="1605097"/>
            <a:ext cx="4044794" cy="4524495"/>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idx="10"/>
          </p:nvPr>
        </p:nvSpPr>
        <p:spPr/>
        <p:txBody>
          <a:bodyPr/>
          <a:lstStyle>
            <a:lvl1pPr>
              <a:defRPr/>
            </a:lvl1pPr>
          </a:lstStyle>
          <a:p>
            <a:fld id="{8627B750-1BB8-F846-854F-817BE719E813}" type="datetime1">
              <a:rPr lang="en-US" smtClean="0"/>
              <a:pPr/>
              <a:t>11/4/21</a:t>
            </a:fld>
            <a:endParaRPr lang="en-US"/>
          </a:p>
        </p:txBody>
      </p:sp>
      <p:sp>
        <p:nvSpPr>
          <p:cNvPr id="6" name="Footer Placeholder 5"/>
          <p:cNvSpPr>
            <a:spLocks noGrp="1"/>
          </p:cNvSpPr>
          <p:nvPr>
            <p:ph type="ftr" idx="11"/>
          </p:nvPr>
        </p:nvSpPr>
        <p:spPr/>
        <p:txBody>
          <a:bodyPr/>
          <a:lstStyle>
            <a:lvl1pPr>
              <a:defRPr/>
            </a:lvl1pPr>
          </a:lstStyle>
          <a:p>
            <a:endParaRPr lang="en-US"/>
          </a:p>
        </p:txBody>
      </p:sp>
      <p:sp>
        <p:nvSpPr>
          <p:cNvPr id="7" name="Slide Number Placeholder 6"/>
          <p:cNvSpPr>
            <a:spLocks noGrp="1"/>
          </p:cNvSpPr>
          <p:nvPr>
            <p:ph type="sldNum" idx="12"/>
          </p:nvPr>
        </p:nvSpPr>
        <p:spPr/>
        <p:txBody>
          <a:bodyPr/>
          <a:lstStyle>
            <a:lvl1pPr>
              <a:defRPr smtClean="0"/>
            </a:lvl1pPr>
          </a:lstStyle>
          <a:p>
            <a:fld id="{5689AE7F-56EB-8D49-9914-836A4F70978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6627" y="274954"/>
            <a:ext cx="8230752"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6627" y="1534557"/>
            <a:ext cx="4040472" cy="640599"/>
          </a:xfrm>
        </p:spPr>
        <p:txBody>
          <a:bodyPr anchor="b"/>
          <a:lstStyle>
            <a:lvl1pPr marL="0" indent="0">
              <a:buNone/>
              <a:defRPr sz="2200" b="1"/>
            </a:lvl1pPr>
            <a:lvl2pPr marL="414640" indent="0">
              <a:buNone/>
              <a:defRPr sz="1800" b="1"/>
            </a:lvl2pPr>
            <a:lvl3pPr marL="829280" indent="0">
              <a:buNone/>
              <a:defRPr sz="1600" b="1"/>
            </a:lvl3pPr>
            <a:lvl4pPr marL="1243920" indent="0">
              <a:buNone/>
              <a:defRPr sz="1500" b="1"/>
            </a:lvl4pPr>
            <a:lvl5pPr marL="1658560" indent="0">
              <a:buNone/>
              <a:defRPr sz="1500" b="1"/>
            </a:lvl5pPr>
            <a:lvl6pPr marL="2073201" indent="0">
              <a:buNone/>
              <a:defRPr sz="1500" b="1"/>
            </a:lvl6pPr>
            <a:lvl7pPr marL="2487841" indent="0">
              <a:buNone/>
              <a:defRPr sz="1500" b="1"/>
            </a:lvl7pPr>
            <a:lvl8pPr marL="2902481" indent="0">
              <a:buNone/>
              <a:defRPr sz="1500" b="1"/>
            </a:lvl8pPr>
            <a:lvl9pPr marL="3317121" indent="0">
              <a:buNone/>
              <a:defRPr sz="1500" b="1"/>
            </a:lvl9pPr>
          </a:lstStyle>
          <a:p>
            <a:pPr lvl="0"/>
            <a:r>
              <a:rPr lang="en-US"/>
              <a:t>Click to edit Master text styles</a:t>
            </a:r>
          </a:p>
        </p:txBody>
      </p:sp>
      <p:sp>
        <p:nvSpPr>
          <p:cNvPr id="4" name="Content Placeholder 3"/>
          <p:cNvSpPr>
            <a:spLocks noGrp="1"/>
          </p:cNvSpPr>
          <p:nvPr>
            <p:ph sz="half" idx="2"/>
          </p:nvPr>
        </p:nvSpPr>
        <p:spPr>
          <a:xfrm>
            <a:off x="456627" y="2175158"/>
            <a:ext cx="4040472" cy="3951555"/>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466" y="1534557"/>
            <a:ext cx="4041913" cy="640599"/>
          </a:xfrm>
        </p:spPr>
        <p:txBody>
          <a:bodyPr anchor="b"/>
          <a:lstStyle>
            <a:lvl1pPr marL="0" indent="0">
              <a:buNone/>
              <a:defRPr sz="2200" b="1"/>
            </a:lvl1pPr>
            <a:lvl2pPr marL="414640" indent="0">
              <a:buNone/>
              <a:defRPr sz="1800" b="1"/>
            </a:lvl2pPr>
            <a:lvl3pPr marL="829280" indent="0">
              <a:buNone/>
              <a:defRPr sz="1600" b="1"/>
            </a:lvl3pPr>
            <a:lvl4pPr marL="1243920" indent="0">
              <a:buNone/>
              <a:defRPr sz="1500" b="1"/>
            </a:lvl4pPr>
            <a:lvl5pPr marL="1658560" indent="0">
              <a:buNone/>
              <a:defRPr sz="1500" b="1"/>
            </a:lvl5pPr>
            <a:lvl6pPr marL="2073201" indent="0">
              <a:buNone/>
              <a:defRPr sz="1500" b="1"/>
            </a:lvl6pPr>
            <a:lvl7pPr marL="2487841" indent="0">
              <a:buNone/>
              <a:defRPr sz="1500" b="1"/>
            </a:lvl7pPr>
            <a:lvl8pPr marL="2902481" indent="0">
              <a:buNone/>
              <a:defRPr sz="1500" b="1"/>
            </a:lvl8pPr>
            <a:lvl9pPr marL="3317121" indent="0">
              <a:buNone/>
              <a:defRPr sz="1500" b="1"/>
            </a:lvl9pPr>
          </a:lstStyle>
          <a:p>
            <a:pPr lvl="0"/>
            <a:r>
              <a:rPr lang="en-US"/>
              <a:t>Click to edit Master text styles</a:t>
            </a:r>
          </a:p>
        </p:txBody>
      </p:sp>
      <p:sp>
        <p:nvSpPr>
          <p:cNvPr id="6" name="Content Placeholder 5"/>
          <p:cNvSpPr>
            <a:spLocks noGrp="1"/>
          </p:cNvSpPr>
          <p:nvPr>
            <p:ph sz="quarter" idx="4"/>
          </p:nvPr>
        </p:nvSpPr>
        <p:spPr>
          <a:xfrm>
            <a:off x="4645466" y="2175158"/>
            <a:ext cx="4041913" cy="3951555"/>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idx="10"/>
          </p:nvPr>
        </p:nvSpPr>
        <p:spPr/>
        <p:txBody>
          <a:bodyPr/>
          <a:lstStyle>
            <a:lvl1pPr>
              <a:defRPr/>
            </a:lvl1pPr>
          </a:lstStyle>
          <a:p>
            <a:fld id="{A24BBA21-B6FA-C24E-9759-3735F7DAA052}" type="datetime1">
              <a:rPr lang="en-US" smtClean="0"/>
              <a:pPr/>
              <a:t>11/4/21</a:t>
            </a:fld>
            <a:endParaRPr lang="en-US"/>
          </a:p>
        </p:txBody>
      </p:sp>
      <p:sp>
        <p:nvSpPr>
          <p:cNvPr id="8" name="Footer Placeholder 7"/>
          <p:cNvSpPr>
            <a:spLocks noGrp="1"/>
          </p:cNvSpPr>
          <p:nvPr>
            <p:ph type="ftr" idx="11"/>
          </p:nvPr>
        </p:nvSpPr>
        <p:spPr/>
        <p:txBody>
          <a:bodyPr/>
          <a:lstStyle>
            <a:lvl1pPr>
              <a:defRPr/>
            </a:lvl1pPr>
          </a:lstStyle>
          <a:p>
            <a:endParaRPr lang="en-US"/>
          </a:p>
        </p:txBody>
      </p:sp>
      <p:sp>
        <p:nvSpPr>
          <p:cNvPr id="9" name="Slide Number Placeholder 8"/>
          <p:cNvSpPr>
            <a:spLocks noGrp="1"/>
          </p:cNvSpPr>
          <p:nvPr>
            <p:ph type="sldNum" idx="12"/>
          </p:nvPr>
        </p:nvSpPr>
        <p:spPr/>
        <p:txBody>
          <a:bodyPr/>
          <a:lstStyle>
            <a:lvl1pPr>
              <a:defRPr smtClean="0"/>
            </a:lvl1pPr>
          </a:lstStyle>
          <a:p>
            <a:fld id="{5689AE7F-56EB-8D49-9914-836A4F70978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idx="10"/>
          </p:nvPr>
        </p:nvSpPr>
        <p:spPr/>
        <p:txBody>
          <a:bodyPr/>
          <a:lstStyle>
            <a:lvl1pPr>
              <a:defRPr/>
            </a:lvl1pPr>
          </a:lstStyle>
          <a:p>
            <a:fld id="{A208DD61-016E-E544-8D0E-6C417EB34521}" type="datetime1">
              <a:rPr lang="en-US" smtClean="0"/>
              <a:pPr/>
              <a:t>11/4/21</a:t>
            </a:fld>
            <a:endParaRPr lang="en-US"/>
          </a:p>
        </p:txBody>
      </p:sp>
      <p:sp>
        <p:nvSpPr>
          <p:cNvPr id="4" name="Footer Placeholder 3"/>
          <p:cNvSpPr>
            <a:spLocks noGrp="1"/>
          </p:cNvSpPr>
          <p:nvPr>
            <p:ph type="ftr" idx="11"/>
          </p:nvPr>
        </p:nvSpPr>
        <p:spPr/>
        <p:txBody>
          <a:bodyPr/>
          <a:lstStyle>
            <a:lvl1pPr>
              <a:defRPr/>
            </a:lvl1pPr>
          </a:lstStyle>
          <a:p>
            <a:endParaRPr lang="en-US"/>
          </a:p>
        </p:txBody>
      </p:sp>
      <p:sp>
        <p:nvSpPr>
          <p:cNvPr id="5" name="Slide Number Placeholder 4"/>
          <p:cNvSpPr>
            <a:spLocks noGrp="1"/>
          </p:cNvSpPr>
          <p:nvPr>
            <p:ph type="sldNum" idx="12"/>
          </p:nvPr>
        </p:nvSpPr>
        <p:spPr/>
        <p:txBody>
          <a:bodyPr/>
          <a:lstStyle>
            <a:lvl1pPr>
              <a:defRPr smtClean="0"/>
            </a:lvl1pPr>
          </a:lstStyle>
          <a:p>
            <a:fld id="{5689AE7F-56EB-8D49-9914-836A4F70978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fld id="{60D8413E-DCA1-2346-AF80-5D4D797103C0}" type="datetime1">
              <a:rPr lang="en-US" smtClean="0"/>
              <a:pPr/>
              <a:t>11/4/21</a:t>
            </a:fld>
            <a:endParaRPr lang="en-US"/>
          </a:p>
        </p:txBody>
      </p:sp>
      <p:sp>
        <p:nvSpPr>
          <p:cNvPr id="3" name="Footer Placeholder 2"/>
          <p:cNvSpPr>
            <a:spLocks noGrp="1"/>
          </p:cNvSpPr>
          <p:nvPr>
            <p:ph type="ftr" idx="11"/>
          </p:nvPr>
        </p:nvSpPr>
        <p:spPr/>
        <p:txBody>
          <a:bodyPr/>
          <a:lstStyle>
            <a:lvl1pPr>
              <a:defRPr/>
            </a:lvl1pPr>
          </a:lstStyle>
          <a:p>
            <a:endParaRPr lang="en-US"/>
          </a:p>
        </p:txBody>
      </p:sp>
      <p:sp>
        <p:nvSpPr>
          <p:cNvPr id="4" name="Slide Number Placeholder 3"/>
          <p:cNvSpPr>
            <a:spLocks noGrp="1"/>
          </p:cNvSpPr>
          <p:nvPr>
            <p:ph type="sldNum" idx="12"/>
          </p:nvPr>
        </p:nvSpPr>
        <p:spPr/>
        <p:txBody>
          <a:bodyPr/>
          <a:lstStyle>
            <a:lvl1pPr>
              <a:defRPr smtClean="0"/>
            </a:lvl1pPr>
          </a:lstStyle>
          <a:p>
            <a:fld id="{5689AE7F-56EB-8D49-9914-836A4F70978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6627" y="273516"/>
            <a:ext cx="3009107" cy="1161715"/>
          </a:xfrm>
        </p:spPr>
        <p:txBody>
          <a:bodyPr anchor="b"/>
          <a:lstStyle>
            <a:lvl1pPr algn="l">
              <a:defRPr sz="1800" b="1"/>
            </a:lvl1pPr>
          </a:lstStyle>
          <a:p>
            <a:r>
              <a:rPr lang="en-US"/>
              <a:t>Click to edit Master title style</a:t>
            </a:r>
          </a:p>
        </p:txBody>
      </p:sp>
      <p:sp>
        <p:nvSpPr>
          <p:cNvPr id="3" name="Content Placeholder 2"/>
          <p:cNvSpPr>
            <a:spLocks noGrp="1"/>
          </p:cNvSpPr>
          <p:nvPr>
            <p:ph idx="1"/>
          </p:nvPr>
        </p:nvSpPr>
        <p:spPr>
          <a:xfrm>
            <a:off x="3575208" y="273515"/>
            <a:ext cx="5112171" cy="5853196"/>
          </a:xfrm>
        </p:spPr>
        <p:txBody>
          <a:bodyPr/>
          <a:lstStyle>
            <a:lvl1pPr>
              <a:defRPr sz="2900"/>
            </a:lvl1pPr>
            <a:lvl2pPr>
              <a:defRPr sz="25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6627" y="1435228"/>
            <a:ext cx="3009107" cy="4691482"/>
          </a:xfrm>
        </p:spPr>
        <p:txBody>
          <a:bodyPr/>
          <a:lstStyle>
            <a:lvl1pPr marL="0" indent="0">
              <a:buNone/>
              <a:defRPr sz="1300"/>
            </a:lvl1pPr>
            <a:lvl2pPr marL="414640" indent="0">
              <a:buNone/>
              <a:defRPr sz="1100"/>
            </a:lvl2pPr>
            <a:lvl3pPr marL="829280" indent="0">
              <a:buNone/>
              <a:defRPr sz="900"/>
            </a:lvl3pPr>
            <a:lvl4pPr marL="1243920" indent="0">
              <a:buNone/>
              <a:defRPr sz="800"/>
            </a:lvl4pPr>
            <a:lvl5pPr marL="1658560" indent="0">
              <a:buNone/>
              <a:defRPr sz="800"/>
            </a:lvl5pPr>
            <a:lvl6pPr marL="2073201" indent="0">
              <a:buNone/>
              <a:defRPr sz="800"/>
            </a:lvl6pPr>
            <a:lvl7pPr marL="2487841" indent="0">
              <a:buNone/>
              <a:defRPr sz="800"/>
            </a:lvl7pPr>
            <a:lvl8pPr marL="2902481" indent="0">
              <a:buNone/>
              <a:defRPr sz="800"/>
            </a:lvl8pPr>
            <a:lvl9pPr marL="3317121" indent="0">
              <a:buNone/>
              <a:defRPr sz="800"/>
            </a:lvl9pPr>
          </a:lstStyle>
          <a:p>
            <a:pPr lvl="0"/>
            <a:r>
              <a:rPr lang="en-US"/>
              <a:t>Click to edit Master text styles</a:t>
            </a:r>
          </a:p>
        </p:txBody>
      </p:sp>
      <p:sp>
        <p:nvSpPr>
          <p:cNvPr id="5" name="Date Placeholder 4"/>
          <p:cNvSpPr>
            <a:spLocks noGrp="1"/>
          </p:cNvSpPr>
          <p:nvPr>
            <p:ph type="dt" idx="10"/>
          </p:nvPr>
        </p:nvSpPr>
        <p:spPr/>
        <p:txBody>
          <a:bodyPr/>
          <a:lstStyle>
            <a:lvl1pPr>
              <a:defRPr/>
            </a:lvl1pPr>
          </a:lstStyle>
          <a:p>
            <a:fld id="{51AF361F-D5BC-E048-9595-281C5881E6B3}" type="datetime1">
              <a:rPr lang="en-US" smtClean="0"/>
              <a:pPr/>
              <a:t>11/4/21</a:t>
            </a:fld>
            <a:endParaRPr lang="en-US"/>
          </a:p>
        </p:txBody>
      </p:sp>
      <p:sp>
        <p:nvSpPr>
          <p:cNvPr id="6" name="Footer Placeholder 5"/>
          <p:cNvSpPr>
            <a:spLocks noGrp="1"/>
          </p:cNvSpPr>
          <p:nvPr>
            <p:ph type="ftr" idx="11"/>
          </p:nvPr>
        </p:nvSpPr>
        <p:spPr/>
        <p:txBody>
          <a:bodyPr/>
          <a:lstStyle>
            <a:lvl1pPr>
              <a:defRPr/>
            </a:lvl1pPr>
          </a:lstStyle>
          <a:p>
            <a:endParaRPr lang="en-US"/>
          </a:p>
        </p:txBody>
      </p:sp>
      <p:sp>
        <p:nvSpPr>
          <p:cNvPr id="7" name="Slide Number Placeholder 6"/>
          <p:cNvSpPr>
            <a:spLocks noGrp="1"/>
          </p:cNvSpPr>
          <p:nvPr>
            <p:ph type="sldNum" idx="12"/>
          </p:nvPr>
        </p:nvSpPr>
        <p:spPr/>
        <p:txBody>
          <a:bodyPr/>
          <a:lstStyle>
            <a:lvl1pPr>
              <a:defRPr smtClean="0"/>
            </a:lvl1pPr>
          </a:lstStyle>
          <a:p>
            <a:fld id="{5689AE7F-56EB-8D49-9914-836A4F70978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1926" y="4800891"/>
            <a:ext cx="5486689" cy="565741"/>
          </a:xfrm>
        </p:spPr>
        <p:txBody>
          <a:bodyPr anchor="b"/>
          <a:lstStyle>
            <a:lvl1pPr algn="l">
              <a:defRPr sz="1800" b="1"/>
            </a:lvl1pPr>
          </a:lstStyle>
          <a:p>
            <a:r>
              <a:rPr lang="en-US"/>
              <a:t>Click to edit Master title style</a:t>
            </a:r>
          </a:p>
        </p:txBody>
      </p:sp>
      <p:sp>
        <p:nvSpPr>
          <p:cNvPr id="3" name="Picture Placeholder 2"/>
          <p:cNvSpPr>
            <a:spLocks noGrp="1"/>
          </p:cNvSpPr>
          <p:nvPr>
            <p:ph type="pic" idx="1"/>
          </p:nvPr>
        </p:nvSpPr>
        <p:spPr>
          <a:xfrm>
            <a:off x="1791926" y="613247"/>
            <a:ext cx="5486689" cy="4114224"/>
          </a:xfrm>
        </p:spPr>
        <p:txBody>
          <a:bodyPr/>
          <a:lstStyle>
            <a:lvl1pPr marL="0" indent="0">
              <a:buNone/>
              <a:defRPr sz="2900"/>
            </a:lvl1pPr>
            <a:lvl2pPr marL="414640" indent="0">
              <a:buNone/>
              <a:defRPr sz="2500"/>
            </a:lvl2pPr>
            <a:lvl3pPr marL="829280" indent="0">
              <a:buNone/>
              <a:defRPr sz="2200"/>
            </a:lvl3pPr>
            <a:lvl4pPr marL="1243920" indent="0">
              <a:buNone/>
              <a:defRPr sz="1800"/>
            </a:lvl4pPr>
            <a:lvl5pPr marL="1658560" indent="0">
              <a:buNone/>
              <a:defRPr sz="1800"/>
            </a:lvl5pPr>
            <a:lvl6pPr marL="2073201" indent="0">
              <a:buNone/>
              <a:defRPr sz="1800"/>
            </a:lvl6pPr>
            <a:lvl7pPr marL="2487841" indent="0">
              <a:buNone/>
              <a:defRPr sz="1800"/>
            </a:lvl7pPr>
            <a:lvl8pPr marL="2902481" indent="0">
              <a:buNone/>
              <a:defRPr sz="1800"/>
            </a:lvl8pPr>
            <a:lvl9pPr marL="3317121" indent="0">
              <a:buNone/>
              <a:defRPr sz="1800"/>
            </a:lvl9pPr>
          </a:lstStyle>
          <a:p>
            <a:r>
              <a:rPr lang="en-US"/>
              <a:t>Click icon to add picture</a:t>
            </a:r>
          </a:p>
        </p:txBody>
      </p:sp>
      <p:sp>
        <p:nvSpPr>
          <p:cNvPr id="4" name="Text Placeholder 3"/>
          <p:cNvSpPr>
            <a:spLocks noGrp="1"/>
          </p:cNvSpPr>
          <p:nvPr>
            <p:ph type="body" sz="half" idx="2"/>
          </p:nvPr>
        </p:nvSpPr>
        <p:spPr>
          <a:xfrm>
            <a:off x="1791926" y="5366630"/>
            <a:ext cx="5486689" cy="806146"/>
          </a:xfrm>
        </p:spPr>
        <p:txBody>
          <a:bodyPr/>
          <a:lstStyle>
            <a:lvl1pPr marL="0" indent="0">
              <a:buNone/>
              <a:defRPr sz="1300"/>
            </a:lvl1pPr>
            <a:lvl2pPr marL="414640" indent="0">
              <a:buNone/>
              <a:defRPr sz="1100"/>
            </a:lvl2pPr>
            <a:lvl3pPr marL="829280" indent="0">
              <a:buNone/>
              <a:defRPr sz="900"/>
            </a:lvl3pPr>
            <a:lvl4pPr marL="1243920" indent="0">
              <a:buNone/>
              <a:defRPr sz="800"/>
            </a:lvl4pPr>
            <a:lvl5pPr marL="1658560" indent="0">
              <a:buNone/>
              <a:defRPr sz="800"/>
            </a:lvl5pPr>
            <a:lvl6pPr marL="2073201" indent="0">
              <a:buNone/>
              <a:defRPr sz="800"/>
            </a:lvl6pPr>
            <a:lvl7pPr marL="2487841" indent="0">
              <a:buNone/>
              <a:defRPr sz="800"/>
            </a:lvl7pPr>
            <a:lvl8pPr marL="2902481" indent="0">
              <a:buNone/>
              <a:defRPr sz="800"/>
            </a:lvl8pPr>
            <a:lvl9pPr marL="3317121" indent="0">
              <a:buNone/>
              <a:defRPr sz="800"/>
            </a:lvl9pPr>
          </a:lstStyle>
          <a:p>
            <a:pPr lvl="0"/>
            <a:r>
              <a:rPr lang="en-US"/>
              <a:t>Click to edit Master text styles</a:t>
            </a:r>
          </a:p>
        </p:txBody>
      </p:sp>
      <p:sp>
        <p:nvSpPr>
          <p:cNvPr id="5" name="Date Placeholder 4"/>
          <p:cNvSpPr>
            <a:spLocks noGrp="1"/>
          </p:cNvSpPr>
          <p:nvPr>
            <p:ph type="dt" idx="10"/>
          </p:nvPr>
        </p:nvSpPr>
        <p:spPr/>
        <p:txBody>
          <a:bodyPr/>
          <a:lstStyle>
            <a:lvl1pPr>
              <a:defRPr/>
            </a:lvl1pPr>
          </a:lstStyle>
          <a:p>
            <a:fld id="{C8332548-F664-E64B-966D-816A33A80B57}" type="datetime1">
              <a:rPr lang="en-US" smtClean="0"/>
              <a:pPr/>
              <a:t>11/4/21</a:t>
            </a:fld>
            <a:endParaRPr lang="en-US"/>
          </a:p>
        </p:txBody>
      </p:sp>
      <p:sp>
        <p:nvSpPr>
          <p:cNvPr id="6" name="Footer Placeholder 5"/>
          <p:cNvSpPr>
            <a:spLocks noGrp="1"/>
          </p:cNvSpPr>
          <p:nvPr>
            <p:ph type="ftr" idx="11"/>
          </p:nvPr>
        </p:nvSpPr>
        <p:spPr/>
        <p:txBody>
          <a:bodyPr/>
          <a:lstStyle>
            <a:lvl1pPr>
              <a:defRPr/>
            </a:lvl1pPr>
          </a:lstStyle>
          <a:p>
            <a:endParaRPr lang="en-US"/>
          </a:p>
        </p:txBody>
      </p:sp>
      <p:sp>
        <p:nvSpPr>
          <p:cNvPr id="7" name="Slide Number Placeholder 6"/>
          <p:cNvSpPr>
            <a:spLocks noGrp="1"/>
          </p:cNvSpPr>
          <p:nvPr>
            <p:ph type="sldNum" idx="12"/>
          </p:nvPr>
        </p:nvSpPr>
        <p:spPr/>
        <p:txBody>
          <a:bodyPr/>
          <a:lstStyle>
            <a:lvl1pPr>
              <a:defRPr smtClean="0"/>
            </a:lvl1pPr>
          </a:lstStyle>
          <a:p>
            <a:fld id="{5689AE7F-56EB-8D49-9914-836A4F70978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456627" y="273514"/>
            <a:ext cx="8227871" cy="1144440"/>
          </a:xfrm>
          <a:prstGeom prst="rect">
            <a:avLst/>
          </a:prstGeom>
          <a:noFill/>
          <a:ln w="9525">
            <a:noFill/>
            <a:round/>
            <a:headEnd/>
            <a:tailEnd/>
          </a:ln>
          <a:effectLst/>
        </p:spPr>
        <p:txBody>
          <a:bodyPr vert="horz" wrap="square" lIns="0" tIns="0" rIns="0" bIns="0" numCol="1" anchor="ctr" anchorCtr="0" compatLnSpc="1">
            <a:prstTxWarp prst="textNoShape">
              <a:avLst/>
            </a:prstTxWarp>
          </a:bodyPr>
          <a:lstStyle/>
          <a:p>
            <a:pPr lvl="0"/>
            <a:r>
              <a:rPr lang="en-US"/>
              <a:t>Click to edit Master title style</a:t>
            </a:r>
          </a:p>
        </p:txBody>
      </p:sp>
      <p:sp>
        <p:nvSpPr>
          <p:cNvPr id="1026" name="Rectangle 2"/>
          <p:cNvSpPr>
            <a:spLocks noGrp="1" noChangeArrowheads="1"/>
          </p:cNvSpPr>
          <p:nvPr>
            <p:ph type="body" idx="1"/>
          </p:nvPr>
        </p:nvSpPr>
        <p:spPr bwMode="auto">
          <a:xfrm>
            <a:off x="456627" y="1605097"/>
            <a:ext cx="8227871" cy="452449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7" name="Rectangle 3"/>
          <p:cNvSpPr>
            <a:spLocks noGrp="1" noChangeArrowheads="1"/>
          </p:cNvSpPr>
          <p:nvPr>
            <p:ph type="dt"/>
          </p:nvPr>
        </p:nvSpPr>
        <p:spPr bwMode="auto">
          <a:xfrm>
            <a:off x="456627" y="6247632"/>
            <a:ext cx="2128991" cy="472171"/>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93000"/>
              </a:lnSpc>
              <a:tabLst>
                <a:tab pos="656514" algn="l"/>
                <a:tab pos="1313025" algn="l"/>
                <a:tab pos="1969541" algn="l"/>
              </a:tabLst>
              <a:defRPr sz="1300">
                <a:solidFill>
                  <a:srgbClr val="000000"/>
                </a:solidFill>
                <a:latin typeface="Times New Roman" pitchFamily="-111" charset="0"/>
                <a:ea typeface="Tahoma" pitchFamily="-111" charset="0"/>
                <a:cs typeface="Tahoma" pitchFamily="-111" charset="0"/>
              </a:defRPr>
            </a:lvl1pPr>
          </a:lstStyle>
          <a:p>
            <a:fld id="{97796E05-5980-E044-9A8E-0F7500585CCE}" type="datetime1">
              <a:rPr lang="en-US" smtClean="0"/>
              <a:pPr/>
              <a:t>11/4/21</a:t>
            </a:fld>
            <a:endParaRPr lang="en-US"/>
          </a:p>
        </p:txBody>
      </p:sp>
      <p:sp>
        <p:nvSpPr>
          <p:cNvPr id="1028" name="Rectangle 4"/>
          <p:cNvSpPr>
            <a:spLocks noGrp="1" noChangeArrowheads="1"/>
          </p:cNvSpPr>
          <p:nvPr>
            <p:ph type="ftr"/>
          </p:nvPr>
        </p:nvSpPr>
        <p:spPr bwMode="auto">
          <a:xfrm>
            <a:off x="3127225" y="6247632"/>
            <a:ext cx="2896752" cy="472171"/>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ctr">
              <a:lnSpc>
                <a:spcPct val="93000"/>
              </a:lnSpc>
              <a:tabLst>
                <a:tab pos="656514" algn="l"/>
                <a:tab pos="1313025" algn="l"/>
                <a:tab pos="1969541" algn="l"/>
                <a:tab pos="2626055" algn="l"/>
              </a:tabLst>
              <a:defRPr sz="1300">
                <a:solidFill>
                  <a:srgbClr val="000000"/>
                </a:solidFill>
                <a:latin typeface="Times New Roman" pitchFamily="-111" charset="0"/>
                <a:ea typeface="Tahoma" pitchFamily="-111" charset="0"/>
                <a:cs typeface="Tahoma" pitchFamily="-111" charset="0"/>
              </a:defRPr>
            </a:lvl1pPr>
          </a:lstStyle>
          <a:p>
            <a:endParaRPr lang="en-US"/>
          </a:p>
        </p:txBody>
      </p:sp>
      <p:sp>
        <p:nvSpPr>
          <p:cNvPr id="1029" name="Rectangle 5"/>
          <p:cNvSpPr>
            <a:spLocks noGrp="1" noChangeArrowheads="1"/>
          </p:cNvSpPr>
          <p:nvPr>
            <p:ph type="sldNum"/>
          </p:nvPr>
        </p:nvSpPr>
        <p:spPr bwMode="auto">
          <a:xfrm>
            <a:off x="6555507" y="6247632"/>
            <a:ext cx="2128991" cy="472171"/>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3000"/>
              </a:lnSpc>
              <a:tabLst>
                <a:tab pos="656514" algn="l"/>
                <a:tab pos="1313025" algn="l"/>
                <a:tab pos="1969541" algn="l"/>
              </a:tabLst>
              <a:defRPr sz="1300">
                <a:solidFill>
                  <a:srgbClr val="000000"/>
                </a:solidFill>
                <a:latin typeface="Times New Roman" pitchFamily="-111" charset="0"/>
                <a:ea typeface="Tahoma" pitchFamily="-111" charset="0"/>
                <a:cs typeface="Tahoma" pitchFamily="-111" charset="0"/>
              </a:defRPr>
            </a:lvl1pPr>
          </a:lstStyle>
          <a:p>
            <a:fld id="{DBCD6B2D-8A22-3A46-9D90-9F73318B334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414640" rtl="0" eaLnBrk="1" fontAlgn="base" hangingPunct="1">
        <a:lnSpc>
          <a:spcPct val="94000"/>
        </a:lnSpc>
        <a:spcBef>
          <a:spcPct val="0"/>
        </a:spcBef>
        <a:spcAft>
          <a:spcPct val="0"/>
        </a:spcAft>
        <a:buClr>
          <a:srgbClr val="000000"/>
        </a:buClr>
        <a:buSzPct val="45000"/>
        <a:buFont typeface="Wingdings" pitchFamily="-111" charset="2"/>
        <a:defRPr sz="4000">
          <a:solidFill>
            <a:srgbClr val="000000"/>
          </a:solidFill>
          <a:latin typeface="+mj-lt"/>
          <a:ea typeface="+mj-ea"/>
          <a:cs typeface="+mj-cs"/>
        </a:defRPr>
      </a:lvl1pPr>
      <a:lvl2pPr marL="391604" indent="-195803" algn="ctr" defTabSz="414640" rtl="0" eaLnBrk="1" fontAlgn="base" hangingPunct="1">
        <a:lnSpc>
          <a:spcPct val="94000"/>
        </a:lnSpc>
        <a:spcBef>
          <a:spcPct val="0"/>
        </a:spcBef>
        <a:spcAft>
          <a:spcPct val="0"/>
        </a:spcAft>
        <a:buClr>
          <a:srgbClr val="000000"/>
        </a:buClr>
        <a:buSzPct val="45000"/>
        <a:buFont typeface="Wingdings" pitchFamily="-111" charset="2"/>
        <a:defRPr sz="4000">
          <a:solidFill>
            <a:srgbClr val="000000"/>
          </a:solidFill>
          <a:latin typeface="Arial" pitchFamily="-111" charset="0"/>
          <a:ea typeface="MS Gothic" charset="0"/>
          <a:cs typeface="MS Gothic" charset="0"/>
        </a:defRPr>
      </a:lvl2pPr>
      <a:lvl3pPr marL="587407" indent="-195803" algn="ctr" defTabSz="414640" rtl="0" eaLnBrk="1" fontAlgn="base" hangingPunct="1">
        <a:lnSpc>
          <a:spcPct val="94000"/>
        </a:lnSpc>
        <a:spcBef>
          <a:spcPct val="0"/>
        </a:spcBef>
        <a:spcAft>
          <a:spcPct val="0"/>
        </a:spcAft>
        <a:buClr>
          <a:srgbClr val="000000"/>
        </a:buClr>
        <a:buSzPct val="45000"/>
        <a:buFont typeface="Wingdings" pitchFamily="-111" charset="2"/>
        <a:defRPr sz="4000">
          <a:solidFill>
            <a:srgbClr val="000000"/>
          </a:solidFill>
          <a:latin typeface="Arial" pitchFamily="-111" charset="0"/>
          <a:ea typeface="MS Gothic" charset="0"/>
          <a:cs typeface="MS Gothic" charset="0"/>
        </a:defRPr>
      </a:lvl3pPr>
      <a:lvl4pPr marL="783210" indent="-195803" algn="ctr" defTabSz="414640" rtl="0" eaLnBrk="1" fontAlgn="base" hangingPunct="1">
        <a:lnSpc>
          <a:spcPct val="94000"/>
        </a:lnSpc>
        <a:spcBef>
          <a:spcPct val="0"/>
        </a:spcBef>
        <a:spcAft>
          <a:spcPct val="0"/>
        </a:spcAft>
        <a:buClr>
          <a:srgbClr val="000000"/>
        </a:buClr>
        <a:buSzPct val="45000"/>
        <a:buFont typeface="Wingdings" pitchFamily="-111" charset="2"/>
        <a:defRPr sz="4000">
          <a:solidFill>
            <a:srgbClr val="000000"/>
          </a:solidFill>
          <a:latin typeface="Arial" pitchFamily="-111" charset="0"/>
          <a:ea typeface="MS Gothic" charset="0"/>
          <a:cs typeface="MS Gothic" charset="0"/>
        </a:defRPr>
      </a:lvl4pPr>
      <a:lvl5pPr marL="979011" indent="-195803" algn="ctr" defTabSz="414640" rtl="0" eaLnBrk="1" fontAlgn="base" hangingPunct="1">
        <a:lnSpc>
          <a:spcPct val="94000"/>
        </a:lnSpc>
        <a:spcBef>
          <a:spcPct val="0"/>
        </a:spcBef>
        <a:spcAft>
          <a:spcPct val="0"/>
        </a:spcAft>
        <a:buClr>
          <a:srgbClr val="000000"/>
        </a:buClr>
        <a:buSzPct val="45000"/>
        <a:buFont typeface="Wingdings" pitchFamily="-111" charset="2"/>
        <a:defRPr sz="4000">
          <a:solidFill>
            <a:srgbClr val="000000"/>
          </a:solidFill>
          <a:latin typeface="Arial" pitchFamily="-111" charset="0"/>
          <a:ea typeface="MS Gothic" charset="0"/>
          <a:cs typeface="MS Gothic" charset="0"/>
        </a:defRPr>
      </a:lvl5pPr>
      <a:lvl6pPr marL="1393651" indent="-195803" algn="ctr" defTabSz="414640" rtl="0" eaLnBrk="1" fontAlgn="base" hangingPunct="1">
        <a:lnSpc>
          <a:spcPct val="94000"/>
        </a:lnSpc>
        <a:spcBef>
          <a:spcPct val="0"/>
        </a:spcBef>
        <a:spcAft>
          <a:spcPct val="0"/>
        </a:spcAft>
        <a:buClr>
          <a:srgbClr val="000000"/>
        </a:buClr>
        <a:buSzPct val="45000"/>
        <a:buFont typeface="Wingdings" pitchFamily="-111" charset="2"/>
        <a:defRPr sz="4000">
          <a:solidFill>
            <a:srgbClr val="000000"/>
          </a:solidFill>
          <a:latin typeface="Arial" pitchFamily="-111" charset="0"/>
          <a:ea typeface="MS Gothic" charset="0"/>
          <a:cs typeface="MS Gothic" charset="0"/>
        </a:defRPr>
      </a:lvl6pPr>
      <a:lvl7pPr marL="1808293" indent="-195803" algn="ctr" defTabSz="414640" rtl="0" eaLnBrk="1" fontAlgn="base" hangingPunct="1">
        <a:lnSpc>
          <a:spcPct val="94000"/>
        </a:lnSpc>
        <a:spcBef>
          <a:spcPct val="0"/>
        </a:spcBef>
        <a:spcAft>
          <a:spcPct val="0"/>
        </a:spcAft>
        <a:buClr>
          <a:srgbClr val="000000"/>
        </a:buClr>
        <a:buSzPct val="45000"/>
        <a:buFont typeface="Wingdings" pitchFamily="-111" charset="2"/>
        <a:defRPr sz="4000">
          <a:solidFill>
            <a:srgbClr val="000000"/>
          </a:solidFill>
          <a:latin typeface="Arial" pitchFamily="-111" charset="0"/>
          <a:ea typeface="MS Gothic" charset="0"/>
          <a:cs typeface="MS Gothic" charset="0"/>
        </a:defRPr>
      </a:lvl7pPr>
      <a:lvl8pPr marL="2222931" indent="-195803" algn="ctr" defTabSz="414640" rtl="0" eaLnBrk="1" fontAlgn="base" hangingPunct="1">
        <a:lnSpc>
          <a:spcPct val="94000"/>
        </a:lnSpc>
        <a:spcBef>
          <a:spcPct val="0"/>
        </a:spcBef>
        <a:spcAft>
          <a:spcPct val="0"/>
        </a:spcAft>
        <a:buClr>
          <a:srgbClr val="000000"/>
        </a:buClr>
        <a:buSzPct val="45000"/>
        <a:buFont typeface="Wingdings" pitchFamily="-111" charset="2"/>
        <a:defRPr sz="4000">
          <a:solidFill>
            <a:srgbClr val="000000"/>
          </a:solidFill>
          <a:latin typeface="Arial" pitchFamily="-111" charset="0"/>
          <a:ea typeface="MS Gothic" charset="0"/>
          <a:cs typeface="MS Gothic" charset="0"/>
        </a:defRPr>
      </a:lvl8pPr>
      <a:lvl9pPr marL="2637573" indent="-195803" algn="ctr" defTabSz="414640" rtl="0" eaLnBrk="1" fontAlgn="base" hangingPunct="1">
        <a:lnSpc>
          <a:spcPct val="94000"/>
        </a:lnSpc>
        <a:spcBef>
          <a:spcPct val="0"/>
        </a:spcBef>
        <a:spcAft>
          <a:spcPct val="0"/>
        </a:spcAft>
        <a:buClr>
          <a:srgbClr val="000000"/>
        </a:buClr>
        <a:buSzPct val="45000"/>
        <a:buFont typeface="Wingdings" pitchFamily="-111" charset="2"/>
        <a:defRPr sz="4000">
          <a:solidFill>
            <a:srgbClr val="000000"/>
          </a:solidFill>
          <a:latin typeface="Arial" pitchFamily="-111" charset="0"/>
          <a:ea typeface="MS Gothic" charset="0"/>
          <a:cs typeface="MS Gothic" charset="0"/>
        </a:defRPr>
      </a:lvl9pPr>
    </p:titleStyle>
    <p:bodyStyle>
      <a:lvl1pPr marL="391604" indent="-293703" algn="l" defTabSz="414640" rtl="0" eaLnBrk="1" fontAlgn="base" hangingPunct="1">
        <a:lnSpc>
          <a:spcPct val="94000"/>
        </a:lnSpc>
        <a:spcBef>
          <a:spcPct val="0"/>
        </a:spcBef>
        <a:spcAft>
          <a:spcPts val="1293"/>
        </a:spcAft>
        <a:buClr>
          <a:srgbClr val="000000"/>
        </a:buClr>
        <a:buSzPct val="45000"/>
        <a:buFont typeface="Wingdings" pitchFamily="-111" charset="2"/>
        <a:buChar char=""/>
        <a:defRPr sz="2900">
          <a:solidFill>
            <a:srgbClr val="000000"/>
          </a:solidFill>
          <a:latin typeface="+mn-lt"/>
          <a:ea typeface="+mn-ea"/>
          <a:cs typeface="+mn-cs"/>
        </a:defRPr>
      </a:lvl1pPr>
      <a:lvl2pPr marL="783210" indent="-260590" algn="l" defTabSz="414640" rtl="0" eaLnBrk="1" fontAlgn="base" hangingPunct="1">
        <a:lnSpc>
          <a:spcPct val="94000"/>
        </a:lnSpc>
        <a:spcBef>
          <a:spcPct val="0"/>
        </a:spcBef>
        <a:spcAft>
          <a:spcPts val="1032"/>
        </a:spcAft>
        <a:buClr>
          <a:srgbClr val="000000"/>
        </a:buClr>
        <a:buSzPct val="75000"/>
        <a:buFont typeface="Symbol" pitchFamily="-111" charset="2"/>
        <a:buChar char=""/>
        <a:defRPr sz="2500">
          <a:solidFill>
            <a:srgbClr val="000000"/>
          </a:solidFill>
          <a:latin typeface="+mn-lt"/>
          <a:ea typeface="+mn-ea"/>
          <a:cs typeface="+mn-cs"/>
        </a:defRPr>
      </a:lvl2pPr>
      <a:lvl3pPr marL="1174813" indent="-195803" algn="l" defTabSz="414640" rtl="0" eaLnBrk="1" fontAlgn="base" hangingPunct="1">
        <a:lnSpc>
          <a:spcPct val="94000"/>
        </a:lnSpc>
        <a:spcBef>
          <a:spcPct val="0"/>
        </a:spcBef>
        <a:spcAft>
          <a:spcPts val="771"/>
        </a:spcAft>
        <a:buClr>
          <a:srgbClr val="000000"/>
        </a:buClr>
        <a:buSzPct val="45000"/>
        <a:buFont typeface="Wingdings" pitchFamily="-111" charset="2"/>
        <a:buChar char=""/>
        <a:defRPr sz="2200">
          <a:solidFill>
            <a:srgbClr val="000000"/>
          </a:solidFill>
          <a:latin typeface="+mn-lt"/>
          <a:ea typeface="+mn-ea"/>
          <a:cs typeface="+mn-cs"/>
        </a:defRPr>
      </a:lvl3pPr>
      <a:lvl4pPr marL="1566418" indent="-195803" algn="l" defTabSz="414640" rtl="0" eaLnBrk="1" fontAlgn="base" hangingPunct="1">
        <a:lnSpc>
          <a:spcPct val="94000"/>
        </a:lnSpc>
        <a:spcBef>
          <a:spcPct val="0"/>
        </a:spcBef>
        <a:spcAft>
          <a:spcPts val="522"/>
        </a:spcAft>
        <a:buClr>
          <a:srgbClr val="000000"/>
        </a:buClr>
        <a:buSzPct val="75000"/>
        <a:buFont typeface="Symbol" pitchFamily="-111" charset="2"/>
        <a:buChar char=""/>
        <a:defRPr sz="1800">
          <a:solidFill>
            <a:srgbClr val="000000"/>
          </a:solidFill>
          <a:latin typeface="+mn-lt"/>
          <a:ea typeface="+mn-ea"/>
          <a:cs typeface="+mn-cs"/>
        </a:defRPr>
      </a:lvl4pPr>
      <a:lvl5pPr marL="1958023" indent="-195803" algn="l" defTabSz="414640" rtl="0" eaLnBrk="1" fontAlgn="base" hangingPunct="1">
        <a:lnSpc>
          <a:spcPct val="94000"/>
        </a:lnSpc>
        <a:spcBef>
          <a:spcPct val="0"/>
        </a:spcBef>
        <a:spcAft>
          <a:spcPts val="261"/>
        </a:spcAft>
        <a:buClr>
          <a:srgbClr val="000000"/>
        </a:buClr>
        <a:buSzPct val="45000"/>
        <a:buFont typeface="Wingdings" pitchFamily="-111" charset="2"/>
        <a:buChar char=""/>
        <a:defRPr sz="1800">
          <a:solidFill>
            <a:srgbClr val="000000"/>
          </a:solidFill>
          <a:latin typeface="+mn-lt"/>
          <a:ea typeface="+mn-ea"/>
          <a:cs typeface="+mn-cs"/>
        </a:defRPr>
      </a:lvl5pPr>
      <a:lvl6pPr marL="2372663" indent="-195803" algn="l" defTabSz="414640" rtl="0" eaLnBrk="1" fontAlgn="base" hangingPunct="1">
        <a:lnSpc>
          <a:spcPct val="94000"/>
        </a:lnSpc>
        <a:spcBef>
          <a:spcPct val="0"/>
        </a:spcBef>
        <a:spcAft>
          <a:spcPts val="261"/>
        </a:spcAft>
        <a:buClr>
          <a:srgbClr val="000000"/>
        </a:buClr>
        <a:buSzPct val="45000"/>
        <a:buFont typeface="Wingdings" pitchFamily="-111" charset="2"/>
        <a:buChar char=""/>
        <a:defRPr sz="1800">
          <a:solidFill>
            <a:srgbClr val="000000"/>
          </a:solidFill>
          <a:latin typeface="+mn-lt"/>
          <a:ea typeface="+mn-ea"/>
          <a:cs typeface="+mn-cs"/>
        </a:defRPr>
      </a:lvl6pPr>
      <a:lvl7pPr marL="2787303" indent="-195803" algn="l" defTabSz="414640" rtl="0" eaLnBrk="1" fontAlgn="base" hangingPunct="1">
        <a:lnSpc>
          <a:spcPct val="94000"/>
        </a:lnSpc>
        <a:spcBef>
          <a:spcPct val="0"/>
        </a:spcBef>
        <a:spcAft>
          <a:spcPts val="261"/>
        </a:spcAft>
        <a:buClr>
          <a:srgbClr val="000000"/>
        </a:buClr>
        <a:buSzPct val="45000"/>
        <a:buFont typeface="Wingdings" pitchFamily="-111" charset="2"/>
        <a:buChar char=""/>
        <a:defRPr sz="1800">
          <a:solidFill>
            <a:srgbClr val="000000"/>
          </a:solidFill>
          <a:latin typeface="+mn-lt"/>
          <a:ea typeface="+mn-ea"/>
          <a:cs typeface="+mn-cs"/>
        </a:defRPr>
      </a:lvl7pPr>
      <a:lvl8pPr marL="3201943" indent="-195803" algn="l" defTabSz="414640" rtl="0" eaLnBrk="1" fontAlgn="base" hangingPunct="1">
        <a:lnSpc>
          <a:spcPct val="94000"/>
        </a:lnSpc>
        <a:spcBef>
          <a:spcPct val="0"/>
        </a:spcBef>
        <a:spcAft>
          <a:spcPts val="261"/>
        </a:spcAft>
        <a:buClr>
          <a:srgbClr val="000000"/>
        </a:buClr>
        <a:buSzPct val="45000"/>
        <a:buFont typeface="Wingdings" pitchFamily="-111" charset="2"/>
        <a:buChar char=""/>
        <a:defRPr sz="1800">
          <a:solidFill>
            <a:srgbClr val="000000"/>
          </a:solidFill>
          <a:latin typeface="+mn-lt"/>
          <a:ea typeface="+mn-ea"/>
          <a:cs typeface="+mn-cs"/>
        </a:defRPr>
      </a:lvl8pPr>
      <a:lvl9pPr marL="3616583" indent="-195803" algn="l" defTabSz="414640" rtl="0" eaLnBrk="1" fontAlgn="base" hangingPunct="1">
        <a:lnSpc>
          <a:spcPct val="94000"/>
        </a:lnSpc>
        <a:spcBef>
          <a:spcPct val="0"/>
        </a:spcBef>
        <a:spcAft>
          <a:spcPts val="261"/>
        </a:spcAft>
        <a:buClr>
          <a:srgbClr val="000000"/>
        </a:buClr>
        <a:buSzPct val="45000"/>
        <a:buFont typeface="Wingdings" pitchFamily="-111" charset="2"/>
        <a:buChar char=""/>
        <a:defRPr sz="1800">
          <a:solidFill>
            <a:srgbClr val="000000"/>
          </a:solidFill>
          <a:latin typeface="+mn-lt"/>
          <a:ea typeface="+mn-ea"/>
          <a:cs typeface="+mn-cs"/>
        </a:defRPr>
      </a:lvl9pPr>
    </p:bodyStyle>
    <p:otherStyle>
      <a:defPPr>
        <a:defRPr lang="en-US"/>
      </a:defPPr>
      <a:lvl1pPr marL="0" algn="l" defTabSz="414640" rtl="0" eaLnBrk="1" latinLnBrk="0" hangingPunct="1">
        <a:defRPr sz="1600" kern="1200">
          <a:solidFill>
            <a:schemeClr val="tx1"/>
          </a:solidFill>
          <a:latin typeface="+mn-lt"/>
          <a:ea typeface="+mn-ea"/>
          <a:cs typeface="+mn-cs"/>
        </a:defRPr>
      </a:lvl1pPr>
      <a:lvl2pPr marL="414640" algn="l" defTabSz="414640" rtl="0" eaLnBrk="1" latinLnBrk="0" hangingPunct="1">
        <a:defRPr sz="1600" kern="1200">
          <a:solidFill>
            <a:schemeClr val="tx1"/>
          </a:solidFill>
          <a:latin typeface="+mn-lt"/>
          <a:ea typeface="+mn-ea"/>
          <a:cs typeface="+mn-cs"/>
        </a:defRPr>
      </a:lvl2pPr>
      <a:lvl3pPr marL="829280" algn="l" defTabSz="414640" rtl="0" eaLnBrk="1" latinLnBrk="0" hangingPunct="1">
        <a:defRPr sz="1600" kern="1200">
          <a:solidFill>
            <a:schemeClr val="tx1"/>
          </a:solidFill>
          <a:latin typeface="+mn-lt"/>
          <a:ea typeface="+mn-ea"/>
          <a:cs typeface="+mn-cs"/>
        </a:defRPr>
      </a:lvl3pPr>
      <a:lvl4pPr marL="1243920" algn="l" defTabSz="414640" rtl="0" eaLnBrk="1" latinLnBrk="0" hangingPunct="1">
        <a:defRPr sz="1600" kern="1200">
          <a:solidFill>
            <a:schemeClr val="tx1"/>
          </a:solidFill>
          <a:latin typeface="+mn-lt"/>
          <a:ea typeface="+mn-ea"/>
          <a:cs typeface="+mn-cs"/>
        </a:defRPr>
      </a:lvl4pPr>
      <a:lvl5pPr marL="1658560" algn="l" defTabSz="414640" rtl="0" eaLnBrk="1" latinLnBrk="0" hangingPunct="1">
        <a:defRPr sz="1600" kern="1200">
          <a:solidFill>
            <a:schemeClr val="tx1"/>
          </a:solidFill>
          <a:latin typeface="+mn-lt"/>
          <a:ea typeface="+mn-ea"/>
          <a:cs typeface="+mn-cs"/>
        </a:defRPr>
      </a:lvl5pPr>
      <a:lvl6pPr marL="2073201" algn="l" defTabSz="414640" rtl="0" eaLnBrk="1" latinLnBrk="0" hangingPunct="1">
        <a:defRPr sz="1600" kern="1200">
          <a:solidFill>
            <a:schemeClr val="tx1"/>
          </a:solidFill>
          <a:latin typeface="+mn-lt"/>
          <a:ea typeface="+mn-ea"/>
          <a:cs typeface="+mn-cs"/>
        </a:defRPr>
      </a:lvl6pPr>
      <a:lvl7pPr marL="2487841" algn="l" defTabSz="414640" rtl="0" eaLnBrk="1" latinLnBrk="0" hangingPunct="1">
        <a:defRPr sz="1600" kern="1200">
          <a:solidFill>
            <a:schemeClr val="tx1"/>
          </a:solidFill>
          <a:latin typeface="+mn-lt"/>
          <a:ea typeface="+mn-ea"/>
          <a:cs typeface="+mn-cs"/>
        </a:defRPr>
      </a:lvl7pPr>
      <a:lvl8pPr marL="2902481" algn="l" defTabSz="414640" rtl="0" eaLnBrk="1" latinLnBrk="0" hangingPunct="1">
        <a:defRPr sz="1600" kern="1200">
          <a:solidFill>
            <a:schemeClr val="tx1"/>
          </a:solidFill>
          <a:latin typeface="+mn-lt"/>
          <a:ea typeface="+mn-ea"/>
          <a:cs typeface="+mn-cs"/>
        </a:defRPr>
      </a:lvl8pPr>
      <a:lvl9pPr marL="3317121" algn="l" defTabSz="414640"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youtube.com/watch?v=aVhYN7NTIKU"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Language</a:t>
            </a:r>
          </a:p>
        </p:txBody>
      </p:sp>
      <p:sp>
        <p:nvSpPr>
          <p:cNvPr id="3" name="Subtitle 2"/>
          <p:cNvSpPr>
            <a:spLocks noGrp="1"/>
          </p:cNvSpPr>
          <p:nvPr>
            <p:ph type="subTitle" idx="1"/>
          </p:nvPr>
        </p:nvSpPr>
        <p:spPr/>
        <p:txBody>
          <a:bodyPr/>
          <a:lstStyle/>
          <a:p>
            <a:endParaRPr lang="en-US" dirty="0"/>
          </a:p>
          <a:p>
            <a:r>
              <a:rPr lang="en-US" dirty="0"/>
              <a:t>Randall O’Reilly</a:t>
            </a:r>
          </a:p>
        </p:txBody>
      </p:sp>
    </p:spTree>
    <p:extLst>
      <p:ext uri="{BB962C8B-B14F-4D97-AF65-F5344CB8AC3E}">
        <p14:creationId xmlns:p14="http://schemas.microsoft.com/office/powerpoint/2010/main" val="1603752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08EC2-1BE8-B149-98FC-8646E207F39C}"/>
              </a:ext>
            </a:extLst>
          </p:cNvPr>
          <p:cNvSpPr>
            <a:spLocks noGrp="1"/>
          </p:cNvSpPr>
          <p:nvPr>
            <p:ph type="title"/>
          </p:nvPr>
        </p:nvSpPr>
        <p:spPr/>
        <p:txBody>
          <a:bodyPr/>
          <a:lstStyle/>
          <a:p>
            <a:r>
              <a:rPr lang="en-US" dirty="0"/>
              <a:t>Speech Perception</a:t>
            </a:r>
          </a:p>
        </p:txBody>
      </p:sp>
      <p:pic>
        <p:nvPicPr>
          <p:cNvPr id="6" name="Content Placeholder 5">
            <a:extLst>
              <a:ext uri="{FF2B5EF4-FFF2-40B4-BE49-F238E27FC236}">
                <a16:creationId xmlns:a16="http://schemas.microsoft.com/office/drawing/2014/main" id="{3C2851F5-8407-F945-88C3-271617BC8E5A}"/>
              </a:ext>
            </a:extLst>
          </p:cNvPr>
          <p:cNvPicPr>
            <a:picLocks noGrp="1" noChangeAspect="1"/>
          </p:cNvPicPr>
          <p:nvPr>
            <p:ph idx="1"/>
          </p:nvPr>
        </p:nvPicPr>
        <p:blipFill>
          <a:blip r:embed="rId2"/>
          <a:stretch>
            <a:fillRect/>
          </a:stretch>
        </p:blipFill>
        <p:spPr>
          <a:xfrm>
            <a:off x="304802" y="1752600"/>
            <a:ext cx="8433244" cy="3352800"/>
          </a:xfrm>
        </p:spPr>
      </p:pic>
      <p:sp>
        <p:nvSpPr>
          <p:cNvPr id="4" name="Slide Number Placeholder 3">
            <a:extLst>
              <a:ext uri="{FF2B5EF4-FFF2-40B4-BE49-F238E27FC236}">
                <a16:creationId xmlns:a16="http://schemas.microsoft.com/office/drawing/2014/main" id="{12B21F5E-9C57-1048-AC56-FFD3633149AD}"/>
              </a:ext>
            </a:extLst>
          </p:cNvPr>
          <p:cNvSpPr>
            <a:spLocks noGrp="1"/>
          </p:cNvSpPr>
          <p:nvPr>
            <p:ph type="sldNum" idx="12"/>
          </p:nvPr>
        </p:nvSpPr>
        <p:spPr/>
        <p:txBody>
          <a:bodyPr/>
          <a:lstStyle/>
          <a:p>
            <a:fld id="{5689AE7F-56EB-8D49-9914-836A4F709789}" type="slidenum">
              <a:rPr lang="en-US" smtClean="0"/>
              <a:pPr/>
              <a:t>10</a:t>
            </a:fld>
            <a:endParaRPr lang="en-US"/>
          </a:p>
        </p:txBody>
      </p:sp>
    </p:spTree>
    <p:extLst>
      <p:ext uri="{BB962C8B-B14F-4D97-AF65-F5344CB8AC3E}">
        <p14:creationId xmlns:p14="http://schemas.microsoft.com/office/powerpoint/2010/main" val="2520958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B8A54-43A4-0647-ABC9-7BDA72D07B4C}"/>
              </a:ext>
            </a:extLst>
          </p:cNvPr>
          <p:cNvSpPr>
            <a:spLocks noGrp="1"/>
          </p:cNvSpPr>
          <p:nvPr>
            <p:ph type="title"/>
          </p:nvPr>
        </p:nvSpPr>
        <p:spPr/>
        <p:txBody>
          <a:bodyPr/>
          <a:lstStyle/>
          <a:p>
            <a:r>
              <a:rPr lang="en-US" dirty="0"/>
              <a:t>Categorical Perception</a:t>
            </a:r>
            <a:br>
              <a:rPr lang="en-US" dirty="0"/>
            </a:br>
            <a:r>
              <a:rPr lang="en-US" dirty="0"/>
              <a:t>(compression)</a:t>
            </a:r>
          </a:p>
        </p:txBody>
      </p:sp>
      <p:pic>
        <p:nvPicPr>
          <p:cNvPr id="6" name="Content Placeholder 5">
            <a:extLst>
              <a:ext uri="{FF2B5EF4-FFF2-40B4-BE49-F238E27FC236}">
                <a16:creationId xmlns:a16="http://schemas.microsoft.com/office/drawing/2014/main" id="{39ECCEC8-E5DC-124A-8151-0DB06D7A7244}"/>
              </a:ext>
            </a:extLst>
          </p:cNvPr>
          <p:cNvPicPr>
            <a:picLocks noGrp="1" noChangeAspect="1"/>
          </p:cNvPicPr>
          <p:nvPr>
            <p:ph idx="1"/>
          </p:nvPr>
        </p:nvPicPr>
        <p:blipFill>
          <a:blip r:embed="rId2"/>
          <a:stretch>
            <a:fillRect/>
          </a:stretch>
        </p:blipFill>
        <p:spPr>
          <a:xfrm>
            <a:off x="1743472" y="1604963"/>
            <a:ext cx="5655468" cy="4524375"/>
          </a:xfrm>
        </p:spPr>
      </p:pic>
      <p:sp>
        <p:nvSpPr>
          <p:cNvPr id="4" name="Slide Number Placeholder 3">
            <a:extLst>
              <a:ext uri="{FF2B5EF4-FFF2-40B4-BE49-F238E27FC236}">
                <a16:creationId xmlns:a16="http://schemas.microsoft.com/office/drawing/2014/main" id="{29AA11FE-C010-284E-AB36-91B81EC479CD}"/>
              </a:ext>
            </a:extLst>
          </p:cNvPr>
          <p:cNvSpPr>
            <a:spLocks noGrp="1"/>
          </p:cNvSpPr>
          <p:nvPr>
            <p:ph type="sldNum" idx="12"/>
          </p:nvPr>
        </p:nvSpPr>
        <p:spPr/>
        <p:txBody>
          <a:bodyPr/>
          <a:lstStyle/>
          <a:p>
            <a:fld id="{5689AE7F-56EB-8D49-9914-836A4F709789}" type="slidenum">
              <a:rPr lang="en-US" smtClean="0"/>
              <a:pPr/>
              <a:t>11</a:t>
            </a:fld>
            <a:endParaRPr lang="en-US"/>
          </a:p>
        </p:txBody>
      </p:sp>
    </p:spTree>
    <p:extLst>
      <p:ext uri="{BB962C8B-B14F-4D97-AF65-F5344CB8AC3E}">
        <p14:creationId xmlns:p14="http://schemas.microsoft.com/office/powerpoint/2010/main" val="148172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462FC-F172-C444-BFC2-F08219D46C60}"/>
              </a:ext>
            </a:extLst>
          </p:cNvPr>
          <p:cNvSpPr>
            <a:spLocks noGrp="1"/>
          </p:cNvSpPr>
          <p:nvPr>
            <p:ph type="title"/>
          </p:nvPr>
        </p:nvSpPr>
        <p:spPr/>
        <p:txBody>
          <a:bodyPr/>
          <a:lstStyle/>
          <a:p>
            <a:r>
              <a:rPr lang="en-US" dirty="0"/>
              <a:t>Word Learning</a:t>
            </a:r>
          </a:p>
        </p:txBody>
      </p:sp>
      <p:pic>
        <p:nvPicPr>
          <p:cNvPr id="6" name="Content Placeholder 5">
            <a:extLst>
              <a:ext uri="{FF2B5EF4-FFF2-40B4-BE49-F238E27FC236}">
                <a16:creationId xmlns:a16="http://schemas.microsoft.com/office/drawing/2014/main" id="{AED39BE3-C164-E443-B6BD-AA4D74BCEBAC}"/>
              </a:ext>
            </a:extLst>
          </p:cNvPr>
          <p:cNvPicPr>
            <a:picLocks noGrp="1" noChangeAspect="1"/>
          </p:cNvPicPr>
          <p:nvPr>
            <p:ph idx="1"/>
          </p:nvPr>
        </p:nvPicPr>
        <p:blipFill>
          <a:blip r:embed="rId2"/>
          <a:stretch>
            <a:fillRect/>
          </a:stretch>
        </p:blipFill>
        <p:spPr>
          <a:xfrm>
            <a:off x="1553588" y="1604963"/>
            <a:ext cx="6035237" cy="4524375"/>
          </a:xfrm>
        </p:spPr>
      </p:pic>
      <p:sp>
        <p:nvSpPr>
          <p:cNvPr id="4" name="Slide Number Placeholder 3">
            <a:extLst>
              <a:ext uri="{FF2B5EF4-FFF2-40B4-BE49-F238E27FC236}">
                <a16:creationId xmlns:a16="http://schemas.microsoft.com/office/drawing/2014/main" id="{94B278DB-B0DD-EF40-81AF-CE86DEE005C8}"/>
              </a:ext>
            </a:extLst>
          </p:cNvPr>
          <p:cNvSpPr>
            <a:spLocks noGrp="1"/>
          </p:cNvSpPr>
          <p:nvPr>
            <p:ph type="sldNum" idx="12"/>
          </p:nvPr>
        </p:nvSpPr>
        <p:spPr/>
        <p:txBody>
          <a:bodyPr/>
          <a:lstStyle/>
          <a:p>
            <a:fld id="{5689AE7F-56EB-8D49-9914-836A4F709789}" type="slidenum">
              <a:rPr lang="en-US" smtClean="0"/>
              <a:pPr/>
              <a:t>12</a:t>
            </a:fld>
            <a:endParaRPr lang="en-US"/>
          </a:p>
        </p:txBody>
      </p:sp>
    </p:spTree>
    <p:extLst>
      <p:ext uri="{BB962C8B-B14F-4D97-AF65-F5344CB8AC3E}">
        <p14:creationId xmlns:p14="http://schemas.microsoft.com/office/powerpoint/2010/main" val="30207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and Language</a:t>
            </a:r>
          </a:p>
        </p:txBody>
      </p:sp>
      <p:sp>
        <p:nvSpPr>
          <p:cNvPr id="3" name="Content Placeholder 2"/>
          <p:cNvSpPr>
            <a:spLocks noGrp="1"/>
          </p:cNvSpPr>
          <p:nvPr>
            <p:ph idx="1"/>
          </p:nvPr>
        </p:nvSpPr>
        <p:spPr/>
        <p:txBody>
          <a:bodyPr/>
          <a:lstStyle/>
          <a:p>
            <a:r>
              <a:rPr lang="en-US" dirty="0"/>
              <a:t>Distributed representation broken down and sent over a sequential channel:</a:t>
            </a:r>
          </a:p>
        </p:txBody>
      </p:sp>
      <p:sp>
        <p:nvSpPr>
          <p:cNvPr id="4" name="Slide Number Placeholder 3"/>
          <p:cNvSpPr>
            <a:spLocks noGrp="1"/>
          </p:cNvSpPr>
          <p:nvPr>
            <p:ph type="sldNum" idx="12"/>
          </p:nvPr>
        </p:nvSpPr>
        <p:spPr/>
        <p:txBody>
          <a:bodyPr/>
          <a:lstStyle/>
          <a:p>
            <a:fld id="{5689AE7F-56EB-8D49-9914-836A4F709789}" type="slidenum">
              <a:rPr lang="en-US" smtClean="0"/>
              <a:pPr/>
              <a:t>13</a:t>
            </a:fld>
            <a:endParaRPr lang="en-US"/>
          </a:p>
        </p:txBody>
      </p:sp>
      <p:pic>
        <p:nvPicPr>
          <p:cNvPr id="5" name="Picture 4" descr="Screen shot 2011-03-17 at 8.53.12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626" y="2794243"/>
            <a:ext cx="3657600" cy="2489443"/>
          </a:xfrm>
          <a:prstGeom prst="rect">
            <a:avLst/>
          </a:prstGeom>
        </p:spPr>
      </p:pic>
      <p:sp>
        <p:nvSpPr>
          <p:cNvPr id="6" name="TextBox 5"/>
          <p:cNvSpPr txBox="1"/>
          <p:nvPr/>
        </p:nvSpPr>
        <p:spPr>
          <a:xfrm>
            <a:off x="4495800" y="2810505"/>
            <a:ext cx="3657600" cy="646331"/>
          </a:xfrm>
          <a:prstGeom prst="rect">
            <a:avLst/>
          </a:prstGeom>
          <a:noFill/>
        </p:spPr>
        <p:txBody>
          <a:bodyPr wrap="square" lIns="91430" tIns="45715" rIns="91430" bIns="45715" rtlCol="0">
            <a:spAutoFit/>
          </a:bodyPr>
          <a:lstStyle/>
          <a:p>
            <a:r>
              <a:rPr lang="en-US" dirty="0"/>
              <a:t>The summer is a fun time for going to the beach, dancing, …</a:t>
            </a:r>
          </a:p>
        </p:txBody>
      </p:sp>
    </p:spTree>
    <p:extLst>
      <p:ext uri="{BB962C8B-B14F-4D97-AF65-F5344CB8AC3E}">
        <p14:creationId xmlns:p14="http://schemas.microsoft.com/office/powerpoint/2010/main" val="114094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Reps of Words</a:t>
            </a:r>
          </a:p>
        </p:txBody>
      </p:sp>
      <p:sp>
        <p:nvSpPr>
          <p:cNvPr id="3" name="Content Placeholder 2"/>
          <p:cNvSpPr>
            <a:spLocks noGrp="1"/>
          </p:cNvSpPr>
          <p:nvPr>
            <p:ph idx="1"/>
          </p:nvPr>
        </p:nvSpPr>
        <p:spPr/>
        <p:txBody>
          <a:bodyPr/>
          <a:lstStyle/>
          <a:p>
            <a:pPr marL="97901" indent="0">
              <a:buNone/>
            </a:pPr>
            <a:r>
              <a:rPr lang="en-US" sz="2400" dirty="0"/>
              <a:t>I </a:t>
            </a:r>
            <a:r>
              <a:rPr lang="en-US" sz="2400" dirty="0" err="1"/>
              <a:t>cnduo't</a:t>
            </a:r>
            <a:r>
              <a:rPr lang="en-US" sz="2400" dirty="0"/>
              <a:t> </a:t>
            </a:r>
            <a:r>
              <a:rPr lang="en-US" sz="2400" dirty="0" err="1"/>
              <a:t>bvleiee</a:t>
            </a:r>
            <a:r>
              <a:rPr lang="en-US" sz="2400" dirty="0"/>
              <a:t> </a:t>
            </a:r>
            <a:r>
              <a:rPr lang="en-US" sz="2400" dirty="0" err="1"/>
              <a:t>taht</a:t>
            </a:r>
            <a:r>
              <a:rPr lang="en-US" sz="2400" dirty="0"/>
              <a:t> I </a:t>
            </a:r>
            <a:r>
              <a:rPr lang="en-US" sz="2400" dirty="0" err="1"/>
              <a:t>culod</a:t>
            </a:r>
            <a:r>
              <a:rPr lang="en-US" sz="2400" dirty="0"/>
              <a:t> </a:t>
            </a:r>
            <a:r>
              <a:rPr lang="en-US" sz="2400" dirty="0" err="1"/>
              <a:t>aulaclty</a:t>
            </a:r>
            <a:r>
              <a:rPr lang="en-US" sz="2400" dirty="0"/>
              <a:t> </a:t>
            </a:r>
            <a:r>
              <a:rPr lang="en-US" sz="2400" dirty="0" err="1"/>
              <a:t>uesdtannrd</a:t>
            </a:r>
            <a:r>
              <a:rPr lang="en-US" sz="2400" dirty="0"/>
              <a:t> </a:t>
            </a:r>
            <a:r>
              <a:rPr lang="en-US" sz="2400" dirty="0" err="1"/>
              <a:t>waht</a:t>
            </a:r>
            <a:r>
              <a:rPr lang="en-US" sz="2400" dirty="0"/>
              <a:t> I was </a:t>
            </a:r>
            <a:r>
              <a:rPr lang="en-US" sz="2400" dirty="0" err="1"/>
              <a:t>rdnaieg</a:t>
            </a:r>
            <a:r>
              <a:rPr lang="en-US" sz="2400" dirty="0"/>
              <a:t>. </a:t>
            </a:r>
            <a:r>
              <a:rPr lang="en-US" sz="2400" dirty="0" err="1"/>
              <a:t>Unisg</a:t>
            </a:r>
            <a:r>
              <a:rPr lang="en-US" sz="2400" dirty="0"/>
              <a:t> the </a:t>
            </a:r>
            <a:r>
              <a:rPr lang="en-US" sz="2400" dirty="0" err="1"/>
              <a:t>icndeblire</a:t>
            </a:r>
            <a:r>
              <a:rPr lang="en-US" sz="2400" dirty="0"/>
              <a:t> </a:t>
            </a:r>
            <a:r>
              <a:rPr lang="en-US" sz="2400" dirty="0" err="1"/>
              <a:t>pweor</a:t>
            </a:r>
            <a:r>
              <a:rPr lang="en-US" sz="2400" dirty="0"/>
              <a:t> of the </a:t>
            </a:r>
            <a:r>
              <a:rPr lang="en-US" sz="2400" dirty="0" err="1"/>
              <a:t>hmuan</a:t>
            </a:r>
            <a:r>
              <a:rPr lang="en-US" sz="2400" dirty="0"/>
              <a:t> </a:t>
            </a:r>
            <a:r>
              <a:rPr lang="en-US" sz="2400" dirty="0" err="1"/>
              <a:t>mnid</a:t>
            </a:r>
            <a:r>
              <a:rPr lang="en-US" sz="2400" dirty="0"/>
              <a:t>, </a:t>
            </a:r>
            <a:r>
              <a:rPr lang="en-US" sz="2400" dirty="0" err="1"/>
              <a:t>aocdcrnig</a:t>
            </a:r>
            <a:r>
              <a:rPr lang="en-US" sz="2400" dirty="0"/>
              <a:t> to </a:t>
            </a:r>
            <a:r>
              <a:rPr lang="en-US" sz="2400" dirty="0" err="1"/>
              <a:t>rseecrah</a:t>
            </a:r>
            <a:r>
              <a:rPr lang="en-US" sz="2400" dirty="0"/>
              <a:t> at </a:t>
            </a:r>
            <a:r>
              <a:rPr lang="en-US" sz="2400" dirty="0" err="1"/>
              <a:t>Cmabrigde</a:t>
            </a:r>
            <a:r>
              <a:rPr lang="en-US" sz="2400" dirty="0"/>
              <a:t> </a:t>
            </a:r>
            <a:r>
              <a:rPr lang="en-US" sz="2400" dirty="0" err="1"/>
              <a:t>Uinervtisy</a:t>
            </a:r>
            <a:r>
              <a:rPr lang="en-US" sz="2400" dirty="0"/>
              <a:t>, it </a:t>
            </a:r>
            <a:r>
              <a:rPr lang="en-US" sz="2400" dirty="0" err="1"/>
              <a:t>dseno't</a:t>
            </a:r>
            <a:r>
              <a:rPr lang="en-US" sz="2400" dirty="0"/>
              <a:t> </a:t>
            </a:r>
            <a:r>
              <a:rPr lang="en-US" sz="2400" dirty="0" err="1"/>
              <a:t>mttaer</a:t>
            </a:r>
            <a:r>
              <a:rPr lang="en-US" sz="2400" dirty="0"/>
              <a:t> in </a:t>
            </a:r>
            <a:r>
              <a:rPr lang="en-US" sz="2400" dirty="0" err="1"/>
              <a:t>waht</a:t>
            </a:r>
            <a:r>
              <a:rPr lang="en-US" sz="2400" dirty="0"/>
              <a:t> </a:t>
            </a:r>
            <a:r>
              <a:rPr lang="en-US" sz="2400" dirty="0" err="1"/>
              <a:t>oderr</a:t>
            </a:r>
            <a:r>
              <a:rPr lang="en-US" sz="2400" dirty="0"/>
              <a:t> the </a:t>
            </a:r>
            <a:r>
              <a:rPr lang="en-US" sz="2400" dirty="0" err="1"/>
              <a:t>lterets</a:t>
            </a:r>
            <a:r>
              <a:rPr lang="en-US" sz="2400" dirty="0"/>
              <a:t> in a </a:t>
            </a:r>
            <a:r>
              <a:rPr lang="en-US" sz="2400" dirty="0" err="1"/>
              <a:t>wrod</a:t>
            </a:r>
            <a:r>
              <a:rPr lang="en-US" sz="2400" dirty="0"/>
              <a:t> are, the </a:t>
            </a:r>
            <a:r>
              <a:rPr lang="en-US" sz="2400" dirty="0" err="1"/>
              <a:t>olny</a:t>
            </a:r>
            <a:r>
              <a:rPr lang="en-US" sz="2400" dirty="0"/>
              <a:t> </a:t>
            </a:r>
            <a:r>
              <a:rPr lang="en-US" sz="2400" dirty="0" err="1"/>
              <a:t>irpoamtnt</a:t>
            </a:r>
            <a:r>
              <a:rPr lang="en-US" sz="2400" dirty="0"/>
              <a:t> </a:t>
            </a:r>
            <a:r>
              <a:rPr lang="en-US" sz="2400" dirty="0" err="1"/>
              <a:t>tihng</a:t>
            </a:r>
            <a:r>
              <a:rPr lang="en-US" sz="2400" dirty="0"/>
              <a:t> is </a:t>
            </a:r>
            <a:r>
              <a:rPr lang="en-US" sz="2400" dirty="0" err="1"/>
              <a:t>taht</a:t>
            </a:r>
            <a:r>
              <a:rPr lang="en-US" sz="2400" dirty="0"/>
              <a:t> the </a:t>
            </a:r>
            <a:r>
              <a:rPr lang="en-US" sz="2400" dirty="0" err="1"/>
              <a:t>frsit</a:t>
            </a:r>
            <a:r>
              <a:rPr lang="en-US" sz="2400" dirty="0"/>
              <a:t> and </a:t>
            </a:r>
            <a:r>
              <a:rPr lang="en-US" sz="2400" dirty="0" err="1"/>
              <a:t>lsat</a:t>
            </a:r>
            <a:r>
              <a:rPr lang="en-US" sz="2400" dirty="0"/>
              <a:t> </a:t>
            </a:r>
            <a:r>
              <a:rPr lang="en-US" sz="2400" dirty="0" err="1"/>
              <a:t>ltteer</a:t>
            </a:r>
            <a:r>
              <a:rPr lang="en-US" sz="2400" dirty="0"/>
              <a:t> be in the </a:t>
            </a:r>
            <a:r>
              <a:rPr lang="en-US" sz="2400" dirty="0" err="1"/>
              <a:t>rhgit</a:t>
            </a:r>
            <a:r>
              <a:rPr lang="en-US" sz="2400" dirty="0"/>
              <a:t> </a:t>
            </a:r>
            <a:r>
              <a:rPr lang="en-US" sz="2400" dirty="0" err="1"/>
              <a:t>pclae</a:t>
            </a:r>
            <a:r>
              <a:rPr lang="en-US" sz="2400" dirty="0"/>
              <a:t>. The </a:t>
            </a:r>
            <a:r>
              <a:rPr lang="en-US" sz="2400" dirty="0" err="1"/>
              <a:t>rset</a:t>
            </a:r>
            <a:r>
              <a:rPr lang="en-US" sz="2400" dirty="0"/>
              <a:t> can be a </a:t>
            </a:r>
            <a:r>
              <a:rPr lang="en-US" sz="2400" dirty="0" err="1"/>
              <a:t>taotl</a:t>
            </a:r>
            <a:r>
              <a:rPr lang="en-US" sz="2400" dirty="0"/>
              <a:t> </a:t>
            </a:r>
            <a:r>
              <a:rPr lang="en-US" sz="2400" dirty="0" err="1"/>
              <a:t>mses</a:t>
            </a:r>
            <a:r>
              <a:rPr lang="en-US" sz="2400" dirty="0"/>
              <a:t> and you can </a:t>
            </a:r>
            <a:r>
              <a:rPr lang="en-US" sz="2400" dirty="0" err="1"/>
              <a:t>sitll</a:t>
            </a:r>
            <a:r>
              <a:rPr lang="en-US" sz="2400" dirty="0"/>
              <a:t> </a:t>
            </a:r>
            <a:r>
              <a:rPr lang="en-US" sz="2400" dirty="0" err="1"/>
              <a:t>raed</a:t>
            </a:r>
            <a:r>
              <a:rPr lang="en-US" sz="2400" dirty="0"/>
              <a:t> it </a:t>
            </a:r>
            <a:r>
              <a:rPr lang="en-US" sz="2400" dirty="0" err="1"/>
              <a:t>whoutit</a:t>
            </a:r>
            <a:r>
              <a:rPr lang="en-US" sz="2400" dirty="0"/>
              <a:t> a </a:t>
            </a:r>
            <a:r>
              <a:rPr lang="en-US" sz="2400" dirty="0" err="1"/>
              <a:t>pboerlm</a:t>
            </a:r>
            <a:r>
              <a:rPr lang="en-US" sz="2400" dirty="0"/>
              <a:t>. </a:t>
            </a:r>
            <a:r>
              <a:rPr lang="en-US" sz="2400" dirty="0" err="1"/>
              <a:t>Tihs</a:t>
            </a:r>
            <a:r>
              <a:rPr lang="en-US" sz="2400" dirty="0"/>
              <a:t> is </a:t>
            </a:r>
            <a:r>
              <a:rPr lang="en-US" sz="2400" dirty="0" err="1"/>
              <a:t>bucseae</a:t>
            </a:r>
            <a:r>
              <a:rPr lang="en-US" sz="2400" dirty="0"/>
              <a:t> the </a:t>
            </a:r>
            <a:r>
              <a:rPr lang="en-US" sz="2400" dirty="0" err="1"/>
              <a:t>huamn</a:t>
            </a:r>
            <a:r>
              <a:rPr lang="en-US" sz="2400" dirty="0"/>
              <a:t> </a:t>
            </a:r>
            <a:r>
              <a:rPr lang="en-US" sz="2400" dirty="0" err="1"/>
              <a:t>mnid</a:t>
            </a:r>
            <a:r>
              <a:rPr lang="en-US" sz="2400" dirty="0"/>
              <a:t> </a:t>
            </a:r>
            <a:r>
              <a:rPr lang="en-US" sz="2400" dirty="0" err="1"/>
              <a:t>deos</a:t>
            </a:r>
            <a:r>
              <a:rPr lang="en-US" sz="2400" dirty="0"/>
              <a:t> not </a:t>
            </a:r>
            <a:r>
              <a:rPr lang="en-US" sz="2400" dirty="0" err="1"/>
              <a:t>raed</a:t>
            </a:r>
            <a:r>
              <a:rPr lang="en-US" sz="2400" dirty="0"/>
              <a:t> </a:t>
            </a:r>
            <a:r>
              <a:rPr lang="en-US" sz="2400" dirty="0" err="1"/>
              <a:t>ervey</a:t>
            </a:r>
            <a:r>
              <a:rPr lang="en-US" sz="2400" dirty="0"/>
              <a:t> </a:t>
            </a:r>
            <a:r>
              <a:rPr lang="en-US" sz="2400" dirty="0" err="1"/>
              <a:t>ltteer</a:t>
            </a:r>
            <a:r>
              <a:rPr lang="en-US" sz="2400" dirty="0"/>
              <a:t> by </a:t>
            </a:r>
            <a:r>
              <a:rPr lang="en-US" sz="2400" dirty="0" err="1"/>
              <a:t>istlef</a:t>
            </a:r>
            <a:r>
              <a:rPr lang="en-US" sz="2400" dirty="0"/>
              <a:t>, but the </a:t>
            </a:r>
            <a:r>
              <a:rPr lang="en-US" sz="2400" dirty="0" err="1"/>
              <a:t>wrod</a:t>
            </a:r>
            <a:r>
              <a:rPr lang="en-US" sz="2400" dirty="0"/>
              <a:t> as a </a:t>
            </a:r>
            <a:r>
              <a:rPr lang="en-US" sz="2400" dirty="0" err="1"/>
              <a:t>wlohe</a:t>
            </a:r>
            <a:r>
              <a:rPr lang="en-US" sz="2400" dirty="0"/>
              <a:t>. </a:t>
            </a:r>
            <a:r>
              <a:rPr lang="en-US" sz="2400" dirty="0" err="1"/>
              <a:t>Aaznmig</a:t>
            </a:r>
            <a:r>
              <a:rPr lang="en-US" sz="2400" dirty="0"/>
              <a:t>, huh? </a:t>
            </a:r>
            <a:r>
              <a:rPr lang="en-US" sz="2400" dirty="0" err="1"/>
              <a:t>Yaeh</a:t>
            </a:r>
            <a:r>
              <a:rPr lang="en-US" sz="2400" dirty="0"/>
              <a:t> and I </a:t>
            </a:r>
            <a:r>
              <a:rPr lang="en-US" sz="2400" dirty="0" err="1"/>
              <a:t>awlyas</a:t>
            </a:r>
            <a:r>
              <a:rPr lang="en-US" sz="2400" dirty="0"/>
              <a:t> </a:t>
            </a:r>
            <a:r>
              <a:rPr lang="en-US" sz="2400" dirty="0" err="1"/>
              <a:t>tghhuot</a:t>
            </a:r>
            <a:r>
              <a:rPr lang="en-US" sz="2400" dirty="0"/>
              <a:t> </a:t>
            </a:r>
            <a:r>
              <a:rPr lang="en-US" sz="2400" dirty="0" err="1"/>
              <a:t>slelinpg</a:t>
            </a:r>
            <a:r>
              <a:rPr lang="en-US" sz="2400" dirty="0"/>
              <a:t> was </a:t>
            </a:r>
            <a:r>
              <a:rPr lang="en-US" sz="2400" dirty="0" err="1"/>
              <a:t>ipmorantt</a:t>
            </a:r>
            <a:r>
              <a:rPr lang="en-US" sz="2400" dirty="0"/>
              <a:t>! See if </a:t>
            </a:r>
            <a:r>
              <a:rPr lang="en-US" sz="2400" dirty="0" err="1"/>
              <a:t>yuor</a:t>
            </a:r>
            <a:r>
              <a:rPr lang="en-US" sz="2400" dirty="0"/>
              <a:t> </a:t>
            </a:r>
            <a:r>
              <a:rPr lang="en-US" sz="2400" dirty="0" err="1"/>
              <a:t>fdreins</a:t>
            </a:r>
            <a:r>
              <a:rPr lang="en-US" sz="2400" dirty="0"/>
              <a:t> can </a:t>
            </a:r>
            <a:r>
              <a:rPr lang="en-US" sz="2400" dirty="0" err="1"/>
              <a:t>raed</a:t>
            </a:r>
            <a:r>
              <a:rPr lang="en-US" sz="2400" dirty="0"/>
              <a:t> </a:t>
            </a:r>
            <a:r>
              <a:rPr lang="en-US" sz="2400" dirty="0" err="1"/>
              <a:t>tihs</a:t>
            </a:r>
            <a:r>
              <a:rPr lang="en-US" sz="2400" dirty="0"/>
              <a:t> too.</a:t>
            </a:r>
          </a:p>
          <a:p>
            <a:endParaRPr lang="en-US" dirty="0"/>
          </a:p>
        </p:txBody>
      </p:sp>
      <p:sp>
        <p:nvSpPr>
          <p:cNvPr id="4" name="Slide Number Placeholder 3"/>
          <p:cNvSpPr>
            <a:spLocks noGrp="1"/>
          </p:cNvSpPr>
          <p:nvPr>
            <p:ph type="sldNum" idx="12"/>
          </p:nvPr>
        </p:nvSpPr>
        <p:spPr/>
        <p:txBody>
          <a:bodyPr/>
          <a:lstStyle/>
          <a:p>
            <a:fld id="{5689AE7F-56EB-8D49-9914-836A4F709789}" type="slidenum">
              <a:rPr lang="en-US" smtClean="0"/>
              <a:pPr/>
              <a:t>14</a:t>
            </a:fld>
            <a:endParaRPr lang="en-US"/>
          </a:p>
        </p:txBody>
      </p:sp>
    </p:spTree>
    <p:extLst>
      <p:ext uri="{BB962C8B-B14F-4D97-AF65-F5344CB8AC3E}">
        <p14:creationId xmlns:p14="http://schemas.microsoft.com/office/powerpoint/2010/main" val="16009928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Semantics</a:t>
            </a:r>
          </a:p>
        </p:txBody>
      </p:sp>
      <p:sp>
        <p:nvSpPr>
          <p:cNvPr id="4" name="Slide Number Placeholder 3"/>
          <p:cNvSpPr>
            <a:spLocks noGrp="1"/>
          </p:cNvSpPr>
          <p:nvPr>
            <p:ph type="sldNum" idx="12"/>
          </p:nvPr>
        </p:nvSpPr>
        <p:spPr/>
        <p:txBody>
          <a:bodyPr/>
          <a:lstStyle/>
          <a:p>
            <a:fld id="{5689AE7F-56EB-8D49-9914-836A4F709789}" type="slidenum">
              <a:rPr lang="en-US" smtClean="0"/>
              <a:pPr/>
              <a:t>15</a:t>
            </a:fld>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rcRect l="-27989" r="-27989"/>
          <a:stretch>
            <a:fillRect/>
          </a:stretch>
        </p:blipFill>
        <p:spPr bwMode="auto">
          <a:prstGeom prst="rect">
            <a:avLst/>
          </a:prstGeom>
          <a:noFill/>
          <a:ln w="9525">
            <a:noFill/>
            <a:round/>
            <a:headEnd/>
            <a:tailEnd/>
          </a:ln>
          <a:effectLst/>
        </p:spPr>
      </p:pic>
    </p:spTree>
    <p:extLst>
      <p:ext uri="{BB962C8B-B14F-4D97-AF65-F5344CB8AC3E}">
        <p14:creationId xmlns:p14="http://schemas.microsoft.com/office/powerpoint/2010/main" val="20401329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Sentences and Syntax</a:t>
            </a:r>
          </a:p>
        </p:txBody>
      </p:sp>
      <p:pic>
        <p:nvPicPr>
          <p:cNvPr id="5" name="Content Placeholder 4" descr="fig_lang_phrase_stru.png"/>
          <p:cNvPicPr>
            <a:picLocks noGrp="1" noChangeAspect="1"/>
          </p:cNvPicPr>
          <p:nvPr>
            <p:ph idx="1"/>
          </p:nvPr>
        </p:nvPicPr>
        <p:blipFill>
          <a:blip r:embed="rId2">
            <a:extLst>
              <a:ext uri="{28A0092B-C50C-407E-A947-70E740481C1C}">
                <a14:useLocalDpi xmlns:a14="http://schemas.microsoft.com/office/drawing/2010/main" val="0"/>
              </a:ext>
            </a:extLst>
          </a:blip>
          <a:srcRect l="-9734" r="-9734"/>
          <a:stretch>
            <a:fillRect/>
          </a:stretch>
        </p:blipFill>
        <p:spPr>
          <a:xfrm>
            <a:off x="1447800" y="1752600"/>
            <a:ext cx="6098880" cy="3353766"/>
          </a:xfrm>
        </p:spPr>
      </p:pic>
      <p:sp>
        <p:nvSpPr>
          <p:cNvPr id="4" name="Slide Number Placeholder 3"/>
          <p:cNvSpPr>
            <a:spLocks noGrp="1"/>
          </p:cNvSpPr>
          <p:nvPr>
            <p:ph type="sldNum" idx="12"/>
          </p:nvPr>
        </p:nvSpPr>
        <p:spPr/>
        <p:txBody>
          <a:bodyPr/>
          <a:lstStyle/>
          <a:p>
            <a:fld id="{5689AE7F-56EB-8D49-9914-836A4F709789}" type="slidenum">
              <a:rPr lang="en-US" smtClean="0"/>
              <a:pPr/>
              <a:t>16</a:t>
            </a:fld>
            <a:endParaRPr lang="en-US"/>
          </a:p>
        </p:txBody>
      </p:sp>
      <p:sp>
        <p:nvSpPr>
          <p:cNvPr id="6" name="TextBox 5"/>
          <p:cNvSpPr txBox="1"/>
          <p:nvPr/>
        </p:nvSpPr>
        <p:spPr>
          <a:xfrm>
            <a:off x="1219201" y="5562601"/>
            <a:ext cx="5943600" cy="523220"/>
          </a:xfrm>
          <a:prstGeom prst="rect">
            <a:avLst/>
          </a:prstGeom>
          <a:noFill/>
        </p:spPr>
        <p:txBody>
          <a:bodyPr wrap="square" lIns="91430" tIns="45715" rIns="91430" bIns="45715" rtlCol="0">
            <a:spAutoFit/>
          </a:bodyPr>
          <a:lstStyle/>
          <a:p>
            <a:r>
              <a:rPr lang="en-US" sz="2800" dirty="0"/>
              <a:t>Is this how it really works??</a:t>
            </a:r>
          </a:p>
        </p:txBody>
      </p:sp>
    </p:spTree>
    <p:extLst>
      <p:ext uri="{BB962C8B-B14F-4D97-AF65-F5344CB8AC3E}">
        <p14:creationId xmlns:p14="http://schemas.microsoft.com/office/powerpoint/2010/main" val="41204588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Those Pesky Time Flies..</a:t>
            </a:r>
          </a:p>
        </p:txBody>
      </p:sp>
      <p:sp>
        <p:nvSpPr>
          <p:cNvPr id="3" name="Content Placeholder 2"/>
          <p:cNvSpPr>
            <a:spLocks noGrp="1"/>
          </p:cNvSpPr>
          <p:nvPr>
            <p:ph idx="1"/>
          </p:nvPr>
        </p:nvSpPr>
        <p:spPr/>
        <p:txBody>
          <a:bodyPr/>
          <a:lstStyle/>
          <a:p>
            <a:r>
              <a:rPr lang="en-US" dirty="0"/>
              <a:t>Time flies like an arrow.</a:t>
            </a:r>
          </a:p>
          <a:p>
            <a:r>
              <a:rPr lang="en-US" dirty="0"/>
              <a:t>Fruit flies like a banana.</a:t>
            </a:r>
          </a:p>
          <a:p>
            <a:endParaRPr lang="en-US" dirty="0"/>
          </a:p>
          <a:p>
            <a:r>
              <a:rPr lang="en-US" dirty="0"/>
              <a:t>The slippers were found by the nosy dog.</a:t>
            </a:r>
          </a:p>
          <a:p>
            <a:r>
              <a:rPr lang="en-US" dirty="0"/>
              <a:t>The slippers were found by the sleeping dog.</a:t>
            </a:r>
          </a:p>
          <a:p>
            <a:endParaRPr lang="en-US" dirty="0"/>
          </a:p>
          <a:p>
            <a:r>
              <a:rPr lang="en-US" dirty="0"/>
              <a:t>Syntax depends on semantics very deeply..</a:t>
            </a:r>
          </a:p>
        </p:txBody>
      </p:sp>
      <p:sp>
        <p:nvSpPr>
          <p:cNvPr id="4" name="Slide Number Placeholder 3"/>
          <p:cNvSpPr>
            <a:spLocks noGrp="1"/>
          </p:cNvSpPr>
          <p:nvPr>
            <p:ph type="sldNum" idx="12"/>
          </p:nvPr>
        </p:nvSpPr>
        <p:spPr/>
        <p:txBody>
          <a:bodyPr/>
          <a:lstStyle/>
          <a:p>
            <a:fld id="{5689AE7F-56EB-8D49-9914-836A4F709789}" type="slidenum">
              <a:rPr lang="en-US" smtClean="0"/>
              <a:pPr/>
              <a:t>17</a:t>
            </a:fld>
            <a:endParaRPr lang="en-US"/>
          </a:p>
        </p:txBody>
      </p:sp>
    </p:spTree>
    <p:extLst>
      <p:ext uri="{BB962C8B-B14F-4D97-AF65-F5344CB8AC3E}">
        <p14:creationId xmlns:p14="http://schemas.microsoft.com/office/powerpoint/2010/main" val="18460052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“Gestalt” Alternative</a:t>
            </a:r>
          </a:p>
        </p:txBody>
      </p:sp>
      <p:sp>
        <p:nvSpPr>
          <p:cNvPr id="3" name="Content Placeholder 2"/>
          <p:cNvSpPr>
            <a:spLocks noGrp="1"/>
          </p:cNvSpPr>
          <p:nvPr>
            <p:ph idx="1"/>
          </p:nvPr>
        </p:nvSpPr>
        <p:spPr/>
        <p:txBody>
          <a:bodyPr/>
          <a:lstStyle/>
          <a:p>
            <a:r>
              <a:rPr lang="en-US" dirty="0"/>
              <a:t>Just try to get the gist of what the sentence is saying:</a:t>
            </a:r>
          </a:p>
          <a:p>
            <a:r>
              <a:rPr lang="en-US" dirty="0"/>
              <a:t>G. W. Bush:</a:t>
            </a:r>
          </a:p>
          <a:p>
            <a:r>
              <a:rPr lang="en-US" dirty="0"/>
              <a:t>“Families is where our nation finds hope, where wings take dream.”</a:t>
            </a:r>
          </a:p>
          <a:p>
            <a:endParaRPr lang="en-US" dirty="0"/>
          </a:p>
          <a:p>
            <a:r>
              <a:rPr lang="en-US" dirty="0"/>
              <a:t>Does this really work?  How?</a:t>
            </a:r>
          </a:p>
        </p:txBody>
      </p:sp>
      <p:sp>
        <p:nvSpPr>
          <p:cNvPr id="4" name="Slide Number Placeholder 3"/>
          <p:cNvSpPr>
            <a:spLocks noGrp="1"/>
          </p:cNvSpPr>
          <p:nvPr>
            <p:ph type="sldNum" idx="12"/>
          </p:nvPr>
        </p:nvSpPr>
        <p:spPr/>
        <p:txBody>
          <a:bodyPr/>
          <a:lstStyle/>
          <a:p>
            <a:fld id="{5689AE7F-56EB-8D49-9914-836A4F709789}" type="slidenum">
              <a:rPr lang="en-US" smtClean="0"/>
              <a:pPr/>
              <a:t>18</a:t>
            </a:fld>
            <a:endParaRPr lang="en-US"/>
          </a:p>
        </p:txBody>
      </p:sp>
    </p:spTree>
    <p:extLst>
      <p:ext uri="{BB962C8B-B14F-4D97-AF65-F5344CB8AC3E}">
        <p14:creationId xmlns:p14="http://schemas.microsoft.com/office/powerpoint/2010/main" val="3653820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61F1E-B394-894D-937F-2A49578E9CE9}"/>
              </a:ext>
            </a:extLst>
          </p:cNvPr>
          <p:cNvSpPr>
            <a:spLocks noGrp="1"/>
          </p:cNvSpPr>
          <p:nvPr>
            <p:ph type="title"/>
          </p:nvPr>
        </p:nvSpPr>
        <p:spPr/>
        <p:txBody>
          <a:bodyPr/>
          <a:lstStyle/>
          <a:p>
            <a:r>
              <a:rPr lang="en-US" dirty="0"/>
              <a:t>Pictograph -&gt; Logograph</a:t>
            </a:r>
          </a:p>
        </p:txBody>
      </p:sp>
      <p:pic>
        <p:nvPicPr>
          <p:cNvPr id="6" name="Content Placeholder 5">
            <a:extLst>
              <a:ext uri="{FF2B5EF4-FFF2-40B4-BE49-F238E27FC236}">
                <a16:creationId xmlns:a16="http://schemas.microsoft.com/office/drawing/2014/main" id="{16921DCC-B237-5841-9E2D-C14BE2D1B163}"/>
              </a:ext>
            </a:extLst>
          </p:cNvPr>
          <p:cNvPicPr>
            <a:picLocks noGrp="1" noChangeAspect="1"/>
          </p:cNvPicPr>
          <p:nvPr>
            <p:ph idx="1"/>
          </p:nvPr>
        </p:nvPicPr>
        <p:blipFill>
          <a:blip r:embed="rId2"/>
          <a:stretch>
            <a:fillRect/>
          </a:stretch>
        </p:blipFill>
        <p:spPr>
          <a:xfrm>
            <a:off x="3109866" y="1604963"/>
            <a:ext cx="2922680" cy="4524375"/>
          </a:xfrm>
        </p:spPr>
      </p:pic>
      <p:sp>
        <p:nvSpPr>
          <p:cNvPr id="4" name="Slide Number Placeholder 3">
            <a:extLst>
              <a:ext uri="{FF2B5EF4-FFF2-40B4-BE49-F238E27FC236}">
                <a16:creationId xmlns:a16="http://schemas.microsoft.com/office/drawing/2014/main" id="{289AACC1-003C-0B4E-8574-E735AB4BE8D1}"/>
              </a:ext>
            </a:extLst>
          </p:cNvPr>
          <p:cNvSpPr>
            <a:spLocks noGrp="1"/>
          </p:cNvSpPr>
          <p:nvPr>
            <p:ph type="sldNum" idx="12"/>
          </p:nvPr>
        </p:nvSpPr>
        <p:spPr/>
        <p:txBody>
          <a:bodyPr/>
          <a:lstStyle/>
          <a:p>
            <a:fld id="{5689AE7F-56EB-8D49-9914-836A4F709789}" type="slidenum">
              <a:rPr lang="en-US" smtClean="0"/>
              <a:pPr/>
              <a:t>19</a:t>
            </a:fld>
            <a:endParaRPr lang="en-US"/>
          </a:p>
        </p:txBody>
      </p:sp>
    </p:spTree>
    <p:extLst>
      <p:ext uri="{BB962C8B-B14F-4D97-AF65-F5344CB8AC3E}">
        <p14:creationId xmlns:p14="http://schemas.microsoft.com/office/powerpoint/2010/main" val="2082862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 Involves all of Cognition</a:t>
            </a:r>
          </a:p>
        </p:txBody>
      </p:sp>
      <p:sp>
        <p:nvSpPr>
          <p:cNvPr id="4" name="Slide Number Placeholder 3"/>
          <p:cNvSpPr>
            <a:spLocks noGrp="1"/>
          </p:cNvSpPr>
          <p:nvPr>
            <p:ph type="sldNum" idx="12"/>
          </p:nvPr>
        </p:nvSpPr>
        <p:spPr/>
        <p:txBody>
          <a:bodyPr/>
          <a:lstStyle/>
          <a:p>
            <a:fld id="{5689AE7F-56EB-8D49-9914-836A4F709789}" type="slidenum">
              <a:rPr lang="en-US" smtClean="0"/>
              <a:pPr/>
              <a:t>2</a:t>
            </a:fld>
            <a:endParaRPr lang="en-US"/>
          </a:p>
        </p:txBody>
      </p:sp>
      <p:pic>
        <p:nvPicPr>
          <p:cNvPr id="5" name="Content Placeholder 4"/>
          <p:cNvPicPr>
            <a:picLocks noGrp="1" noChangeAspect="1"/>
          </p:cNvPicPr>
          <p:nvPr/>
        </p:nvPicPr>
        <p:blipFill>
          <a:blip r:embed="rId2"/>
          <a:srcRect/>
          <a:stretch/>
        </p:blipFill>
        <p:spPr bwMode="auto">
          <a:xfrm>
            <a:off x="4362673" y="1610024"/>
            <a:ext cx="4043760" cy="3195874"/>
          </a:xfrm>
          <a:prstGeom prst="rect">
            <a:avLst/>
          </a:prstGeom>
          <a:noFill/>
          <a:ln w="9525">
            <a:noFill/>
            <a:round/>
            <a:headEnd/>
            <a:tailEnd/>
          </a:ln>
          <a:effectLst/>
        </p:spPr>
      </p:pic>
      <p:sp>
        <p:nvSpPr>
          <p:cNvPr id="6" name="TextBox 5"/>
          <p:cNvSpPr txBox="1"/>
          <p:nvPr/>
        </p:nvSpPr>
        <p:spPr>
          <a:xfrm>
            <a:off x="685801" y="1676401"/>
            <a:ext cx="3505200" cy="3139321"/>
          </a:xfrm>
          <a:prstGeom prst="rect">
            <a:avLst/>
          </a:prstGeom>
          <a:noFill/>
        </p:spPr>
        <p:txBody>
          <a:bodyPr wrap="square" lIns="91430" tIns="45715" rIns="91430" bIns="45715" rtlCol="0">
            <a:spAutoFit/>
          </a:bodyPr>
          <a:lstStyle/>
          <a:p>
            <a:r>
              <a:rPr lang="en-US" b="1" dirty="0"/>
              <a:t>Perception</a:t>
            </a:r>
            <a:r>
              <a:rPr lang="en-US" dirty="0"/>
              <a:t>: hearing &amp; reading words</a:t>
            </a:r>
          </a:p>
          <a:p>
            <a:r>
              <a:rPr lang="en-US" b="1" dirty="0"/>
              <a:t>Attention</a:t>
            </a:r>
            <a:r>
              <a:rPr lang="en-US" dirty="0"/>
              <a:t>: picking out words, speakers from many</a:t>
            </a:r>
          </a:p>
          <a:p>
            <a:r>
              <a:rPr lang="en-US" b="1" dirty="0"/>
              <a:t>Motor</a:t>
            </a:r>
            <a:r>
              <a:rPr lang="en-US" dirty="0"/>
              <a:t>: speech, writing, </a:t>
            </a:r>
            <a:r>
              <a:rPr lang="en-US" dirty="0" err="1"/>
              <a:t>etc</a:t>
            </a:r>
            <a:endParaRPr lang="en-US" dirty="0"/>
          </a:p>
          <a:p>
            <a:r>
              <a:rPr lang="en-US" b="1" dirty="0"/>
              <a:t>Memory</a:t>
            </a:r>
            <a:r>
              <a:rPr lang="en-US" dirty="0"/>
              <a:t>: semantics, specific content – how do you encode plot of a book?</a:t>
            </a:r>
          </a:p>
          <a:p>
            <a:r>
              <a:rPr lang="en-US" b="1" dirty="0"/>
              <a:t>Executive Function</a:t>
            </a:r>
            <a:r>
              <a:rPr lang="en-US" dirty="0"/>
              <a:t>: maintaining context, planning speech, syntax structure..</a:t>
            </a:r>
          </a:p>
        </p:txBody>
      </p:sp>
    </p:spTree>
    <p:extLst>
      <p:ext uri="{BB962C8B-B14F-4D97-AF65-F5344CB8AC3E}">
        <p14:creationId xmlns:p14="http://schemas.microsoft.com/office/powerpoint/2010/main" val="32123576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7F1A-09AD-564C-B3C1-F2F07DAC8950}"/>
              </a:ext>
            </a:extLst>
          </p:cNvPr>
          <p:cNvSpPr>
            <a:spLocks noGrp="1"/>
          </p:cNvSpPr>
          <p:nvPr>
            <p:ph type="title"/>
          </p:nvPr>
        </p:nvSpPr>
        <p:spPr/>
        <p:txBody>
          <a:bodyPr/>
          <a:lstStyle/>
          <a:p>
            <a:r>
              <a:rPr lang="en-US" dirty="0"/>
              <a:t>The One Alphabet!</a:t>
            </a:r>
          </a:p>
        </p:txBody>
      </p:sp>
      <p:pic>
        <p:nvPicPr>
          <p:cNvPr id="6" name="Content Placeholder 5">
            <a:extLst>
              <a:ext uri="{FF2B5EF4-FFF2-40B4-BE49-F238E27FC236}">
                <a16:creationId xmlns:a16="http://schemas.microsoft.com/office/drawing/2014/main" id="{D692E0A0-51BC-EC4B-843D-F489079C5972}"/>
              </a:ext>
            </a:extLst>
          </p:cNvPr>
          <p:cNvPicPr>
            <a:picLocks noGrp="1" noChangeAspect="1"/>
          </p:cNvPicPr>
          <p:nvPr>
            <p:ph idx="1"/>
          </p:nvPr>
        </p:nvPicPr>
        <p:blipFill>
          <a:blip r:embed="rId2"/>
          <a:stretch>
            <a:fillRect/>
          </a:stretch>
        </p:blipFill>
        <p:spPr>
          <a:xfrm>
            <a:off x="457200" y="2772148"/>
            <a:ext cx="8228013" cy="2190004"/>
          </a:xfrm>
        </p:spPr>
      </p:pic>
      <p:sp>
        <p:nvSpPr>
          <p:cNvPr id="4" name="Slide Number Placeholder 3">
            <a:extLst>
              <a:ext uri="{FF2B5EF4-FFF2-40B4-BE49-F238E27FC236}">
                <a16:creationId xmlns:a16="http://schemas.microsoft.com/office/drawing/2014/main" id="{634BCFAC-7382-E440-BB41-56A896C309E5}"/>
              </a:ext>
            </a:extLst>
          </p:cNvPr>
          <p:cNvSpPr>
            <a:spLocks noGrp="1"/>
          </p:cNvSpPr>
          <p:nvPr>
            <p:ph type="sldNum" idx="12"/>
          </p:nvPr>
        </p:nvSpPr>
        <p:spPr/>
        <p:txBody>
          <a:bodyPr/>
          <a:lstStyle/>
          <a:p>
            <a:fld id="{5689AE7F-56EB-8D49-9914-836A4F709789}" type="slidenum">
              <a:rPr lang="en-US" smtClean="0"/>
              <a:pPr/>
              <a:t>20</a:t>
            </a:fld>
            <a:endParaRPr lang="en-US"/>
          </a:p>
        </p:txBody>
      </p:sp>
    </p:spTree>
    <p:extLst>
      <p:ext uri="{BB962C8B-B14F-4D97-AF65-F5344CB8AC3E}">
        <p14:creationId xmlns:p14="http://schemas.microsoft.com/office/powerpoint/2010/main" val="10688432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FACB7-3486-F44B-939B-C64E0092510F}"/>
              </a:ext>
            </a:extLst>
          </p:cNvPr>
          <p:cNvSpPr>
            <a:spLocks noGrp="1"/>
          </p:cNvSpPr>
          <p:nvPr>
            <p:ph type="title"/>
          </p:nvPr>
        </p:nvSpPr>
        <p:spPr/>
        <p:txBody>
          <a:bodyPr/>
          <a:lstStyle/>
          <a:p>
            <a:r>
              <a:rPr lang="en-US" dirty="0"/>
              <a:t>Language -&gt; Culture</a:t>
            </a:r>
          </a:p>
        </p:txBody>
      </p:sp>
      <p:pic>
        <p:nvPicPr>
          <p:cNvPr id="6" name="Content Placeholder 5">
            <a:extLst>
              <a:ext uri="{FF2B5EF4-FFF2-40B4-BE49-F238E27FC236}">
                <a16:creationId xmlns:a16="http://schemas.microsoft.com/office/drawing/2014/main" id="{D1C4B70C-0D6A-8343-BD42-7287135313A7}"/>
              </a:ext>
            </a:extLst>
          </p:cNvPr>
          <p:cNvPicPr>
            <a:picLocks noGrp="1" noChangeAspect="1"/>
          </p:cNvPicPr>
          <p:nvPr>
            <p:ph idx="1"/>
          </p:nvPr>
        </p:nvPicPr>
        <p:blipFill>
          <a:blip r:embed="rId2"/>
          <a:stretch>
            <a:fillRect/>
          </a:stretch>
        </p:blipFill>
        <p:spPr>
          <a:xfrm>
            <a:off x="928942" y="1604963"/>
            <a:ext cx="7284528" cy="4524375"/>
          </a:xfrm>
          <a:solidFill>
            <a:schemeClr val="bg1"/>
          </a:solidFill>
        </p:spPr>
      </p:pic>
      <p:sp>
        <p:nvSpPr>
          <p:cNvPr id="4" name="Slide Number Placeholder 3">
            <a:extLst>
              <a:ext uri="{FF2B5EF4-FFF2-40B4-BE49-F238E27FC236}">
                <a16:creationId xmlns:a16="http://schemas.microsoft.com/office/drawing/2014/main" id="{15EDFE32-0663-1947-98C1-0791626F39DD}"/>
              </a:ext>
            </a:extLst>
          </p:cNvPr>
          <p:cNvSpPr>
            <a:spLocks noGrp="1"/>
          </p:cNvSpPr>
          <p:nvPr>
            <p:ph type="sldNum" idx="12"/>
          </p:nvPr>
        </p:nvSpPr>
        <p:spPr/>
        <p:txBody>
          <a:bodyPr/>
          <a:lstStyle/>
          <a:p>
            <a:fld id="{5689AE7F-56EB-8D49-9914-836A4F709789}" type="slidenum">
              <a:rPr lang="en-US" smtClean="0"/>
              <a:pPr/>
              <a:t>21</a:t>
            </a:fld>
            <a:endParaRPr lang="en-US"/>
          </a:p>
        </p:txBody>
      </p:sp>
    </p:spTree>
    <p:extLst>
      <p:ext uri="{BB962C8B-B14F-4D97-AF65-F5344CB8AC3E}">
        <p14:creationId xmlns:p14="http://schemas.microsoft.com/office/powerpoint/2010/main" val="25129478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6DE8B-124D-7C4F-9E61-81A84118B891}"/>
              </a:ext>
            </a:extLst>
          </p:cNvPr>
          <p:cNvSpPr>
            <a:spLocks noGrp="1"/>
          </p:cNvSpPr>
          <p:nvPr>
            <p:ph type="title"/>
          </p:nvPr>
        </p:nvSpPr>
        <p:spPr/>
        <p:txBody>
          <a:bodyPr/>
          <a:lstStyle/>
          <a:p>
            <a:r>
              <a:rPr lang="en-US" dirty="0"/>
              <a:t>Innate Grammar</a:t>
            </a:r>
          </a:p>
        </p:txBody>
      </p:sp>
      <p:sp>
        <p:nvSpPr>
          <p:cNvPr id="3" name="Content Placeholder 2">
            <a:extLst>
              <a:ext uri="{FF2B5EF4-FFF2-40B4-BE49-F238E27FC236}">
                <a16:creationId xmlns:a16="http://schemas.microsoft.com/office/drawing/2014/main" id="{44A5F6C8-ECBE-624B-8859-364ED5532F4C}"/>
              </a:ext>
            </a:extLst>
          </p:cNvPr>
          <p:cNvSpPr>
            <a:spLocks noGrp="1"/>
          </p:cNvSpPr>
          <p:nvPr>
            <p:ph idx="1"/>
          </p:nvPr>
        </p:nvSpPr>
        <p:spPr/>
        <p:txBody>
          <a:bodyPr/>
          <a:lstStyle/>
          <a:p>
            <a:r>
              <a:rPr lang="en-US" dirty="0"/>
              <a:t>Similar syntax elements across languages</a:t>
            </a:r>
          </a:p>
          <a:p>
            <a:r>
              <a:rPr lang="en-US" dirty="0"/>
              <a:t>Poverty of the stimulus</a:t>
            </a:r>
          </a:p>
          <a:p>
            <a:pPr marL="97901" indent="0">
              <a:buNone/>
            </a:pPr>
            <a:r>
              <a:rPr lang="en-US" dirty="0"/>
              <a:t>vs.</a:t>
            </a:r>
          </a:p>
          <a:p>
            <a:pPr marL="97901" indent="0">
              <a:buNone/>
            </a:pPr>
            <a:r>
              <a:rPr lang="en-US" dirty="0"/>
              <a:t>Brain constraints</a:t>
            </a:r>
          </a:p>
          <a:p>
            <a:pPr marL="97901" indent="0">
              <a:buNone/>
            </a:pPr>
            <a:r>
              <a:rPr lang="en-US" dirty="0"/>
              <a:t>Statistics -&gt; much richer information</a:t>
            </a:r>
          </a:p>
          <a:p>
            <a:pPr marL="97901" indent="0">
              <a:buNone/>
            </a:pPr>
            <a:r>
              <a:rPr lang="en-US" dirty="0"/>
              <a:t>Predictive learning -&gt; "</a:t>
            </a:r>
          </a:p>
        </p:txBody>
      </p:sp>
      <p:sp>
        <p:nvSpPr>
          <p:cNvPr id="4" name="Slide Number Placeholder 3">
            <a:extLst>
              <a:ext uri="{FF2B5EF4-FFF2-40B4-BE49-F238E27FC236}">
                <a16:creationId xmlns:a16="http://schemas.microsoft.com/office/drawing/2014/main" id="{6B49221C-D96B-8243-BB35-F25545D134F5}"/>
              </a:ext>
            </a:extLst>
          </p:cNvPr>
          <p:cNvSpPr>
            <a:spLocks noGrp="1"/>
          </p:cNvSpPr>
          <p:nvPr>
            <p:ph type="sldNum" idx="12"/>
          </p:nvPr>
        </p:nvSpPr>
        <p:spPr/>
        <p:txBody>
          <a:bodyPr/>
          <a:lstStyle/>
          <a:p>
            <a:fld id="{5689AE7F-56EB-8D49-9914-836A4F709789}" type="slidenum">
              <a:rPr lang="en-US" smtClean="0"/>
              <a:pPr/>
              <a:t>22</a:t>
            </a:fld>
            <a:endParaRPr lang="en-US"/>
          </a:p>
        </p:txBody>
      </p:sp>
    </p:spTree>
    <p:extLst>
      <p:ext uri="{BB962C8B-B14F-4D97-AF65-F5344CB8AC3E}">
        <p14:creationId xmlns:p14="http://schemas.microsoft.com/office/powerpoint/2010/main" val="2735190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 is Special</a:t>
            </a:r>
          </a:p>
        </p:txBody>
      </p:sp>
      <p:sp>
        <p:nvSpPr>
          <p:cNvPr id="3" name="Content Placeholder 2"/>
          <p:cNvSpPr>
            <a:spLocks noGrp="1"/>
          </p:cNvSpPr>
          <p:nvPr>
            <p:ph idx="1"/>
          </p:nvPr>
        </p:nvSpPr>
        <p:spPr/>
        <p:txBody>
          <a:bodyPr/>
          <a:lstStyle/>
          <a:p>
            <a:r>
              <a:rPr lang="en-US" dirty="0"/>
              <a:t>Symbols</a:t>
            </a:r>
          </a:p>
          <a:p>
            <a:r>
              <a:rPr lang="en-US" dirty="0"/>
              <a:t>Syntax</a:t>
            </a:r>
          </a:p>
          <a:p>
            <a:r>
              <a:rPr lang="en-US" dirty="0"/>
              <a:t>Temporally-extended sequences</a:t>
            </a:r>
          </a:p>
          <a:p>
            <a:r>
              <a:rPr lang="en-US" dirty="0"/>
              <a:t>Cultural transmission</a:t>
            </a:r>
          </a:p>
          <a:p>
            <a:r>
              <a:rPr lang="en-US" dirty="0"/>
              <a:t>Embedded levels of structure:</a:t>
            </a:r>
          </a:p>
          <a:p>
            <a:pPr lvl="1"/>
            <a:r>
              <a:rPr lang="en-US" dirty="0"/>
              <a:t>“The horse raced past the barn fell”</a:t>
            </a:r>
          </a:p>
          <a:p>
            <a:pPr lvl="1"/>
            <a:r>
              <a:rPr lang="en-US" dirty="0"/>
              <a:t>"Isn't it true that example-sentences that people that you know produce are more likely to be accepted?”</a:t>
            </a:r>
          </a:p>
        </p:txBody>
      </p:sp>
      <p:sp>
        <p:nvSpPr>
          <p:cNvPr id="4" name="Slide Number Placeholder 3"/>
          <p:cNvSpPr>
            <a:spLocks noGrp="1"/>
          </p:cNvSpPr>
          <p:nvPr>
            <p:ph type="sldNum" idx="12"/>
          </p:nvPr>
        </p:nvSpPr>
        <p:spPr/>
        <p:txBody>
          <a:bodyPr/>
          <a:lstStyle/>
          <a:p>
            <a:fld id="{5689AE7F-56EB-8D49-9914-836A4F709789}" type="slidenum">
              <a:rPr lang="en-US" smtClean="0"/>
              <a:pPr/>
              <a:t>3</a:t>
            </a:fld>
            <a:endParaRPr lang="en-US"/>
          </a:p>
        </p:txBody>
      </p:sp>
    </p:spTree>
    <p:extLst>
      <p:ext uri="{BB962C8B-B14F-4D97-AF65-F5344CB8AC3E}">
        <p14:creationId xmlns:p14="http://schemas.microsoft.com/office/powerpoint/2010/main" val="3946651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D769-C7F2-E347-B5BB-AD5406CA5624}"/>
              </a:ext>
            </a:extLst>
          </p:cNvPr>
          <p:cNvSpPr>
            <a:spLocks noGrp="1"/>
          </p:cNvSpPr>
          <p:nvPr>
            <p:ph type="title"/>
          </p:nvPr>
        </p:nvSpPr>
        <p:spPr/>
        <p:txBody>
          <a:bodyPr/>
          <a:lstStyle/>
          <a:p>
            <a:r>
              <a:rPr lang="en-US" dirty="0"/>
              <a:t>Communication</a:t>
            </a:r>
          </a:p>
        </p:txBody>
      </p:sp>
      <p:pic>
        <p:nvPicPr>
          <p:cNvPr id="6" name="Content Placeholder 5">
            <a:extLst>
              <a:ext uri="{FF2B5EF4-FFF2-40B4-BE49-F238E27FC236}">
                <a16:creationId xmlns:a16="http://schemas.microsoft.com/office/drawing/2014/main" id="{596FD19B-A1F9-7F48-B264-A4833A46C1AB}"/>
              </a:ext>
            </a:extLst>
          </p:cNvPr>
          <p:cNvPicPr>
            <a:picLocks noGrp="1" noChangeAspect="1"/>
          </p:cNvPicPr>
          <p:nvPr>
            <p:ph idx="1"/>
          </p:nvPr>
        </p:nvPicPr>
        <p:blipFill>
          <a:blip r:embed="rId2"/>
          <a:stretch>
            <a:fillRect/>
          </a:stretch>
        </p:blipFill>
        <p:spPr>
          <a:xfrm>
            <a:off x="1371600" y="1462003"/>
            <a:ext cx="5943600" cy="1790700"/>
          </a:xfrm>
        </p:spPr>
      </p:pic>
      <p:sp>
        <p:nvSpPr>
          <p:cNvPr id="4" name="Slide Number Placeholder 3">
            <a:extLst>
              <a:ext uri="{FF2B5EF4-FFF2-40B4-BE49-F238E27FC236}">
                <a16:creationId xmlns:a16="http://schemas.microsoft.com/office/drawing/2014/main" id="{29B087B9-E266-E44A-8B92-D4F0336C2930}"/>
              </a:ext>
            </a:extLst>
          </p:cNvPr>
          <p:cNvSpPr>
            <a:spLocks noGrp="1"/>
          </p:cNvSpPr>
          <p:nvPr>
            <p:ph type="sldNum" idx="12"/>
          </p:nvPr>
        </p:nvSpPr>
        <p:spPr/>
        <p:txBody>
          <a:bodyPr/>
          <a:lstStyle/>
          <a:p>
            <a:fld id="{5689AE7F-56EB-8D49-9914-836A4F709789}" type="slidenum">
              <a:rPr lang="en-US" smtClean="0"/>
              <a:pPr/>
              <a:t>4</a:t>
            </a:fld>
            <a:endParaRPr lang="en-US"/>
          </a:p>
        </p:txBody>
      </p:sp>
      <p:pic>
        <p:nvPicPr>
          <p:cNvPr id="8" name="Picture 7">
            <a:extLst>
              <a:ext uri="{FF2B5EF4-FFF2-40B4-BE49-F238E27FC236}">
                <a16:creationId xmlns:a16="http://schemas.microsoft.com/office/drawing/2014/main" id="{35179C4D-AB65-B043-86CB-586D9261320A}"/>
              </a:ext>
            </a:extLst>
          </p:cNvPr>
          <p:cNvPicPr>
            <a:picLocks noChangeAspect="1"/>
          </p:cNvPicPr>
          <p:nvPr/>
        </p:nvPicPr>
        <p:blipFill>
          <a:blip r:embed="rId3"/>
          <a:stretch>
            <a:fillRect/>
          </a:stretch>
        </p:blipFill>
        <p:spPr>
          <a:xfrm>
            <a:off x="762000" y="3214603"/>
            <a:ext cx="7010400" cy="3505200"/>
          </a:xfrm>
          <a:prstGeom prst="rect">
            <a:avLst/>
          </a:prstGeom>
        </p:spPr>
      </p:pic>
    </p:spTree>
    <p:extLst>
      <p:ext uri="{BB962C8B-B14F-4D97-AF65-F5344CB8AC3E}">
        <p14:creationId xmlns:p14="http://schemas.microsoft.com/office/powerpoint/2010/main" val="341656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Biology of Language</a:t>
            </a:r>
          </a:p>
        </p:txBody>
      </p:sp>
      <p:pic>
        <p:nvPicPr>
          <p:cNvPr id="5" name="Content Placeholder 4" descr="fig_aphasia_areas.png"/>
          <p:cNvPicPr>
            <a:picLocks noGrp="1" noChangeAspect="1"/>
          </p:cNvPicPr>
          <p:nvPr>
            <p:ph idx="1"/>
          </p:nvPr>
        </p:nvPicPr>
        <p:blipFill rotWithShape="1">
          <a:blip r:embed="rId2">
            <a:extLst>
              <a:ext uri="{28A0092B-C50C-407E-A947-70E740481C1C}">
                <a14:useLocalDpi xmlns:a14="http://schemas.microsoft.com/office/drawing/2010/main" val="0"/>
              </a:ext>
            </a:extLst>
          </a:blip>
          <a:srcRect l="-300" r="-10"/>
          <a:stretch/>
        </p:blipFill>
        <p:spPr>
          <a:xfrm>
            <a:off x="1687455" y="1605097"/>
            <a:ext cx="5749521" cy="4524495"/>
          </a:xfrm>
        </p:spPr>
      </p:pic>
      <p:sp>
        <p:nvSpPr>
          <p:cNvPr id="4" name="Slide Number Placeholder 3"/>
          <p:cNvSpPr>
            <a:spLocks noGrp="1"/>
          </p:cNvSpPr>
          <p:nvPr>
            <p:ph type="sldNum" idx="12"/>
          </p:nvPr>
        </p:nvSpPr>
        <p:spPr/>
        <p:txBody>
          <a:bodyPr/>
          <a:lstStyle/>
          <a:p>
            <a:fld id="{5689AE7F-56EB-8D49-9914-836A4F709789}" type="slidenum">
              <a:rPr lang="en-US" smtClean="0"/>
              <a:pPr/>
              <a:t>5</a:t>
            </a:fld>
            <a:endParaRPr lang="en-US"/>
          </a:p>
        </p:txBody>
      </p:sp>
    </p:spTree>
    <p:extLst>
      <p:ext uri="{BB962C8B-B14F-4D97-AF65-F5344CB8AC3E}">
        <p14:creationId xmlns:p14="http://schemas.microsoft.com/office/powerpoint/2010/main" val="3377191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Wernicke’s Aphasia</a:t>
            </a:r>
          </a:p>
        </p:txBody>
      </p:sp>
      <p:sp>
        <p:nvSpPr>
          <p:cNvPr id="3" name="Content Placeholder 2"/>
          <p:cNvSpPr>
            <a:spLocks noGrp="1"/>
          </p:cNvSpPr>
          <p:nvPr>
            <p:ph idx="1"/>
          </p:nvPr>
        </p:nvSpPr>
        <p:spPr/>
        <p:txBody>
          <a:bodyPr/>
          <a:lstStyle/>
          <a:p>
            <a:pPr marL="97728" indent="0">
              <a:buNone/>
            </a:pPr>
            <a:r>
              <a:rPr lang="en-US" dirty="0"/>
              <a:t>"How are you today?”:</a:t>
            </a:r>
          </a:p>
          <a:p>
            <a:pPr marL="97728" indent="0">
              <a:buNone/>
            </a:pPr>
            <a:r>
              <a:rPr lang="en-US" dirty="0"/>
              <a:t>"Gossiping O.K. and Lords and cricket and England and Scotland battles. I don't know. Hypertension and two won cricket, bowling, batting, and catch, poor old things, cancellations maybe gossiping, cancellations, arm and argument, finishing bowling.”</a:t>
            </a:r>
          </a:p>
          <a:p>
            <a:pPr marL="97728" indent="0">
              <a:buNone/>
            </a:pPr>
            <a:r>
              <a:rPr lang="en-US" sz="25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hlinkClick r:id="rId2"/>
              </a:rPr>
              <a:t>https://www.youtube.com/watch?v=aVhYN7NTIKU</a:t>
            </a:r>
            <a:endParaRPr lang="en-US" sz="25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a:p>
            <a:pPr marL="97728" indent="0">
              <a:buNone/>
            </a:pPr>
            <a:endParaRPr lang="en-US" dirty="0"/>
          </a:p>
        </p:txBody>
      </p:sp>
    </p:spTree>
    <p:extLst>
      <p:ext uri="{BB962C8B-B14F-4D97-AF65-F5344CB8AC3E}">
        <p14:creationId xmlns:p14="http://schemas.microsoft.com/office/powerpoint/2010/main" val="3710286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Wernicke’s Aphasia</a:t>
            </a:r>
          </a:p>
        </p:txBody>
      </p:sp>
      <p:sp>
        <p:nvSpPr>
          <p:cNvPr id="3" name="Content Placeholder 2"/>
          <p:cNvSpPr>
            <a:spLocks noGrp="1"/>
          </p:cNvSpPr>
          <p:nvPr>
            <p:ph idx="1"/>
          </p:nvPr>
        </p:nvSpPr>
        <p:spPr/>
        <p:txBody>
          <a:bodyPr/>
          <a:lstStyle/>
          <a:p>
            <a:pPr marL="97901" indent="0">
              <a:buNone/>
            </a:pPr>
            <a:r>
              <a:rPr lang="en-US" sz="1800" dirty="0"/>
              <a:t>End of the football. It influence the football right here. It crawls and it comes in, see? The end of it. Oh, we got a lot of these, see?</a:t>
            </a:r>
          </a:p>
          <a:p>
            <a:pPr marL="97901" indent="0">
              <a:buNone/>
            </a:pPr>
            <a:r>
              <a:rPr lang="en-US" sz="1800" dirty="0"/>
              <a:t>Well, it's playable in the government. You don't understand it, but it pauses in the long very cumbersome and it comes source in the country out through. All the under it, see, comes up, finally it comes up here and goes out... It comes in and comes out and BING That's a good free throw, see?</a:t>
            </a:r>
          </a:p>
          <a:p>
            <a:pPr marL="97901" indent="0">
              <a:buNone/>
            </a:pPr>
            <a:r>
              <a:rPr lang="en-US" sz="1800" dirty="0"/>
              <a:t>That's a good throw slow mosey fire, fire. See slows it cold or it gives or kicks out or bing or whatever it is, we has no for football farther down. It's just pulling, see, but they say feel good. I guess it reminds you half dead or I don't even know.</a:t>
            </a:r>
          </a:p>
          <a:p>
            <a:pPr marL="97901" indent="0">
              <a:buNone/>
            </a:pPr>
            <a:r>
              <a:rPr lang="en-US" sz="1800" dirty="0"/>
              <a:t>Where do you live? If you live, you appear, see. Where do you leave? Where do you live is, well friends are front and center here around here.</a:t>
            </a:r>
          </a:p>
          <a:p>
            <a:pPr marL="97901" indent="0">
              <a:buNone/>
            </a:pPr>
            <a:r>
              <a:rPr lang="en-US" sz="1800" dirty="0"/>
              <a:t>Yes. Right here. Rest of the hearing. How many? Holy Christmas! Oh about a hundred, let's see about a hundred and thirty. About Forty. Gosh, what time is it? One plus five...</a:t>
            </a:r>
          </a:p>
        </p:txBody>
      </p:sp>
      <p:sp>
        <p:nvSpPr>
          <p:cNvPr id="4" name="Slide Number Placeholder 3"/>
          <p:cNvSpPr>
            <a:spLocks noGrp="1"/>
          </p:cNvSpPr>
          <p:nvPr>
            <p:ph type="sldNum" idx="12"/>
          </p:nvPr>
        </p:nvSpPr>
        <p:spPr/>
        <p:txBody>
          <a:bodyPr/>
          <a:lstStyle/>
          <a:p>
            <a:fld id="{5689AE7F-56EB-8D49-9914-836A4F709789}" type="slidenum">
              <a:rPr lang="en-US" smtClean="0"/>
              <a:pPr/>
              <a:t>7</a:t>
            </a:fld>
            <a:endParaRPr lang="en-US"/>
          </a:p>
        </p:txBody>
      </p:sp>
    </p:spTree>
    <p:extLst>
      <p:ext uri="{BB962C8B-B14F-4D97-AF65-F5344CB8AC3E}">
        <p14:creationId xmlns:p14="http://schemas.microsoft.com/office/powerpoint/2010/main" val="1051484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627" y="273515"/>
            <a:ext cx="8227871" cy="717086"/>
          </a:xfrm>
        </p:spPr>
        <p:txBody>
          <a:bodyPr/>
          <a:lstStyle/>
          <a:p>
            <a:r>
              <a:rPr lang="en-US" dirty="0"/>
              <a:t>Speech Output</a:t>
            </a:r>
          </a:p>
        </p:txBody>
      </p:sp>
      <p:pic>
        <p:nvPicPr>
          <p:cNvPr id="5" name="Content Placeholder 4" descr="fig_vocal_tract.png"/>
          <p:cNvPicPr>
            <a:picLocks noGrp="1" noChangeAspect="1"/>
          </p:cNvPicPr>
          <p:nvPr>
            <p:ph idx="1"/>
          </p:nvPr>
        </p:nvPicPr>
        <p:blipFill rotWithShape="1">
          <a:blip r:embed="rId2">
            <a:extLst>
              <a:ext uri="{28A0092B-C50C-407E-A947-70E740481C1C}">
                <a14:useLocalDpi xmlns:a14="http://schemas.microsoft.com/office/drawing/2010/main" val="0"/>
              </a:ext>
            </a:extLst>
          </a:blip>
          <a:srcRect l="-328" r="-706"/>
          <a:stretch/>
        </p:blipFill>
        <p:spPr>
          <a:xfrm>
            <a:off x="450284" y="1580631"/>
            <a:ext cx="3816916" cy="3577334"/>
          </a:xfrm>
        </p:spPr>
      </p:pic>
      <p:sp>
        <p:nvSpPr>
          <p:cNvPr id="4" name="Slide Number Placeholder 3"/>
          <p:cNvSpPr>
            <a:spLocks noGrp="1"/>
          </p:cNvSpPr>
          <p:nvPr>
            <p:ph type="sldNum" idx="12"/>
          </p:nvPr>
        </p:nvSpPr>
        <p:spPr/>
        <p:txBody>
          <a:bodyPr/>
          <a:lstStyle/>
          <a:p>
            <a:fld id="{5689AE7F-56EB-8D49-9914-836A4F709789}" type="slidenum">
              <a:rPr lang="en-US" smtClean="0"/>
              <a:pPr/>
              <a:t>8</a:t>
            </a:fld>
            <a:endParaRPr lang="en-US"/>
          </a:p>
        </p:txBody>
      </p:sp>
      <p:pic>
        <p:nvPicPr>
          <p:cNvPr id="6" name="Picture 5"/>
          <p:cNvPicPr>
            <a:picLocks noChangeAspect="1"/>
          </p:cNvPicPr>
          <p:nvPr/>
        </p:nvPicPr>
        <p:blipFill>
          <a:blip r:embed="rId3"/>
          <a:srcRect/>
          <a:stretch/>
        </p:blipFill>
        <p:spPr>
          <a:xfrm>
            <a:off x="4495800" y="1654094"/>
            <a:ext cx="4348394" cy="3375106"/>
          </a:xfrm>
          <a:prstGeom prst="rect">
            <a:avLst/>
          </a:prstGeom>
        </p:spPr>
      </p:pic>
    </p:spTree>
    <p:extLst>
      <p:ext uri="{BB962C8B-B14F-4D97-AF65-F5344CB8AC3E}">
        <p14:creationId xmlns:p14="http://schemas.microsoft.com/office/powerpoint/2010/main" val="3019805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627" y="273515"/>
            <a:ext cx="8227871" cy="717086"/>
          </a:xfrm>
        </p:spPr>
        <p:txBody>
          <a:bodyPr/>
          <a:lstStyle/>
          <a:p>
            <a:r>
              <a:rPr lang="en-US" dirty="0"/>
              <a:t>Speech Output</a:t>
            </a:r>
          </a:p>
        </p:txBody>
      </p:sp>
      <p:sp>
        <p:nvSpPr>
          <p:cNvPr id="4" name="Slide Number Placeholder 3"/>
          <p:cNvSpPr>
            <a:spLocks noGrp="1"/>
          </p:cNvSpPr>
          <p:nvPr>
            <p:ph type="sldNum" idx="12"/>
          </p:nvPr>
        </p:nvSpPr>
        <p:spPr/>
        <p:txBody>
          <a:bodyPr/>
          <a:lstStyle/>
          <a:p>
            <a:fld id="{5689AE7F-56EB-8D49-9914-836A4F709789}" type="slidenum">
              <a:rPr lang="en-US" smtClean="0"/>
              <a:pPr/>
              <a:t>9</a:t>
            </a:fld>
            <a:endParaRPr lang="en-US"/>
          </a:p>
        </p:txBody>
      </p:sp>
      <p:pic>
        <p:nvPicPr>
          <p:cNvPr id="6" name="Picture 5"/>
          <p:cNvPicPr>
            <a:picLocks noChangeAspect="1"/>
          </p:cNvPicPr>
          <p:nvPr/>
        </p:nvPicPr>
        <p:blipFill>
          <a:blip r:embed="rId2"/>
          <a:srcRect/>
          <a:stretch/>
        </p:blipFill>
        <p:spPr>
          <a:xfrm>
            <a:off x="228600" y="1371600"/>
            <a:ext cx="8074898" cy="3190995"/>
          </a:xfrm>
          <a:prstGeom prst="rect">
            <a:avLst/>
          </a:prstGeom>
        </p:spPr>
      </p:pic>
      <p:pic>
        <p:nvPicPr>
          <p:cNvPr id="5" name="Content Placeholder 4" descr="fig_vocal_tract.png"/>
          <p:cNvPicPr>
            <a:picLocks noGrp="1" noChangeAspect="1"/>
          </p:cNvPicPr>
          <p:nvPr>
            <p:ph idx="1"/>
          </p:nvPr>
        </p:nvPicPr>
        <p:blipFill rotWithShape="1">
          <a:blip r:embed="rId3">
            <a:extLst>
              <a:ext uri="{28A0092B-C50C-407E-A947-70E740481C1C}">
                <a14:useLocalDpi xmlns:a14="http://schemas.microsoft.com/office/drawing/2010/main" val="0"/>
              </a:ext>
            </a:extLst>
          </a:blip>
          <a:srcRect l="-328" r="-706"/>
          <a:stretch/>
        </p:blipFill>
        <p:spPr>
          <a:xfrm>
            <a:off x="5638801" y="3810000"/>
            <a:ext cx="2820552" cy="2643510"/>
          </a:xfrm>
        </p:spPr>
      </p:pic>
    </p:spTree>
    <p:extLst>
      <p:ext uri="{BB962C8B-B14F-4D97-AF65-F5344CB8AC3E}">
        <p14:creationId xmlns:p14="http://schemas.microsoft.com/office/powerpoint/2010/main" val="126617145"/>
      </p:ext>
    </p:extLst>
  </p:cSld>
  <p:clrMapOvr>
    <a:masterClrMapping/>
  </p:clrMapOvr>
</p:sld>
</file>

<file path=ppt/theme/theme1.xml><?xml version="1.0" encoding="utf-8"?>
<a:theme xmlns:a="http://schemas.openxmlformats.org/drawingml/2006/main" name="ror_std_emerbrai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Arial"/>
        <a:ea typeface="MS Gothic"/>
        <a:cs typeface="MS Gothic"/>
      </a:majorFont>
      <a:minorFont>
        <a:latin typeface="Arial"/>
        <a:ea typeface="MS Gothic"/>
        <a:cs typeface="MS 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4000"/>
          </a:lnSpc>
          <a:spcBef>
            <a:spcPct val="0"/>
          </a:spcBef>
          <a:spcAft>
            <a:spcPct val="0"/>
          </a:spcAft>
          <a:buClr>
            <a:srgbClr val="000000"/>
          </a:buClr>
          <a:buSzPct val="45000"/>
          <a:buFont typeface="Wingdings" pitchFamily="-111" charset="2"/>
          <a:buNone/>
          <a:tabLst/>
          <a:defRPr kumimoji="0" lang="en-US" sz="1800" b="0" i="0" u="none" strike="noStrike" cap="none" normalizeH="0" baseline="0">
            <a:ln>
              <a:noFill/>
            </a:ln>
            <a:effectLst/>
            <a:latin typeface="Arial" pitchFamily="-111"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4000"/>
          </a:lnSpc>
          <a:spcBef>
            <a:spcPct val="0"/>
          </a:spcBef>
          <a:spcAft>
            <a:spcPct val="0"/>
          </a:spcAft>
          <a:buClr>
            <a:srgbClr val="000000"/>
          </a:buClr>
          <a:buSzPct val="45000"/>
          <a:buFont typeface="Wingdings" pitchFamily="-111" charset="2"/>
          <a:buNone/>
          <a:tabLst/>
          <a:defRPr kumimoji="0" lang="en-US" sz="1800" b="0" i="0" u="none" strike="noStrike" cap="none" normalizeH="0" baseline="0">
            <a:ln>
              <a:noFill/>
            </a:ln>
            <a:effectLst/>
            <a:latin typeface="Arial" pitchFamily="-111"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ror_std_emerbrain.potx</Template>
  <TotalTime>23922</TotalTime>
  <Words>738</Words>
  <Application>Microsoft Macintosh PowerPoint</Application>
  <PresentationFormat>On-screen Show (4:3)</PresentationFormat>
  <Paragraphs>86</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Symbol</vt:lpstr>
      <vt:lpstr>Times New Roman</vt:lpstr>
      <vt:lpstr>Wingdings</vt:lpstr>
      <vt:lpstr>ror_std_emerbrain</vt:lpstr>
      <vt:lpstr>Language</vt:lpstr>
      <vt:lpstr>Language Involves all of Cognition</vt:lpstr>
      <vt:lpstr>Language is Special</vt:lpstr>
      <vt:lpstr>Communication</vt:lpstr>
      <vt:lpstr>Biology of Language</vt:lpstr>
      <vt:lpstr>Example of Wernicke’s Aphasia</vt:lpstr>
      <vt:lpstr>Wernicke’s Aphasia</vt:lpstr>
      <vt:lpstr>Speech Output</vt:lpstr>
      <vt:lpstr>Speech Output</vt:lpstr>
      <vt:lpstr>Speech Perception</vt:lpstr>
      <vt:lpstr>Categorical Perception (compression)</vt:lpstr>
      <vt:lpstr>Word Learning</vt:lpstr>
      <vt:lpstr>Time and Language</vt:lpstr>
      <vt:lpstr>Distributed Reps of Words</vt:lpstr>
      <vt:lpstr>Semantics</vt:lpstr>
      <vt:lpstr>Sentences and Syntax</vt:lpstr>
      <vt:lpstr>Those Pesky Time Flies..</vt:lpstr>
      <vt:lpstr>The “Gestalt” Alternative</vt:lpstr>
      <vt:lpstr>Pictograph -&gt; Logograph</vt:lpstr>
      <vt:lpstr>The One Alphabet!</vt:lpstr>
      <vt:lpstr>Language -&gt; Culture</vt:lpstr>
      <vt:lpstr>Innate Grammar</vt:lpstr>
    </vt:vector>
  </TitlesOfParts>
  <Company>University of Colorado Boulder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Randall O'Reilly</dc:creator>
  <cp:lastModifiedBy>Randall O'Reilly</cp:lastModifiedBy>
  <cp:revision>178</cp:revision>
  <cp:lastPrinted>2020-04-15T08:47:37Z</cp:lastPrinted>
  <dcterms:created xsi:type="dcterms:W3CDTF">2009-12-12T06:45:36Z</dcterms:created>
  <dcterms:modified xsi:type="dcterms:W3CDTF">2021-11-04T22:55:02Z</dcterms:modified>
</cp:coreProperties>
</file>