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46"/>
  </p:notesMasterIdLst>
  <p:sldIdLst>
    <p:sldId id="256" r:id="rId2"/>
    <p:sldId id="257" r:id="rId3"/>
    <p:sldId id="317" r:id="rId4"/>
    <p:sldId id="307" r:id="rId5"/>
    <p:sldId id="308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18" r:id="rId21"/>
    <p:sldId id="275" r:id="rId22"/>
    <p:sldId id="309" r:id="rId23"/>
    <p:sldId id="310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9" r:id="rId36"/>
    <p:sldId id="311" r:id="rId37"/>
    <p:sldId id="312" r:id="rId38"/>
    <p:sldId id="290" r:id="rId39"/>
    <p:sldId id="319" r:id="rId40"/>
    <p:sldId id="292" r:id="rId41"/>
    <p:sldId id="313" r:id="rId42"/>
    <p:sldId id="325" r:id="rId43"/>
    <p:sldId id="329" r:id="rId44"/>
    <p:sldId id="330" r:id="rId4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B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45176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dataset in a bunch of pieces! Everything doesn’t need to be stored on one machine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dataset in a bunch of pieces! Everything doesn’t need to be stored on one machine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dataset in a bunch of pieces! Everything doesn’t need to be stored on one machine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Shape 5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b="1" dirty="0" smtClean="0"/>
              <a:t>Gradient descent</a:t>
            </a:r>
            <a:r>
              <a:rPr lang="en-US" dirty="0" smtClean="0"/>
              <a:t> is a first-order iterative optimization algorithm for finding the minimum of a function. To find a local minimum of a function using </a:t>
            </a:r>
            <a:r>
              <a:rPr lang="en-US" b="1" dirty="0" smtClean="0"/>
              <a:t>gradient descent</a:t>
            </a:r>
            <a:r>
              <a:rPr lang="en-US" dirty="0" smtClean="0"/>
              <a:t>, one takes steps proportional to the negative of the </a:t>
            </a:r>
            <a:r>
              <a:rPr lang="en-US" b="1" dirty="0" smtClean="0"/>
              <a:t>gradient</a:t>
            </a:r>
            <a:r>
              <a:rPr lang="en-US" dirty="0" smtClean="0"/>
              <a:t> (or approximate </a:t>
            </a:r>
            <a:r>
              <a:rPr lang="en-US" b="1" dirty="0" smtClean="0"/>
              <a:t>gradient</a:t>
            </a:r>
            <a:r>
              <a:rPr lang="en-US" dirty="0" smtClean="0"/>
              <a:t>) of the function at the current point.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Shape 62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3" name="Shape 8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Shape 8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2" name="Shape 8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9" name="Shape 8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9" name="Shape 8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9" name="Shape 8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Shape 1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1" name="Shape 1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Shape 13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9" name="Shape 1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Shape 14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0" name="Shape 14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Shape 15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5" name="Shape 1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Shape 16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4" name="Shape 16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Shape 16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0" name="Shape 16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Shape 16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6" name="Shape 16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Shape 16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2" name="Shape 16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Shape 16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8" name="Shape 16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Shape 16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4" name="Shape 16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Shape 16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3" name="Shape 16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Should remind you of scikit-learn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Shape 16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3" name="Shape 16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Should remind you of scikit-learn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Shape 16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3" name="Shape 16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Should remind you of scikit-learn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Shape 16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9" name="Shape 1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Shape 16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9" name="Shape 1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Shape 16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1" name="Shape 16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Shape 16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3" name="Shape 16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Should remind you of scikit-learn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Shape 16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3" name="Shape 16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Should remind you of scikit-learn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ADD: How often do things fail?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Uneven performance: inconsistent hardware/data skew:  outliers are rare -- but you'll see them more when you're spreading across more nodes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dataset in a bunch of pieces! Everything doesn’t need to be stored on one machine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single reducer gets everything</a:t>
            </a:r>
            <a:endParaRPr lang="en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0D2C-1DAB-124C-8728-C2A0F652EC08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69F1-558C-5D46-AAA7-AF663CEDD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6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0D2C-1DAB-124C-8728-C2A0F652EC08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69F1-558C-5D46-AAA7-AF663CEDD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504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0D2C-1DAB-124C-8728-C2A0F652EC08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69F1-558C-5D46-AAA7-AF663CEDD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18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6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0D2C-1DAB-124C-8728-C2A0F652EC08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69F1-558C-5D46-AAA7-AF663CEDD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4252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0D2C-1DAB-124C-8728-C2A0F652EC08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69F1-558C-5D46-AAA7-AF663CEDD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188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0D2C-1DAB-124C-8728-C2A0F652EC08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69F1-558C-5D46-AAA7-AF663CEDD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63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0D2C-1DAB-124C-8728-C2A0F652EC08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69F1-558C-5D46-AAA7-AF663CEDD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3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0D2C-1DAB-124C-8728-C2A0F652EC08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69F1-558C-5D46-AAA7-AF663CEDD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9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0D2C-1DAB-124C-8728-C2A0F652EC08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69F1-558C-5D46-AAA7-AF663CEDD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654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0D2C-1DAB-124C-8728-C2A0F652EC08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69F1-558C-5D46-AAA7-AF663CEDD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2191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F0D2C-1DAB-124C-8728-C2A0F652EC08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069F1-558C-5D46-AAA7-AF663CEDD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0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273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27335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27335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27335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Scaling Up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390200" y="3786750"/>
            <a:ext cx="8513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1800" dirty="0" smtClean="0"/>
              <a:t>EMSE 6992</a:t>
            </a:r>
          </a:p>
          <a:p>
            <a:pPr rtl="0">
              <a:spcBef>
                <a:spcPts val="0"/>
              </a:spcBef>
              <a:buNone/>
            </a:pPr>
            <a:r>
              <a:rPr lang="en-US" sz="1800" dirty="0" smtClean="0"/>
              <a:t>Benjamin Harvey</a:t>
            </a:r>
            <a:endParaRPr lang="en" sz="18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" dirty="0" smtClean="0"/>
              <a:t>Word Count with Multiple Reducers</a:t>
            </a:r>
            <a:endParaRPr lang="en" dirty="0"/>
          </a:p>
        </p:txBody>
      </p:sp>
      <p:sp>
        <p:nvSpPr>
          <p:cNvPr id="166" name="Shape 166"/>
          <p:cNvSpPr/>
          <p:nvPr/>
        </p:nvSpPr>
        <p:spPr>
          <a:xfrm>
            <a:off x="457350" y="1905000"/>
            <a:ext cx="2528400" cy="4648199"/>
          </a:xfrm>
          <a:prstGeom prst="foldedCorner">
            <a:avLst>
              <a:gd name="adj" fmla="val 16667"/>
            </a:avLst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“I am Sam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I am Sam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Sam I am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Do you like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Green eggs and ham?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I do not like them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Sam I am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I do not like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Green eggs and ham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Would you like them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Here or there?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…”</a:t>
            </a:r>
          </a:p>
        </p:txBody>
      </p:sp>
      <p:cxnSp>
        <p:nvCxnSpPr>
          <p:cNvPr id="167" name="Shape 167"/>
          <p:cNvCxnSpPr/>
          <p:nvPr/>
        </p:nvCxnSpPr>
        <p:spPr>
          <a:xfrm>
            <a:off x="457200" y="3065400"/>
            <a:ext cx="2528400" cy="0"/>
          </a:xfrm>
          <a:prstGeom prst="straightConnector1">
            <a:avLst/>
          </a:prstGeom>
          <a:noFill/>
          <a:ln w="12700" cap="flat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8" name="Shape 168"/>
          <p:cNvCxnSpPr/>
          <p:nvPr/>
        </p:nvCxnSpPr>
        <p:spPr>
          <a:xfrm>
            <a:off x="457200" y="5257800"/>
            <a:ext cx="2528400" cy="0"/>
          </a:xfrm>
          <a:prstGeom prst="straightConnector1">
            <a:avLst/>
          </a:prstGeom>
          <a:noFill/>
          <a:ln w="12700" cap="flat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9" name="Shape 169"/>
          <p:cNvSpPr/>
          <p:nvPr/>
        </p:nvSpPr>
        <p:spPr>
          <a:xfrm>
            <a:off x="2985749" y="1905000"/>
            <a:ext cx="220199" cy="1149300"/>
          </a:xfrm>
          <a:prstGeom prst="rightBrace">
            <a:avLst>
              <a:gd name="adj1" fmla="val 41656"/>
              <a:gd name="adj2" fmla="val 50000"/>
            </a:avLst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2985749" y="3054416"/>
            <a:ext cx="220199" cy="1136699"/>
          </a:xfrm>
          <a:prstGeom prst="rightBrace">
            <a:avLst>
              <a:gd name="adj1" fmla="val 41656"/>
              <a:gd name="adj2" fmla="val 50000"/>
            </a:avLst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2985749" y="4191000"/>
            <a:ext cx="220199" cy="1066799"/>
          </a:xfrm>
          <a:prstGeom prst="rightBrace">
            <a:avLst>
              <a:gd name="adj1" fmla="val 41656"/>
              <a:gd name="adj2" fmla="val 50000"/>
            </a:avLst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3005173" y="5268921"/>
            <a:ext cx="201000" cy="827100"/>
          </a:xfrm>
          <a:prstGeom prst="rightBrace">
            <a:avLst>
              <a:gd name="adj1" fmla="val 41656"/>
              <a:gd name="adj2" fmla="val 50000"/>
            </a:avLst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4235450" y="1947050"/>
            <a:ext cx="1121699" cy="10248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{I: </a:t>
            </a:r>
            <a:r>
              <a:rPr lang="en" sz="1800">
                <a:solidFill>
                  <a:schemeClr val="dk1"/>
                </a:solidFill>
              </a:rPr>
              <a:t>3</a:t>
            </a:r>
            <a:r>
              <a:rPr lang="en" sz="1800" b="0" i="0" u="none" strike="noStrike" cap="none" baseline="0">
                <a:solidFill>
                  <a:schemeClr val="dk1"/>
                </a:solidFill>
              </a:rPr>
              <a:t>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am: </a:t>
            </a:r>
            <a:r>
              <a:rPr lang="en" sz="1800">
                <a:solidFill>
                  <a:schemeClr val="dk1"/>
                </a:solidFill>
              </a:rPr>
              <a:t>3</a:t>
            </a:r>
            <a:r>
              <a:rPr lang="en" sz="1800" b="0" i="0" u="none" strike="noStrike" cap="none" baseline="0">
                <a:solidFill>
                  <a:schemeClr val="dk1"/>
                </a:solidFill>
              </a:rPr>
              <a:t>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…}</a:t>
            </a:r>
          </a:p>
        </p:txBody>
      </p:sp>
      <p:sp>
        <p:nvSpPr>
          <p:cNvPr id="174" name="Shape 174"/>
          <p:cNvSpPr/>
          <p:nvPr/>
        </p:nvSpPr>
        <p:spPr>
          <a:xfrm>
            <a:off x="4224099" y="3054425"/>
            <a:ext cx="1169699" cy="980999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{do: </a:t>
            </a:r>
            <a:r>
              <a:rPr lang="en" sz="1800">
                <a:solidFill>
                  <a:schemeClr val="dk1"/>
                </a:solidFill>
              </a:rPr>
              <a:t>2</a:t>
            </a:r>
            <a:r>
              <a:rPr lang="en" sz="1800" b="0" i="0" u="none" strike="noStrike" cap="none" baseline="0">
                <a:solidFill>
                  <a:schemeClr val="dk1"/>
                </a:solidFill>
              </a:rPr>
              <a:t>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you: 1,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… }</a:t>
            </a:r>
          </a:p>
        </p:txBody>
      </p:sp>
      <p:sp>
        <p:nvSpPr>
          <p:cNvPr id="175" name="Shape 175"/>
          <p:cNvSpPr/>
          <p:nvPr/>
        </p:nvSpPr>
        <p:spPr>
          <a:xfrm>
            <a:off x="4235450" y="4195100"/>
            <a:ext cx="1169699" cy="986399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{Sam: 1,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I: </a:t>
            </a:r>
            <a:r>
              <a:rPr lang="en" sz="1800">
                <a:solidFill>
                  <a:schemeClr val="dk1"/>
                </a:solidFill>
              </a:rPr>
              <a:t>2</a:t>
            </a:r>
            <a:r>
              <a:rPr lang="en" sz="1800" b="0" i="0" u="none" strike="noStrike" cap="none" baseline="0">
                <a:solidFill>
                  <a:schemeClr val="dk1"/>
                </a:solidFill>
              </a:rPr>
              <a:t>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 … }</a:t>
            </a:r>
          </a:p>
        </p:txBody>
      </p:sp>
      <p:sp>
        <p:nvSpPr>
          <p:cNvPr id="176" name="Shape 176"/>
          <p:cNvSpPr/>
          <p:nvPr/>
        </p:nvSpPr>
        <p:spPr>
          <a:xfrm>
            <a:off x="4204950" y="5257800"/>
            <a:ext cx="1305899" cy="990599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{Would: 1, you: 1,… }</a:t>
            </a:r>
          </a:p>
        </p:txBody>
      </p:sp>
      <p:cxnSp>
        <p:nvCxnSpPr>
          <p:cNvPr id="177" name="Shape 177"/>
          <p:cNvCxnSpPr/>
          <p:nvPr/>
        </p:nvCxnSpPr>
        <p:spPr>
          <a:xfrm>
            <a:off x="457200" y="4199400"/>
            <a:ext cx="2528400" cy="0"/>
          </a:xfrm>
          <a:prstGeom prst="straightConnector1">
            <a:avLst/>
          </a:prstGeom>
          <a:noFill/>
          <a:ln w="12700" cap="flat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78" name="Shape 178"/>
          <p:cNvGrpSpPr/>
          <p:nvPr/>
        </p:nvGrpSpPr>
        <p:grpSpPr>
          <a:xfrm>
            <a:off x="3206083" y="2084623"/>
            <a:ext cx="1042800" cy="756000"/>
            <a:chOff x="7199406" y="3527373"/>
            <a:chExt cx="1042800" cy="756000"/>
          </a:xfrm>
        </p:grpSpPr>
        <p:sp>
          <p:nvSpPr>
            <p:cNvPr id="179" name="Shape 179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0" name="Shape 180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181" name="Shape 181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Shape 182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3" name="Shape 183"/>
          <p:cNvGrpSpPr/>
          <p:nvPr/>
        </p:nvGrpSpPr>
        <p:grpSpPr>
          <a:xfrm>
            <a:off x="3203095" y="5315978"/>
            <a:ext cx="1042800" cy="756000"/>
            <a:chOff x="7199406" y="3527373"/>
            <a:chExt cx="1042800" cy="756000"/>
          </a:xfrm>
        </p:grpSpPr>
        <p:sp>
          <p:nvSpPr>
            <p:cNvPr id="184" name="Shape 184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5" name="Shape 185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186" name="Shape 186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8" name="Shape 188"/>
          <p:cNvGrpSpPr/>
          <p:nvPr/>
        </p:nvGrpSpPr>
        <p:grpSpPr>
          <a:xfrm>
            <a:off x="3203095" y="4345318"/>
            <a:ext cx="1042800" cy="756000"/>
            <a:chOff x="7199406" y="3527373"/>
            <a:chExt cx="1042800" cy="756000"/>
          </a:xfrm>
        </p:grpSpPr>
        <p:sp>
          <p:nvSpPr>
            <p:cNvPr id="189" name="Shape 189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0" name="Shape 190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191" name="Shape 191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Shape 192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3" name="Shape 193"/>
          <p:cNvGrpSpPr/>
          <p:nvPr/>
        </p:nvGrpSpPr>
        <p:grpSpPr>
          <a:xfrm>
            <a:off x="3206083" y="3237346"/>
            <a:ext cx="1042800" cy="756000"/>
            <a:chOff x="7199406" y="3527373"/>
            <a:chExt cx="1042800" cy="756000"/>
          </a:xfrm>
        </p:grpSpPr>
        <p:sp>
          <p:nvSpPr>
            <p:cNvPr id="194" name="Shape 194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5" name="Shape 195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196" name="Shape 196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8" name="Shape 198"/>
          <p:cNvGrpSpPr/>
          <p:nvPr/>
        </p:nvGrpSpPr>
        <p:grpSpPr>
          <a:xfrm>
            <a:off x="6060111" y="2084623"/>
            <a:ext cx="1042800" cy="756000"/>
            <a:chOff x="7199406" y="3527373"/>
            <a:chExt cx="1042800" cy="756000"/>
          </a:xfrm>
        </p:grpSpPr>
        <p:sp>
          <p:nvSpPr>
            <p:cNvPr id="199" name="Shape 199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0" name="Shape 200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201" name="Shape 201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Shape 202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3" name="Shape 203"/>
          <p:cNvGrpSpPr/>
          <p:nvPr/>
        </p:nvGrpSpPr>
        <p:grpSpPr>
          <a:xfrm>
            <a:off x="6060111" y="3268519"/>
            <a:ext cx="1042800" cy="756000"/>
            <a:chOff x="7199406" y="3527373"/>
            <a:chExt cx="1042800" cy="756000"/>
          </a:xfrm>
        </p:grpSpPr>
        <p:sp>
          <p:nvSpPr>
            <p:cNvPr id="204" name="Shape 204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5" name="Shape 205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206" name="Shape 206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Shape 207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8" name="Shape 208"/>
          <p:cNvGrpSpPr/>
          <p:nvPr/>
        </p:nvGrpSpPr>
        <p:grpSpPr>
          <a:xfrm>
            <a:off x="6060111" y="4345318"/>
            <a:ext cx="1042800" cy="756000"/>
            <a:chOff x="7199406" y="3527373"/>
            <a:chExt cx="1042800" cy="756000"/>
          </a:xfrm>
        </p:grpSpPr>
        <p:sp>
          <p:nvSpPr>
            <p:cNvPr id="209" name="Shape 209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0" name="Shape 210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211" name="Shape 211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Shape 212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3" name="Shape 213"/>
          <p:cNvGrpSpPr/>
          <p:nvPr/>
        </p:nvGrpSpPr>
        <p:grpSpPr>
          <a:xfrm>
            <a:off x="6063231" y="5315978"/>
            <a:ext cx="1042800" cy="756000"/>
            <a:chOff x="7199406" y="3527373"/>
            <a:chExt cx="1042800" cy="756000"/>
          </a:xfrm>
        </p:grpSpPr>
        <p:sp>
          <p:nvSpPr>
            <p:cNvPr id="214" name="Shape 214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5" name="Shape 215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216" name="Shape 216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Shape 217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218" name="Shape 218"/>
          <p:cNvCxnSpPr/>
          <p:nvPr/>
        </p:nvCxnSpPr>
        <p:spPr>
          <a:xfrm>
            <a:off x="5405251" y="2138925"/>
            <a:ext cx="656100" cy="32370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5405251" y="2462628"/>
            <a:ext cx="656100" cy="21923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0" name="Shape 220"/>
          <p:cNvCxnSpPr/>
          <p:nvPr/>
        </p:nvCxnSpPr>
        <p:spPr>
          <a:xfrm>
            <a:off x="5405251" y="2462721"/>
            <a:ext cx="656100" cy="118380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1" name="Shape 221"/>
          <p:cNvCxnSpPr/>
          <p:nvPr/>
        </p:nvCxnSpPr>
        <p:spPr>
          <a:xfrm rot="10800000" flipH="1">
            <a:off x="5405276" y="2462753"/>
            <a:ext cx="655800" cy="7745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2" name="Shape 222"/>
          <p:cNvCxnSpPr/>
          <p:nvPr/>
        </p:nvCxnSpPr>
        <p:spPr>
          <a:xfrm rot="10800000" flipH="1">
            <a:off x="5454400" y="3646524"/>
            <a:ext cx="606899" cy="75330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3" name="Shape 223"/>
          <p:cNvCxnSpPr>
            <a:stCxn id="176" idx="3"/>
          </p:cNvCxnSpPr>
          <p:nvPr/>
        </p:nvCxnSpPr>
        <p:spPr>
          <a:xfrm rot="10800000" flipH="1">
            <a:off x="5510849" y="4723199"/>
            <a:ext cx="550500" cy="102990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4" name="Shape 224"/>
          <p:cNvCxnSpPr/>
          <p:nvPr/>
        </p:nvCxnSpPr>
        <p:spPr>
          <a:xfrm>
            <a:off x="5405251" y="3547021"/>
            <a:ext cx="656100" cy="117630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5" name="Shape 225"/>
          <p:cNvCxnSpPr/>
          <p:nvPr/>
        </p:nvCxnSpPr>
        <p:spPr>
          <a:xfrm>
            <a:off x="5569175" y="5498225"/>
            <a:ext cx="494100" cy="19590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6" name="Shape 226"/>
          <p:cNvSpPr/>
          <p:nvPr/>
        </p:nvSpPr>
        <p:spPr>
          <a:xfrm>
            <a:off x="7106125" y="1981425"/>
            <a:ext cx="1305899" cy="10248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{I: 6,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do: 3,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…}</a:t>
            </a:r>
          </a:p>
        </p:txBody>
      </p:sp>
      <p:sp>
        <p:nvSpPr>
          <p:cNvPr id="227" name="Shape 227"/>
          <p:cNvSpPr/>
          <p:nvPr/>
        </p:nvSpPr>
        <p:spPr>
          <a:xfrm>
            <a:off x="7106125" y="3146050"/>
            <a:ext cx="1305899" cy="10248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{am: 5,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Sam: 4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…}</a:t>
            </a:r>
          </a:p>
        </p:txBody>
      </p:sp>
      <p:sp>
        <p:nvSpPr>
          <p:cNvPr id="228" name="Shape 228"/>
          <p:cNvSpPr/>
          <p:nvPr/>
        </p:nvSpPr>
        <p:spPr>
          <a:xfrm>
            <a:off x="7106125" y="4267200"/>
            <a:ext cx="1305899" cy="836099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{you: 2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…}</a:t>
            </a:r>
          </a:p>
        </p:txBody>
      </p:sp>
      <p:sp>
        <p:nvSpPr>
          <p:cNvPr id="229" name="Shape 229"/>
          <p:cNvSpPr/>
          <p:nvPr/>
        </p:nvSpPr>
        <p:spPr>
          <a:xfrm>
            <a:off x="7122547" y="5181600"/>
            <a:ext cx="1305899" cy="10248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{Would: 1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…}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"/>
              <a:t>MapReduce: Word Count</a:t>
            </a:r>
          </a:p>
        </p:txBody>
      </p:sp>
      <p:sp>
        <p:nvSpPr>
          <p:cNvPr id="236" name="Shape 236"/>
          <p:cNvSpPr/>
          <p:nvPr/>
        </p:nvSpPr>
        <p:spPr>
          <a:xfrm>
            <a:off x="457350" y="1905000"/>
            <a:ext cx="2528400" cy="4648199"/>
          </a:xfrm>
          <a:prstGeom prst="foldedCorner">
            <a:avLst>
              <a:gd name="adj" fmla="val 16667"/>
            </a:avLst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“I am Sam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I am Sam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Sam I am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Do you like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Green eggs and ham?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I do not like them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Sam I am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I do not like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Green eggs and ham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Would you like them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Here or there?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…”</a:t>
            </a:r>
          </a:p>
        </p:txBody>
      </p:sp>
      <p:cxnSp>
        <p:nvCxnSpPr>
          <p:cNvPr id="237" name="Shape 237"/>
          <p:cNvCxnSpPr/>
          <p:nvPr/>
        </p:nvCxnSpPr>
        <p:spPr>
          <a:xfrm>
            <a:off x="457200" y="3065400"/>
            <a:ext cx="2528400" cy="0"/>
          </a:xfrm>
          <a:prstGeom prst="straightConnector1">
            <a:avLst/>
          </a:prstGeom>
          <a:noFill/>
          <a:ln w="12700" cap="flat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>
            <a:off x="457200" y="5257800"/>
            <a:ext cx="2528400" cy="0"/>
          </a:xfrm>
          <a:prstGeom prst="straightConnector1">
            <a:avLst/>
          </a:prstGeom>
          <a:noFill/>
          <a:ln w="12700" cap="flat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39" name="Shape 239"/>
          <p:cNvSpPr/>
          <p:nvPr/>
        </p:nvSpPr>
        <p:spPr>
          <a:xfrm>
            <a:off x="2985749" y="1905000"/>
            <a:ext cx="220199" cy="1149300"/>
          </a:xfrm>
          <a:prstGeom prst="rightBrace">
            <a:avLst>
              <a:gd name="adj1" fmla="val 41656"/>
              <a:gd name="adj2" fmla="val 50000"/>
            </a:avLst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2985749" y="3054416"/>
            <a:ext cx="220199" cy="1136699"/>
          </a:xfrm>
          <a:prstGeom prst="rightBrace">
            <a:avLst>
              <a:gd name="adj1" fmla="val 41656"/>
              <a:gd name="adj2" fmla="val 50000"/>
            </a:avLst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2985749" y="4191000"/>
            <a:ext cx="220199" cy="1066799"/>
          </a:xfrm>
          <a:prstGeom prst="rightBrace">
            <a:avLst>
              <a:gd name="adj1" fmla="val 41656"/>
              <a:gd name="adj2" fmla="val 50000"/>
            </a:avLst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3005173" y="5268921"/>
            <a:ext cx="201000" cy="827100"/>
          </a:xfrm>
          <a:prstGeom prst="rightBrace">
            <a:avLst>
              <a:gd name="adj1" fmla="val 41656"/>
              <a:gd name="adj2" fmla="val 50000"/>
            </a:avLst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4235450" y="1947050"/>
            <a:ext cx="1121699" cy="10248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{I: </a:t>
            </a:r>
            <a:r>
              <a:rPr lang="en" sz="1800">
                <a:solidFill>
                  <a:schemeClr val="dk1"/>
                </a:solidFill>
              </a:rPr>
              <a:t>3</a:t>
            </a:r>
            <a:r>
              <a:rPr lang="en" sz="1800" b="0" i="0" u="none" strike="noStrike" cap="none" baseline="0">
                <a:solidFill>
                  <a:schemeClr val="dk1"/>
                </a:solidFill>
              </a:rPr>
              <a:t>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am: </a:t>
            </a:r>
            <a:r>
              <a:rPr lang="en" sz="1800">
                <a:solidFill>
                  <a:schemeClr val="dk1"/>
                </a:solidFill>
              </a:rPr>
              <a:t>3</a:t>
            </a:r>
            <a:r>
              <a:rPr lang="en" sz="1800" b="0" i="0" u="none" strike="noStrike" cap="none" baseline="0">
                <a:solidFill>
                  <a:schemeClr val="dk1"/>
                </a:solidFill>
              </a:rPr>
              <a:t>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…}</a:t>
            </a:r>
          </a:p>
        </p:txBody>
      </p:sp>
      <p:sp>
        <p:nvSpPr>
          <p:cNvPr id="244" name="Shape 244"/>
          <p:cNvSpPr/>
          <p:nvPr/>
        </p:nvSpPr>
        <p:spPr>
          <a:xfrm>
            <a:off x="4224099" y="3054425"/>
            <a:ext cx="1169699" cy="980999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{do: </a:t>
            </a:r>
            <a:r>
              <a:rPr lang="en" sz="1800">
                <a:solidFill>
                  <a:schemeClr val="dk1"/>
                </a:solidFill>
              </a:rPr>
              <a:t>2</a:t>
            </a:r>
            <a:r>
              <a:rPr lang="en" sz="1800" b="0" i="0" u="none" strike="noStrike" cap="none" baseline="0">
                <a:solidFill>
                  <a:schemeClr val="dk1"/>
                </a:solidFill>
              </a:rPr>
              <a:t>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you: 1,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… }</a:t>
            </a:r>
          </a:p>
        </p:txBody>
      </p:sp>
      <p:sp>
        <p:nvSpPr>
          <p:cNvPr id="245" name="Shape 245"/>
          <p:cNvSpPr/>
          <p:nvPr/>
        </p:nvSpPr>
        <p:spPr>
          <a:xfrm>
            <a:off x="4235450" y="4195100"/>
            <a:ext cx="1169699" cy="986399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{Sam: 1,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I: </a:t>
            </a:r>
            <a:r>
              <a:rPr lang="en" sz="1800">
                <a:solidFill>
                  <a:schemeClr val="dk1"/>
                </a:solidFill>
              </a:rPr>
              <a:t>2</a:t>
            </a:r>
            <a:r>
              <a:rPr lang="en" sz="1800" b="0" i="0" u="none" strike="noStrike" cap="none" baseline="0">
                <a:solidFill>
                  <a:schemeClr val="dk1"/>
                </a:solidFill>
              </a:rPr>
              <a:t>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 … }</a:t>
            </a:r>
          </a:p>
        </p:txBody>
      </p:sp>
      <p:sp>
        <p:nvSpPr>
          <p:cNvPr id="246" name="Shape 246"/>
          <p:cNvSpPr/>
          <p:nvPr/>
        </p:nvSpPr>
        <p:spPr>
          <a:xfrm>
            <a:off x="4204950" y="5257800"/>
            <a:ext cx="1305899" cy="990599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{Would: 1, you: 1,… }</a:t>
            </a:r>
          </a:p>
        </p:txBody>
      </p:sp>
      <p:cxnSp>
        <p:nvCxnSpPr>
          <p:cNvPr id="247" name="Shape 247"/>
          <p:cNvCxnSpPr/>
          <p:nvPr/>
        </p:nvCxnSpPr>
        <p:spPr>
          <a:xfrm>
            <a:off x="457200" y="4199400"/>
            <a:ext cx="2528400" cy="0"/>
          </a:xfrm>
          <a:prstGeom prst="straightConnector1">
            <a:avLst/>
          </a:prstGeom>
          <a:noFill/>
          <a:ln w="12700" cap="flat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248" name="Shape 248"/>
          <p:cNvGrpSpPr/>
          <p:nvPr/>
        </p:nvGrpSpPr>
        <p:grpSpPr>
          <a:xfrm>
            <a:off x="3206083" y="2084623"/>
            <a:ext cx="1042800" cy="756000"/>
            <a:chOff x="7199406" y="3527373"/>
            <a:chExt cx="1042800" cy="756000"/>
          </a:xfrm>
        </p:grpSpPr>
        <p:sp>
          <p:nvSpPr>
            <p:cNvPr id="249" name="Shape 249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0" name="Shape 250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251" name="Shape 251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3" name="Shape 253"/>
          <p:cNvGrpSpPr/>
          <p:nvPr/>
        </p:nvGrpSpPr>
        <p:grpSpPr>
          <a:xfrm>
            <a:off x="3203095" y="5315978"/>
            <a:ext cx="1042800" cy="756000"/>
            <a:chOff x="7199406" y="3527373"/>
            <a:chExt cx="1042800" cy="756000"/>
          </a:xfrm>
        </p:grpSpPr>
        <p:sp>
          <p:nvSpPr>
            <p:cNvPr id="254" name="Shape 254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5" name="Shape 255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256" name="Shape 256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Shape 257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8" name="Shape 258"/>
          <p:cNvGrpSpPr/>
          <p:nvPr/>
        </p:nvGrpSpPr>
        <p:grpSpPr>
          <a:xfrm>
            <a:off x="3203095" y="4345318"/>
            <a:ext cx="1042800" cy="756000"/>
            <a:chOff x="7199406" y="3527373"/>
            <a:chExt cx="1042800" cy="756000"/>
          </a:xfrm>
        </p:grpSpPr>
        <p:sp>
          <p:nvSpPr>
            <p:cNvPr id="259" name="Shape 259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0" name="Shape 260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261" name="Shape 261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Shape 262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3" name="Shape 263"/>
          <p:cNvGrpSpPr/>
          <p:nvPr/>
        </p:nvGrpSpPr>
        <p:grpSpPr>
          <a:xfrm>
            <a:off x="3206083" y="3237346"/>
            <a:ext cx="1042800" cy="756000"/>
            <a:chOff x="7199406" y="3527373"/>
            <a:chExt cx="1042800" cy="756000"/>
          </a:xfrm>
        </p:grpSpPr>
        <p:sp>
          <p:nvSpPr>
            <p:cNvPr id="264" name="Shape 264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5" name="Shape 265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266" name="Shape 266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Shape 267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8" name="Shape 268"/>
          <p:cNvGrpSpPr/>
          <p:nvPr/>
        </p:nvGrpSpPr>
        <p:grpSpPr>
          <a:xfrm>
            <a:off x="6060111" y="2084623"/>
            <a:ext cx="1042800" cy="756000"/>
            <a:chOff x="7199406" y="3527373"/>
            <a:chExt cx="1042800" cy="756000"/>
          </a:xfrm>
        </p:grpSpPr>
        <p:sp>
          <p:nvSpPr>
            <p:cNvPr id="269" name="Shape 269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0" name="Shape 270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271" name="Shape 271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Shape 272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3" name="Shape 273"/>
          <p:cNvGrpSpPr/>
          <p:nvPr/>
        </p:nvGrpSpPr>
        <p:grpSpPr>
          <a:xfrm>
            <a:off x="6060111" y="3268519"/>
            <a:ext cx="1042800" cy="756000"/>
            <a:chOff x="7199406" y="3527373"/>
            <a:chExt cx="1042800" cy="756000"/>
          </a:xfrm>
        </p:grpSpPr>
        <p:sp>
          <p:nvSpPr>
            <p:cNvPr id="274" name="Shape 274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5" name="Shape 275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276" name="Shape 276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Shape 277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8" name="Shape 278"/>
          <p:cNvGrpSpPr/>
          <p:nvPr/>
        </p:nvGrpSpPr>
        <p:grpSpPr>
          <a:xfrm>
            <a:off x="6060111" y="4345318"/>
            <a:ext cx="1042800" cy="756000"/>
            <a:chOff x="7199406" y="3527373"/>
            <a:chExt cx="1042800" cy="756000"/>
          </a:xfrm>
        </p:grpSpPr>
        <p:sp>
          <p:nvSpPr>
            <p:cNvPr id="279" name="Shape 279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0" name="Shape 280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281" name="Shape 281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Shape 282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3" name="Shape 283"/>
          <p:cNvGrpSpPr/>
          <p:nvPr/>
        </p:nvGrpSpPr>
        <p:grpSpPr>
          <a:xfrm>
            <a:off x="6063231" y="5315978"/>
            <a:ext cx="1042800" cy="756000"/>
            <a:chOff x="7199406" y="3527373"/>
            <a:chExt cx="1042800" cy="756000"/>
          </a:xfrm>
        </p:grpSpPr>
        <p:sp>
          <p:nvSpPr>
            <p:cNvPr id="284" name="Shape 284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5" name="Shape 285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286" name="Shape 286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Shape 287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288" name="Shape 288"/>
          <p:cNvCxnSpPr/>
          <p:nvPr/>
        </p:nvCxnSpPr>
        <p:spPr>
          <a:xfrm>
            <a:off x="5405251" y="2138925"/>
            <a:ext cx="656100" cy="32370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89" name="Shape 289"/>
          <p:cNvCxnSpPr/>
          <p:nvPr/>
        </p:nvCxnSpPr>
        <p:spPr>
          <a:xfrm rot="10800000" flipH="1">
            <a:off x="5405251" y="2462628"/>
            <a:ext cx="656100" cy="21923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90" name="Shape 290"/>
          <p:cNvCxnSpPr/>
          <p:nvPr/>
        </p:nvCxnSpPr>
        <p:spPr>
          <a:xfrm>
            <a:off x="5405251" y="2462721"/>
            <a:ext cx="656100" cy="118380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91" name="Shape 291"/>
          <p:cNvCxnSpPr/>
          <p:nvPr/>
        </p:nvCxnSpPr>
        <p:spPr>
          <a:xfrm rot="10800000" flipH="1">
            <a:off x="5405276" y="2462753"/>
            <a:ext cx="655800" cy="7745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92" name="Shape 292"/>
          <p:cNvCxnSpPr/>
          <p:nvPr/>
        </p:nvCxnSpPr>
        <p:spPr>
          <a:xfrm rot="10800000" flipH="1">
            <a:off x="5454400" y="3646524"/>
            <a:ext cx="606899" cy="75330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93" name="Shape 293"/>
          <p:cNvCxnSpPr/>
          <p:nvPr/>
        </p:nvCxnSpPr>
        <p:spPr>
          <a:xfrm rot="10800000" flipH="1">
            <a:off x="5454400" y="4723324"/>
            <a:ext cx="606899" cy="100170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94" name="Shape 294"/>
          <p:cNvCxnSpPr/>
          <p:nvPr/>
        </p:nvCxnSpPr>
        <p:spPr>
          <a:xfrm>
            <a:off x="5405251" y="3547021"/>
            <a:ext cx="656100" cy="117630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95" name="Shape 295"/>
          <p:cNvCxnSpPr/>
          <p:nvPr/>
        </p:nvCxnSpPr>
        <p:spPr>
          <a:xfrm>
            <a:off x="5454478" y="5486384"/>
            <a:ext cx="608700" cy="20760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96" name="Shape 296"/>
          <p:cNvSpPr/>
          <p:nvPr/>
        </p:nvSpPr>
        <p:spPr>
          <a:xfrm>
            <a:off x="7106125" y="1981425"/>
            <a:ext cx="1305899" cy="10248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{I: 6,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do: 3,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…}</a:t>
            </a:r>
          </a:p>
        </p:txBody>
      </p:sp>
      <p:sp>
        <p:nvSpPr>
          <p:cNvPr id="297" name="Shape 297"/>
          <p:cNvSpPr/>
          <p:nvPr/>
        </p:nvSpPr>
        <p:spPr>
          <a:xfrm>
            <a:off x="7106125" y="3146050"/>
            <a:ext cx="1305899" cy="10248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{am: 5,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Sam: 4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…}</a:t>
            </a:r>
          </a:p>
        </p:txBody>
      </p:sp>
      <p:sp>
        <p:nvSpPr>
          <p:cNvPr id="298" name="Shape 298"/>
          <p:cNvSpPr/>
          <p:nvPr/>
        </p:nvSpPr>
        <p:spPr>
          <a:xfrm>
            <a:off x="7106125" y="4267200"/>
            <a:ext cx="1305899" cy="836099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{you: 2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…}</a:t>
            </a:r>
          </a:p>
        </p:txBody>
      </p:sp>
      <p:sp>
        <p:nvSpPr>
          <p:cNvPr id="299" name="Shape 299"/>
          <p:cNvSpPr/>
          <p:nvPr/>
        </p:nvSpPr>
        <p:spPr>
          <a:xfrm>
            <a:off x="7122547" y="5181600"/>
            <a:ext cx="1305899" cy="10248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{Would: 1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…}</a:t>
            </a:r>
          </a:p>
        </p:txBody>
      </p:sp>
      <p:grpSp>
        <p:nvGrpSpPr>
          <p:cNvPr id="300" name="Shape 300"/>
          <p:cNvGrpSpPr/>
          <p:nvPr/>
        </p:nvGrpSpPr>
        <p:grpSpPr>
          <a:xfrm>
            <a:off x="2696004" y="1529225"/>
            <a:ext cx="2932159" cy="5187924"/>
            <a:chOff x="2695975" y="1529225"/>
            <a:chExt cx="1640552" cy="5187924"/>
          </a:xfrm>
        </p:grpSpPr>
        <p:sp>
          <p:nvSpPr>
            <p:cNvPr id="301" name="Shape 301"/>
            <p:cNvSpPr/>
            <p:nvPr/>
          </p:nvSpPr>
          <p:spPr>
            <a:xfrm>
              <a:off x="2713527" y="1566750"/>
              <a:ext cx="1623000" cy="5150399"/>
            </a:xfrm>
            <a:prstGeom prst="rect">
              <a:avLst/>
            </a:prstGeom>
            <a:solidFill>
              <a:srgbClr val="CFE2F3">
                <a:alpha val="20770"/>
              </a:srgbClr>
            </a:solidFill>
            <a:ln w="762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2695975" y="1529225"/>
              <a:ext cx="1623000" cy="8360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3600" b="1">
                  <a:solidFill>
                    <a:srgbClr val="434343"/>
                  </a:solidFill>
                </a:rPr>
                <a:t>Map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5900050" y="1529225"/>
            <a:ext cx="2676900" cy="5150425"/>
            <a:chOff x="5900050" y="1529225"/>
            <a:chExt cx="2676900" cy="5150425"/>
          </a:xfrm>
        </p:grpSpPr>
        <p:sp>
          <p:nvSpPr>
            <p:cNvPr id="304" name="Shape 304"/>
            <p:cNvSpPr/>
            <p:nvPr/>
          </p:nvSpPr>
          <p:spPr>
            <a:xfrm>
              <a:off x="5900050" y="1566750"/>
              <a:ext cx="2676900" cy="5112900"/>
            </a:xfrm>
            <a:prstGeom prst="rect">
              <a:avLst/>
            </a:prstGeom>
            <a:solidFill>
              <a:srgbClr val="03FF00">
                <a:alpha val="21540"/>
              </a:srgbClr>
            </a:solidFill>
            <a:ln w="76200" cap="flat">
              <a:solidFill>
                <a:srgbClr val="274E1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05" name="Shape 305"/>
            <p:cNvSpPr txBox="1"/>
            <p:nvPr/>
          </p:nvSpPr>
          <p:spPr>
            <a:xfrm>
              <a:off x="5900050" y="1529225"/>
              <a:ext cx="1935299" cy="8360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3600" b="1">
                  <a:solidFill>
                    <a:srgbClr val="434343"/>
                  </a:solidFill>
                </a:rPr>
                <a:t>Reduce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"/>
              <a:t>MapReduce: Failures?</a:t>
            </a:r>
          </a:p>
        </p:txBody>
      </p:sp>
      <p:sp>
        <p:nvSpPr>
          <p:cNvPr id="312" name="Shape 312"/>
          <p:cNvSpPr/>
          <p:nvPr/>
        </p:nvSpPr>
        <p:spPr>
          <a:xfrm>
            <a:off x="457350" y="1905000"/>
            <a:ext cx="2528400" cy="4648199"/>
          </a:xfrm>
          <a:prstGeom prst="foldedCorner">
            <a:avLst>
              <a:gd name="adj" fmla="val 16667"/>
            </a:avLst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“I am Sam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I am Sam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Sam I am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Do you like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Green eggs and ham?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I do not like them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Sam I am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I do not like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Green eggs and ham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Would you like them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Here or there?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…”</a:t>
            </a:r>
          </a:p>
        </p:txBody>
      </p:sp>
      <p:cxnSp>
        <p:nvCxnSpPr>
          <p:cNvPr id="313" name="Shape 313"/>
          <p:cNvCxnSpPr/>
          <p:nvPr/>
        </p:nvCxnSpPr>
        <p:spPr>
          <a:xfrm>
            <a:off x="457200" y="3065400"/>
            <a:ext cx="2528400" cy="0"/>
          </a:xfrm>
          <a:prstGeom prst="straightConnector1">
            <a:avLst/>
          </a:prstGeom>
          <a:noFill/>
          <a:ln w="12700" cap="flat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14" name="Shape 314"/>
          <p:cNvCxnSpPr/>
          <p:nvPr/>
        </p:nvCxnSpPr>
        <p:spPr>
          <a:xfrm>
            <a:off x="457200" y="5257800"/>
            <a:ext cx="2528400" cy="0"/>
          </a:xfrm>
          <a:prstGeom prst="straightConnector1">
            <a:avLst/>
          </a:prstGeom>
          <a:noFill/>
          <a:ln w="12700" cap="flat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15" name="Shape 315"/>
          <p:cNvSpPr/>
          <p:nvPr/>
        </p:nvSpPr>
        <p:spPr>
          <a:xfrm>
            <a:off x="2985749" y="1905000"/>
            <a:ext cx="220199" cy="1149300"/>
          </a:xfrm>
          <a:prstGeom prst="rightBrace">
            <a:avLst>
              <a:gd name="adj1" fmla="val 41656"/>
              <a:gd name="adj2" fmla="val 50000"/>
            </a:avLst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2985749" y="3054416"/>
            <a:ext cx="220199" cy="1136699"/>
          </a:xfrm>
          <a:prstGeom prst="rightBrace">
            <a:avLst>
              <a:gd name="adj1" fmla="val 41656"/>
              <a:gd name="adj2" fmla="val 50000"/>
            </a:avLst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2985749" y="4191000"/>
            <a:ext cx="220199" cy="1066799"/>
          </a:xfrm>
          <a:prstGeom prst="rightBrace">
            <a:avLst>
              <a:gd name="adj1" fmla="val 41656"/>
              <a:gd name="adj2" fmla="val 50000"/>
            </a:avLst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3005173" y="5268921"/>
            <a:ext cx="201000" cy="827100"/>
          </a:xfrm>
          <a:prstGeom prst="rightBrace">
            <a:avLst>
              <a:gd name="adj1" fmla="val 41656"/>
              <a:gd name="adj2" fmla="val 50000"/>
            </a:avLst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5149850" y="1947050"/>
            <a:ext cx="1121699" cy="10248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{I: </a:t>
            </a:r>
            <a:r>
              <a:rPr lang="en" sz="1800">
                <a:solidFill>
                  <a:schemeClr val="dk1"/>
                </a:solidFill>
              </a:rPr>
              <a:t>3</a:t>
            </a:r>
            <a:r>
              <a:rPr lang="en" sz="1800" b="0" i="0" u="none" strike="noStrike" cap="none" baseline="0">
                <a:solidFill>
                  <a:schemeClr val="dk1"/>
                </a:solidFill>
              </a:rPr>
              <a:t>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am: </a:t>
            </a:r>
            <a:r>
              <a:rPr lang="en" sz="1800">
                <a:solidFill>
                  <a:schemeClr val="dk1"/>
                </a:solidFill>
              </a:rPr>
              <a:t>3</a:t>
            </a:r>
            <a:r>
              <a:rPr lang="en" sz="1800" b="0" i="0" u="none" strike="noStrike" cap="none" baseline="0">
                <a:solidFill>
                  <a:schemeClr val="dk1"/>
                </a:solidFill>
              </a:rPr>
              <a:t>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…}</a:t>
            </a:r>
          </a:p>
        </p:txBody>
      </p:sp>
      <p:sp>
        <p:nvSpPr>
          <p:cNvPr id="320" name="Shape 320"/>
          <p:cNvSpPr/>
          <p:nvPr/>
        </p:nvSpPr>
        <p:spPr>
          <a:xfrm>
            <a:off x="4248999" y="3173362"/>
            <a:ext cx="1169699" cy="980999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{do: </a:t>
            </a:r>
            <a:r>
              <a:rPr lang="en" sz="1800">
                <a:solidFill>
                  <a:schemeClr val="dk1"/>
                </a:solidFill>
              </a:rPr>
              <a:t>2</a:t>
            </a:r>
            <a:r>
              <a:rPr lang="en" sz="1800" b="0" i="0" u="none" strike="noStrike" cap="none" baseline="0">
                <a:solidFill>
                  <a:schemeClr val="dk1"/>
                </a:solidFill>
              </a:rPr>
              <a:t>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you: 1,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… }</a:t>
            </a:r>
          </a:p>
        </p:txBody>
      </p:sp>
      <p:sp>
        <p:nvSpPr>
          <p:cNvPr id="321" name="Shape 321"/>
          <p:cNvSpPr/>
          <p:nvPr/>
        </p:nvSpPr>
        <p:spPr>
          <a:xfrm>
            <a:off x="4249000" y="4212887"/>
            <a:ext cx="1169699" cy="986399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{Sam: 1,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I: </a:t>
            </a:r>
            <a:r>
              <a:rPr lang="en" sz="1800">
                <a:solidFill>
                  <a:schemeClr val="dk1"/>
                </a:solidFill>
              </a:rPr>
              <a:t>2</a:t>
            </a:r>
            <a:r>
              <a:rPr lang="en" sz="1800" b="0" i="0" u="none" strike="noStrike" cap="none" baseline="0">
                <a:solidFill>
                  <a:schemeClr val="dk1"/>
                </a:solidFill>
              </a:rPr>
              <a:t>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 … }</a:t>
            </a:r>
          </a:p>
        </p:txBody>
      </p:sp>
      <p:sp>
        <p:nvSpPr>
          <p:cNvPr id="322" name="Shape 322"/>
          <p:cNvSpPr/>
          <p:nvPr/>
        </p:nvSpPr>
        <p:spPr>
          <a:xfrm>
            <a:off x="4249000" y="5257825"/>
            <a:ext cx="1305899" cy="990599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{Would: 1, you: 1,… }</a:t>
            </a:r>
          </a:p>
        </p:txBody>
      </p:sp>
      <p:cxnSp>
        <p:nvCxnSpPr>
          <p:cNvPr id="323" name="Shape 323"/>
          <p:cNvCxnSpPr/>
          <p:nvPr/>
        </p:nvCxnSpPr>
        <p:spPr>
          <a:xfrm>
            <a:off x="457200" y="4199400"/>
            <a:ext cx="2528400" cy="0"/>
          </a:xfrm>
          <a:prstGeom prst="straightConnector1">
            <a:avLst/>
          </a:prstGeom>
          <a:noFill/>
          <a:ln w="12700" cap="flat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324" name="Shape 324"/>
          <p:cNvGrpSpPr/>
          <p:nvPr/>
        </p:nvGrpSpPr>
        <p:grpSpPr>
          <a:xfrm>
            <a:off x="3206083" y="1932223"/>
            <a:ext cx="1042800" cy="756000"/>
            <a:chOff x="7199406" y="3527373"/>
            <a:chExt cx="1042800" cy="756000"/>
          </a:xfrm>
        </p:grpSpPr>
        <p:sp>
          <p:nvSpPr>
            <p:cNvPr id="325" name="Shape 325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6" name="Shape 326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327" name="Shape 327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Shape 328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29" name="Shape 329"/>
          <p:cNvGrpSpPr/>
          <p:nvPr/>
        </p:nvGrpSpPr>
        <p:grpSpPr>
          <a:xfrm>
            <a:off x="3203095" y="5315978"/>
            <a:ext cx="1042800" cy="756000"/>
            <a:chOff x="7199406" y="3527373"/>
            <a:chExt cx="1042800" cy="756000"/>
          </a:xfrm>
        </p:grpSpPr>
        <p:sp>
          <p:nvSpPr>
            <p:cNvPr id="330" name="Shape 330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1" name="Shape 331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332" name="Shape 332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Shape 333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4" name="Shape 334"/>
          <p:cNvGrpSpPr/>
          <p:nvPr/>
        </p:nvGrpSpPr>
        <p:grpSpPr>
          <a:xfrm>
            <a:off x="3203095" y="4345318"/>
            <a:ext cx="1042800" cy="756000"/>
            <a:chOff x="7199406" y="3527373"/>
            <a:chExt cx="1042800" cy="756000"/>
          </a:xfrm>
        </p:grpSpPr>
        <p:sp>
          <p:nvSpPr>
            <p:cNvPr id="335" name="Shape 335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6" name="Shape 336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337" name="Shape 337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Shape 338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9" name="Shape 339"/>
          <p:cNvGrpSpPr/>
          <p:nvPr/>
        </p:nvGrpSpPr>
        <p:grpSpPr>
          <a:xfrm>
            <a:off x="3206083" y="3237346"/>
            <a:ext cx="1042800" cy="756000"/>
            <a:chOff x="7199406" y="3527373"/>
            <a:chExt cx="1042800" cy="756000"/>
          </a:xfrm>
        </p:grpSpPr>
        <p:sp>
          <p:nvSpPr>
            <p:cNvPr id="340" name="Shape 340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1" name="Shape 341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342" name="Shape 342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Shape 343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4" name="Shape 344"/>
          <p:cNvSpPr/>
          <p:nvPr/>
        </p:nvSpPr>
        <p:spPr>
          <a:xfrm>
            <a:off x="3551787" y="1874650"/>
            <a:ext cx="982638" cy="753299"/>
          </a:xfrm>
          <a:prstGeom prst="irregularSeal1">
            <a:avLst/>
          </a:prstGeom>
          <a:solidFill>
            <a:srgbClr val="FF0000"/>
          </a:solidFill>
          <a:ln w="19050" cap="flat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345" name="Shape 345"/>
          <p:cNvGrpSpPr/>
          <p:nvPr/>
        </p:nvGrpSpPr>
        <p:grpSpPr>
          <a:xfrm>
            <a:off x="4144733" y="2376623"/>
            <a:ext cx="1042800" cy="756000"/>
            <a:chOff x="7199406" y="3527373"/>
            <a:chExt cx="1042800" cy="756000"/>
          </a:xfrm>
        </p:grpSpPr>
        <p:sp>
          <p:nvSpPr>
            <p:cNvPr id="346" name="Shape 346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7" name="Shape 347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348" name="Shape 348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Shape 349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0" name="Shape 350"/>
          <p:cNvSpPr txBox="1"/>
          <p:nvPr/>
        </p:nvSpPr>
        <p:spPr>
          <a:xfrm>
            <a:off x="2116350" y="3573450"/>
            <a:ext cx="5045400" cy="753300"/>
          </a:xfrm>
          <a:prstGeom prst="rect">
            <a:avLst/>
          </a:prstGeom>
          <a:solidFill>
            <a:srgbClr val="FFFFFF"/>
          </a:solidFill>
          <a:ln w="7620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600">
                <a:solidFill>
                  <a:srgbClr val="0000FF"/>
                </a:solidFill>
              </a:rPr>
              <a:t>Start a new copy!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MapReduce: Slow Tasks</a:t>
            </a:r>
          </a:p>
        </p:txBody>
      </p:sp>
      <p:sp>
        <p:nvSpPr>
          <p:cNvPr id="357" name="Shape 357"/>
          <p:cNvSpPr/>
          <p:nvPr/>
        </p:nvSpPr>
        <p:spPr>
          <a:xfrm>
            <a:off x="457350" y="1905000"/>
            <a:ext cx="2528400" cy="4648199"/>
          </a:xfrm>
          <a:prstGeom prst="foldedCorner">
            <a:avLst>
              <a:gd name="adj" fmla="val 16667"/>
            </a:avLst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“I am Sam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I am Sam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Sam I am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Do you like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Green eggs and ham?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I do not like them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Sam I am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I do not like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Green eggs and ham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Would you like them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Here or there?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…”</a:t>
            </a:r>
          </a:p>
        </p:txBody>
      </p:sp>
      <p:cxnSp>
        <p:nvCxnSpPr>
          <p:cNvPr id="358" name="Shape 358"/>
          <p:cNvCxnSpPr/>
          <p:nvPr/>
        </p:nvCxnSpPr>
        <p:spPr>
          <a:xfrm>
            <a:off x="457200" y="3065400"/>
            <a:ext cx="2528400" cy="0"/>
          </a:xfrm>
          <a:prstGeom prst="straightConnector1">
            <a:avLst/>
          </a:prstGeom>
          <a:noFill/>
          <a:ln w="12700" cap="flat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59" name="Shape 359"/>
          <p:cNvCxnSpPr/>
          <p:nvPr/>
        </p:nvCxnSpPr>
        <p:spPr>
          <a:xfrm>
            <a:off x="457200" y="5257800"/>
            <a:ext cx="2528400" cy="0"/>
          </a:xfrm>
          <a:prstGeom prst="straightConnector1">
            <a:avLst/>
          </a:prstGeom>
          <a:noFill/>
          <a:ln w="12700" cap="flat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0" name="Shape 360"/>
          <p:cNvSpPr/>
          <p:nvPr/>
        </p:nvSpPr>
        <p:spPr>
          <a:xfrm>
            <a:off x="2985749" y="1905000"/>
            <a:ext cx="220199" cy="1149300"/>
          </a:xfrm>
          <a:prstGeom prst="rightBrace">
            <a:avLst>
              <a:gd name="adj1" fmla="val 41656"/>
              <a:gd name="adj2" fmla="val 50000"/>
            </a:avLst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2985749" y="3054416"/>
            <a:ext cx="220199" cy="1136699"/>
          </a:xfrm>
          <a:prstGeom prst="rightBrace">
            <a:avLst>
              <a:gd name="adj1" fmla="val 41656"/>
              <a:gd name="adj2" fmla="val 50000"/>
            </a:avLst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2985749" y="4191000"/>
            <a:ext cx="220199" cy="1066799"/>
          </a:xfrm>
          <a:prstGeom prst="rightBrace">
            <a:avLst>
              <a:gd name="adj1" fmla="val 41656"/>
              <a:gd name="adj2" fmla="val 50000"/>
            </a:avLst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3005173" y="5268921"/>
            <a:ext cx="201000" cy="827100"/>
          </a:xfrm>
          <a:prstGeom prst="rightBrace">
            <a:avLst>
              <a:gd name="adj1" fmla="val 41656"/>
              <a:gd name="adj2" fmla="val 50000"/>
            </a:avLst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4" name="Shape 364"/>
          <p:cNvCxnSpPr/>
          <p:nvPr/>
        </p:nvCxnSpPr>
        <p:spPr>
          <a:xfrm>
            <a:off x="457200" y="4199400"/>
            <a:ext cx="2528400" cy="0"/>
          </a:xfrm>
          <a:prstGeom prst="straightConnector1">
            <a:avLst/>
          </a:prstGeom>
          <a:noFill/>
          <a:ln w="12700" cap="flat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5" name="Shape 365"/>
          <p:cNvSpPr/>
          <p:nvPr/>
        </p:nvSpPr>
        <p:spPr>
          <a:xfrm>
            <a:off x="3206049" y="1932225"/>
            <a:ext cx="6574800" cy="7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6" name="Shape 366"/>
          <p:cNvGrpSpPr/>
          <p:nvPr/>
        </p:nvGrpSpPr>
        <p:grpSpPr>
          <a:xfrm>
            <a:off x="3321876" y="1986615"/>
            <a:ext cx="613741" cy="611154"/>
            <a:chOff x="3510528" y="1612723"/>
            <a:chExt cx="613741" cy="611154"/>
          </a:xfrm>
        </p:grpSpPr>
        <p:sp>
          <p:nvSpPr>
            <p:cNvPr id="367" name="Shape 367"/>
            <p:cNvSpPr/>
            <p:nvPr/>
          </p:nvSpPr>
          <p:spPr>
            <a:xfrm>
              <a:off x="3510528" y="1612723"/>
              <a:ext cx="613741" cy="611154"/>
            </a:xfrm>
            <a:custGeom>
              <a:avLst/>
              <a:gdLst/>
              <a:ahLst/>
              <a:cxnLst/>
              <a:rect l="0" t="0" r="0" b="0"/>
              <a:pathLst>
                <a:path w="1185" h="1180" extrusionOk="0">
                  <a:moveTo>
                    <a:pt x="495" y="13"/>
                  </a:moveTo>
                  <a:cubicBezTo>
                    <a:pt x="591" y="0"/>
                    <a:pt x="687" y="13"/>
                    <a:pt x="687" y="13"/>
                  </a:cubicBezTo>
                  <a:cubicBezTo>
                    <a:pt x="687" y="13"/>
                    <a:pt x="687" y="109"/>
                    <a:pt x="687" y="205"/>
                  </a:cubicBezTo>
                  <a:cubicBezTo>
                    <a:pt x="738" y="211"/>
                    <a:pt x="789" y="253"/>
                    <a:pt x="789" y="253"/>
                  </a:cubicBezTo>
                  <a:cubicBezTo>
                    <a:pt x="789" y="253"/>
                    <a:pt x="857" y="185"/>
                    <a:pt x="926" y="118"/>
                  </a:cubicBezTo>
                  <a:cubicBezTo>
                    <a:pt x="1013" y="178"/>
                    <a:pt x="1064" y="255"/>
                    <a:pt x="1064" y="255"/>
                  </a:cubicBezTo>
                  <a:cubicBezTo>
                    <a:pt x="1064" y="255"/>
                    <a:pt x="995" y="322"/>
                    <a:pt x="926" y="390"/>
                  </a:cubicBezTo>
                  <a:cubicBezTo>
                    <a:pt x="963" y="430"/>
                    <a:pt x="975" y="493"/>
                    <a:pt x="975" y="493"/>
                  </a:cubicBezTo>
                  <a:cubicBezTo>
                    <a:pt x="975" y="493"/>
                    <a:pt x="1071" y="493"/>
                    <a:pt x="1167" y="493"/>
                  </a:cubicBezTo>
                  <a:cubicBezTo>
                    <a:pt x="1185" y="586"/>
                    <a:pt x="1167" y="685"/>
                    <a:pt x="1167" y="685"/>
                  </a:cubicBezTo>
                  <a:cubicBezTo>
                    <a:pt x="1167" y="685"/>
                    <a:pt x="1071" y="685"/>
                    <a:pt x="975" y="685"/>
                  </a:cubicBezTo>
                  <a:cubicBezTo>
                    <a:pt x="971" y="739"/>
                    <a:pt x="927" y="790"/>
                    <a:pt x="927" y="790"/>
                  </a:cubicBezTo>
                  <a:lnTo>
                    <a:pt x="1064" y="924"/>
                  </a:lnTo>
                  <a:cubicBezTo>
                    <a:pt x="1064" y="924"/>
                    <a:pt x="1005" y="1002"/>
                    <a:pt x="927" y="1060"/>
                  </a:cubicBezTo>
                  <a:cubicBezTo>
                    <a:pt x="859" y="993"/>
                    <a:pt x="791" y="927"/>
                    <a:pt x="791" y="927"/>
                  </a:cubicBezTo>
                  <a:cubicBezTo>
                    <a:pt x="791" y="927"/>
                    <a:pt x="744" y="966"/>
                    <a:pt x="687" y="973"/>
                  </a:cubicBezTo>
                  <a:cubicBezTo>
                    <a:pt x="687" y="1069"/>
                    <a:pt x="687" y="1165"/>
                    <a:pt x="687" y="1165"/>
                  </a:cubicBezTo>
                  <a:cubicBezTo>
                    <a:pt x="687" y="1165"/>
                    <a:pt x="591" y="1180"/>
                    <a:pt x="495" y="1165"/>
                  </a:cubicBezTo>
                  <a:cubicBezTo>
                    <a:pt x="495" y="1165"/>
                    <a:pt x="495" y="1069"/>
                    <a:pt x="495" y="973"/>
                  </a:cubicBezTo>
                  <a:cubicBezTo>
                    <a:pt x="441" y="967"/>
                    <a:pt x="390" y="925"/>
                    <a:pt x="390" y="925"/>
                  </a:cubicBezTo>
                  <a:cubicBezTo>
                    <a:pt x="390" y="925"/>
                    <a:pt x="322" y="993"/>
                    <a:pt x="254" y="1062"/>
                  </a:cubicBezTo>
                  <a:cubicBezTo>
                    <a:pt x="177" y="1003"/>
                    <a:pt x="119" y="927"/>
                    <a:pt x="119" y="927"/>
                  </a:cubicBezTo>
                  <a:lnTo>
                    <a:pt x="257" y="789"/>
                  </a:lnTo>
                  <a:cubicBezTo>
                    <a:pt x="257" y="789"/>
                    <a:pt x="215" y="741"/>
                    <a:pt x="207" y="685"/>
                  </a:cubicBezTo>
                  <a:cubicBezTo>
                    <a:pt x="111" y="685"/>
                    <a:pt x="15" y="685"/>
                    <a:pt x="15" y="685"/>
                  </a:cubicBezTo>
                  <a:cubicBezTo>
                    <a:pt x="0" y="589"/>
                    <a:pt x="15" y="493"/>
                    <a:pt x="15" y="493"/>
                  </a:cubicBezTo>
                  <a:cubicBezTo>
                    <a:pt x="15" y="493"/>
                    <a:pt x="111" y="493"/>
                    <a:pt x="207" y="493"/>
                  </a:cubicBezTo>
                  <a:cubicBezTo>
                    <a:pt x="212" y="441"/>
                    <a:pt x="255" y="388"/>
                    <a:pt x="255" y="388"/>
                  </a:cubicBezTo>
                  <a:cubicBezTo>
                    <a:pt x="255" y="388"/>
                    <a:pt x="187" y="320"/>
                    <a:pt x="119" y="252"/>
                  </a:cubicBezTo>
                  <a:cubicBezTo>
                    <a:pt x="179" y="172"/>
                    <a:pt x="255" y="115"/>
                    <a:pt x="255" y="115"/>
                  </a:cubicBezTo>
                  <a:lnTo>
                    <a:pt x="393" y="253"/>
                  </a:lnTo>
                  <a:cubicBezTo>
                    <a:pt x="393" y="253"/>
                    <a:pt x="441" y="210"/>
                    <a:pt x="495" y="205"/>
                  </a:cubicBezTo>
                  <a:cubicBezTo>
                    <a:pt x="495" y="109"/>
                    <a:pt x="495" y="109"/>
                    <a:pt x="495" y="13"/>
                  </a:cubicBezTo>
                  <a:close/>
                </a:path>
              </a:pathLst>
            </a:custGeom>
            <a:solidFill>
              <a:srgbClr val="A5A5A5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3766901" y="1868060"/>
              <a:ext cx="99300" cy="99300"/>
            </a:xfrm>
            <a:prstGeom prst="ellipse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9" name="Shape 369"/>
          <p:cNvGrpSpPr/>
          <p:nvPr/>
        </p:nvGrpSpPr>
        <p:grpSpPr>
          <a:xfrm>
            <a:off x="3203095" y="5315978"/>
            <a:ext cx="1042800" cy="756000"/>
            <a:chOff x="7199406" y="3527373"/>
            <a:chExt cx="1042800" cy="756000"/>
          </a:xfrm>
        </p:grpSpPr>
        <p:sp>
          <p:nvSpPr>
            <p:cNvPr id="370" name="Shape 370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1" name="Shape 371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372" name="Shape 372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Shape 373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74" name="Shape 374"/>
          <p:cNvGrpSpPr/>
          <p:nvPr/>
        </p:nvGrpSpPr>
        <p:grpSpPr>
          <a:xfrm>
            <a:off x="3203095" y="4345318"/>
            <a:ext cx="1042800" cy="756000"/>
            <a:chOff x="7199406" y="3527373"/>
            <a:chExt cx="1042800" cy="756000"/>
          </a:xfrm>
        </p:grpSpPr>
        <p:sp>
          <p:nvSpPr>
            <p:cNvPr id="375" name="Shape 375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6" name="Shape 376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377" name="Shape 377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Shape 378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79" name="Shape 379"/>
          <p:cNvGrpSpPr/>
          <p:nvPr/>
        </p:nvGrpSpPr>
        <p:grpSpPr>
          <a:xfrm>
            <a:off x="3206083" y="3237346"/>
            <a:ext cx="1042800" cy="756000"/>
            <a:chOff x="7199406" y="3527373"/>
            <a:chExt cx="1042800" cy="756000"/>
          </a:xfrm>
        </p:grpSpPr>
        <p:sp>
          <p:nvSpPr>
            <p:cNvPr id="380" name="Shape 380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1" name="Shape 381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382" name="Shape 382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Shape 383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4" name="Shape 384"/>
          <p:cNvSpPr/>
          <p:nvPr/>
        </p:nvSpPr>
        <p:spPr>
          <a:xfrm>
            <a:off x="5149850" y="1947050"/>
            <a:ext cx="1121699" cy="1024800"/>
          </a:xfrm>
          <a:prstGeom prst="rect">
            <a:avLst/>
          </a:prstGeom>
          <a:solidFill>
            <a:srgbClr val="FFFF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{I: </a:t>
            </a:r>
            <a:r>
              <a:rPr lang="en" sz="1800">
                <a:solidFill>
                  <a:schemeClr val="dk1"/>
                </a:solidFill>
              </a:rPr>
              <a:t>3</a:t>
            </a:r>
            <a:r>
              <a:rPr lang="en" sz="1800" b="0" i="0" u="none" strike="noStrike" cap="none" baseline="0">
                <a:solidFill>
                  <a:schemeClr val="dk1"/>
                </a:solidFill>
              </a:rPr>
              <a:t>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am: </a:t>
            </a:r>
            <a:r>
              <a:rPr lang="en" sz="1800">
                <a:solidFill>
                  <a:schemeClr val="dk1"/>
                </a:solidFill>
              </a:rPr>
              <a:t>3</a:t>
            </a:r>
            <a:r>
              <a:rPr lang="en" sz="1800" b="0" i="0" u="none" strike="noStrike" cap="none" baseline="0">
                <a:solidFill>
                  <a:schemeClr val="dk1"/>
                </a:solidFill>
              </a:rPr>
              <a:t>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…}</a:t>
            </a:r>
          </a:p>
        </p:txBody>
      </p:sp>
      <p:grpSp>
        <p:nvGrpSpPr>
          <p:cNvPr id="385" name="Shape 385"/>
          <p:cNvGrpSpPr/>
          <p:nvPr/>
        </p:nvGrpSpPr>
        <p:grpSpPr>
          <a:xfrm>
            <a:off x="4144733" y="2376623"/>
            <a:ext cx="1042800" cy="756000"/>
            <a:chOff x="7199406" y="3527373"/>
            <a:chExt cx="1042800" cy="756000"/>
          </a:xfrm>
        </p:grpSpPr>
        <p:sp>
          <p:nvSpPr>
            <p:cNvPr id="386" name="Shape 386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7" name="Shape 387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388" name="Shape 388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Shape 389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0" name="Shape 390"/>
          <p:cNvSpPr txBox="1"/>
          <p:nvPr/>
        </p:nvSpPr>
        <p:spPr>
          <a:xfrm>
            <a:off x="2116350" y="3573450"/>
            <a:ext cx="5045400" cy="753300"/>
          </a:xfrm>
          <a:prstGeom prst="rect">
            <a:avLst/>
          </a:prstGeom>
          <a:solidFill>
            <a:srgbClr val="FFFFFF"/>
          </a:solidFill>
          <a:ln w="7620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solidFill>
                  <a:srgbClr val="0000FF"/>
                </a:solidFill>
              </a:rPr>
              <a:t>Start a new copy!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Shape 395"/>
          <p:cNvPicPr preferRelativeResize="0"/>
          <p:nvPr/>
        </p:nvPicPr>
        <p:blipFill rotWithShape="1">
          <a:blip r:embed="rId3">
            <a:alphaModFix amt="60000"/>
          </a:blip>
          <a:srcRect l="4580" t="45129" r="18814" b="-409"/>
          <a:stretch/>
        </p:blipFill>
        <p:spPr>
          <a:xfrm>
            <a:off x="971487" y="1850032"/>
            <a:ext cx="7131275" cy="4081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"/>
              <a:t>MapReduce: Distributed Execution</a:t>
            </a:r>
          </a:p>
        </p:txBody>
      </p:sp>
      <p:grpSp>
        <p:nvGrpSpPr>
          <p:cNvPr id="397" name="Shape 397"/>
          <p:cNvGrpSpPr/>
          <p:nvPr/>
        </p:nvGrpSpPr>
        <p:grpSpPr>
          <a:xfrm>
            <a:off x="2089426" y="3525865"/>
            <a:ext cx="1527898" cy="639608"/>
            <a:chOff x="1075976" y="5108040"/>
            <a:chExt cx="1527898" cy="639608"/>
          </a:xfrm>
        </p:grpSpPr>
        <p:grpSp>
          <p:nvGrpSpPr>
            <p:cNvPr id="398" name="Shape 398"/>
            <p:cNvGrpSpPr/>
            <p:nvPr/>
          </p:nvGrpSpPr>
          <p:grpSpPr>
            <a:xfrm>
              <a:off x="1075976" y="5177552"/>
              <a:ext cx="1408948" cy="570096"/>
              <a:chOff x="5240458" y="2267475"/>
              <a:chExt cx="2151066" cy="1024800"/>
            </a:xfrm>
          </p:grpSpPr>
          <p:grpSp>
            <p:nvGrpSpPr>
              <p:cNvPr id="399" name="Shape 399"/>
              <p:cNvGrpSpPr/>
              <p:nvPr/>
            </p:nvGrpSpPr>
            <p:grpSpPr>
              <a:xfrm>
                <a:off x="5240458" y="2405048"/>
                <a:ext cx="1042800" cy="756000"/>
                <a:chOff x="7199406" y="3527373"/>
                <a:chExt cx="1042800" cy="756000"/>
              </a:xfrm>
            </p:grpSpPr>
            <p:sp>
              <p:nvSpPr>
                <p:cNvPr id="400" name="Shape 400"/>
                <p:cNvSpPr/>
                <p:nvPr/>
              </p:nvSpPr>
              <p:spPr>
                <a:xfrm>
                  <a:off x="7199406" y="3527373"/>
                  <a:ext cx="1042800" cy="756000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01" name="Shape 401"/>
                <p:cNvGrpSpPr/>
                <p:nvPr/>
              </p:nvGrpSpPr>
              <p:grpSpPr>
                <a:xfrm>
                  <a:off x="7315200" y="3581765"/>
                  <a:ext cx="613741" cy="611154"/>
                  <a:chOff x="3510528" y="1612723"/>
                  <a:chExt cx="613741" cy="611154"/>
                </a:xfrm>
              </p:grpSpPr>
              <p:sp>
                <p:nvSpPr>
                  <p:cNvPr id="402" name="Shape 402"/>
                  <p:cNvSpPr/>
                  <p:nvPr/>
                </p:nvSpPr>
                <p:spPr>
                  <a:xfrm>
                    <a:off x="3510528" y="1612723"/>
                    <a:ext cx="613741" cy="61115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85" h="1180" extrusionOk="0">
                        <a:moveTo>
                          <a:pt x="495" y="13"/>
                        </a:moveTo>
                        <a:cubicBezTo>
                          <a:pt x="591" y="0"/>
                          <a:pt x="687" y="13"/>
                          <a:pt x="687" y="13"/>
                        </a:cubicBezTo>
                        <a:cubicBezTo>
                          <a:pt x="687" y="13"/>
                          <a:pt x="687" y="109"/>
                          <a:pt x="687" y="205"/>
                        </a:cubicBezTo>
                        <a:cubicBezTo>
                          <a:pt x="738" y="211"/>
                          <a:pt x="789" y="253"/>
                          <a:pt x="789" y="253"/>
                        </a:cubicBezTo>
                        <a:cubicBezTo>
                          <a:pt x="789" y="253"/>
                          <a:pt x="857" y="185"/>
                          <a:pt x="926" y="118"/>
                        </a:cubicBezTo>
                        <a:cubicBezTo>
                          <a:pt x="1013" y="178"/>
                          <a:pt x="1064" y="255"/>
                          <a:pt x="1064" y="255"/>
                        </a:cubicBezTo>
                        <a:cubicBezTo>
                          <a:pt x="1064" y="255"/>
                          <a:pt x="995" y="322"/>
                          <a:pt x="926" y="390"/>
                        </a:cubicBezTo>
                        <a:cubicBezTo>
                          <a:pt x="963" y="430"/>
                          <a:pt x="975" y="493"/>
                          <a:pt x="975" y="493"/>
                        </a:cubicBezTo>
                        <a:cubicBezTo>
                          <a:pt x="975" y="493"/>
                          <a:pt x="1071" y="493"/>
                          <a:pt x="1167" y="493"/>
                        </a:cubicBezTo>
                        <a:cubicBezTo>
                          <a:pt x="1185" y="586"/>
                          <a:pt x="1167" y="685"/>
                          <a:pt x="1167" y="685"/>
                        </a:cubicBezTo>
                        <a:cubicBezTo>
                          <a:pt x="1167" y="685"/>
                          <a:pt x="1071" y="685"/>
                          <a:pt x="975" y="685"/>
                        </a:cubicBezTo>
                        <a:cubicBezTo>
                          <a:pt x="971" y="739"/>
                          <a:pt x="927" y="790"/>
                          <a:pt x="927" y="790"/>
                        </a:cubicBezTo>
                        <a:lnTo>
                          <a:pt x="1064" y="924"/>
                        </a:lnTo>
                        <a:cubicBezTo>
                          <a:pt x="1064" y="924"/>
                          <a:pt x="1005" y="1002"/>
                          <a:pt x="927" y="1060"/>
                        </a:cubicBezTo>
                        <a:cubicBezTo>
                          <a:pt x="859" y="993"/>
                          <a:pt x="791" y="927"/>
                          <a:pt x="791" y="927"/>
                        </a:cubicBezTo>
                        <a:cubicBezTo>
                          <a:pt x="791" y="927"/>
                          <a:pt x="744" y="966"/>
                          <a:pt x="687" y="973"/>
                        </a:cubicBezTo>
                        <a:cubicBezTo>
                          <a:pt x="687" y="1069"/>
                          <a:pt x="687" y="1165"/>
                          <a:pt x="687" y="1165"/>
                        </a:cubicBezTo>
                        <a:cubicBezTo>
                          <a:pt x="687" y="1165"/>
                          <a:pt x="591" y="1180"/>
                          <a:pt x="495" y="1165"/>
                        </a:cubicBezTo>
                        <a:cubicBezTo>
                          <a:pt x="495" y="1165"/>
                          <a:pt x="495" y="1069"/>
                          <a:pt x="495" y="973"/>
                        </a:cubicBezTo>
                        <a:cubicBezTo>
                          <a:pt x="441" y="967"/>
                          <a:pt x="390" y="925"/>
                          <a:pt x="390" y="925"/>
                        </a:cubicBezTo>
                        <a:cubicBezTo>
                          <a:pt x="390" y="925"/>
                          <a:pt x="322" y="993"/>
                          <a:pt x="254" y="1062"/>
                        </a:cubicBezTo>
                        <a:cubicBezTo>
                          <a:pt x="177" y="1003"/>
                          <a:pt x="119" y="927"/>
                          <a:pt x="119" y="927"/>
                        </a:cubicBezTo>
                        <a:lnTo>
                          <a:pt x="257" y="789"/>
                        </a:lnTo>
                        <a:cubicBezTo>
                          <a:pt x="257" y="789"/>
                          <a:pt x="215" y="741"/>
                          <a:pt x="207" y="685"/>
                        </a:cubicBezTo>
                        <a:cubicBezTo>
                          <a:pt x="111" y="685"/>
                          <a:pt x="15" y="685"/>
                          <a:pt x="15" y="685"/>
                        </a:cubicBezTo>
                        <a:cubicBezTo>
                          <a:pt x="0" y="589"/>
                          <a:pt x="15" y="493"/>
                          <a:pt x="15" y="493"/>
                        </a:cubicBezTo>
                        <a:cubicBezTo>
                          <a:pt x="15" y="493"/>
                          <a:pt x="111" y="493"/>
                          <a:pt x="207" y="493"/>
                        </a:cubicBezTo>
                        <a:cubicBezTo>
                          <a:pt x="212" y="441"/>
                          <a:pt x="255" y="388"/>
                          <a:pt x="255" y="388"/>
                        </a:cubicBezTo>
                        <a:cubicBezTo>
                          <a:pt x="255" y="388"/>
                          <a:pt x="187" y="320"/>
                          <a:pt x="119" y="252"/>
                        </a:cubicBezTo>
                        <a:cubicBezTo>
                          <a:pt x="179" y="172"/>
                          <a:pt x="255" y="115"/>
                          <a:pt x="255" y="115"/>
                        </a:cubicBezTo>
                        <a:lnTo>
                          <a:pt x="393" y="253"/>
                        </a:lnTo>
                        <a:cubicBezTo>
                          <a:pt x="393" y="253"/>
                          <a:pt x="441" y="210"/>
                          <a:pt x="495" y="205"/>
                        </a:cubicBezTo>
                        <a:cubicBezTo>
                          <a:pt x="495" y="109"/>
                          <a:pt x="495" y="109"/>
                          <a:pt x="495" y="13"/>
                        </a:cubicBezTo>
                        <a:close/>
                      </a:path>
                    </a:pathLst>
                  </a:custGeom>
                  <a:solidFill>
                    <a:srgbClr val="A5A5A5"/>
                  </a:solidFill>
                  <a:ln w="9525" cap="flat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 baseline="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03" name="Shape 403"/>
                  <p:cNvSpPr/>
                  <p:nvPr/>
                </p:nvSpPr>
                <p:spPr>
                  <a:xfrm>
                    <a:off x="3766901" y="1868060"/>
                    <a:ext cx="99300" cy="993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9525" cap="flat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 baseline="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404" name="Shape 404"/>
              <p:cNvSpPr/>
              <p:nvPr/>
            </p:nvSpPr>
            <p:spPr>
              <a:xfrm>
                <a:off x="6269825" y="2267475"/>
                <a:ext cx="1121699" cy="1024800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05" name="Shape 405"/>
            <p:cNvSpPr/>
            <p:nvPr/>
          </p:nvSpPr>
          <p:spPr>
            <a:xfrm>
              <a:off x="1078074" y="5108040"/>
              <a:ext cx="1525799" cy="639600"/>
            </a:xfrm>
            <a:prstGeom prst="rect">
              <a:avLst/>
            </a:prstGeom>
            <a:solidFill>
              <a:srgbClr val="CFE2F3">
                <a:alpha val="20770"/>
              </a:srgbClr>
            </a:solidFill>
            <a:ln w="381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6" name="Shape 406"/>
          <p:cNvGrpSpPr/>
          <p:nvPr/>
        </p:nvGrpSpPr>
        <p:grpSpPr>
          <a:xfrm>
            <a:off x="2045749" y="4794490"/>
            <a:ext cx="1525799" cy="639608"/>
            <a:chOff x="1022499" y="5108040"/>
            <a:chExt cx="1525799" cy="639608"/>
          </a:xfrm>
        </p:grpSpPr>
        <p:grpSp>
          <p:nvGrpSpPr>
            <p:cNvPr id="407" name="Shape 407"/>
            <p:cNvGrpSpPr/>
            <p:nvPr/>
          </p:nvGrpSpPr>
          <p:grpSpPr>
            <a:xfrm>
              <a:off x="1075976" y="5177552"/>
              <a:ext cx="1408948" cy="570096"/>
              <a:chOff x="5240458" y="2267475"/>
              <a:chExt cx="2151066" cy="1024800"/>
            </a:xfrm>
          </p:grpSpPr>
          <p:grpSp>
            <p:nvGrpSpPr>
              <p:cNvPr id="408" name="Shape 408"/>
              <p:cNvGrpSpPr/>
              <p:nvPr/>
            </p:nvGrpSpPr>
            <p:grpSpPr>
              <a:xfrm>
                <a:off x="5240458" y="2405048"/>
                <a:ext cx="1042800" cy="756000"/>
                <a:chOff x="7199406" y="3527373"/>
                <a:chExt cx="1042800" cy="756000"/>
              </a:xfrm>
            </p:grpSpPr>
            <p:sp>
              <p:nvSpPr>
                <p:cNvPr id="409" name="Shape 409"/>
                <p:cNvSpPr/>
                <p:nvPr/>
              </p:nvSpPr>
              <p:spPr>
                <a:xfrm>
                  <a:off x="7199406" y="3527373"/>
                  <a:ext cx="1042800" cy="756000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10" name="Shape 410"/>
                <p:cNvGrpSpPr/>
                <p:nvPr/>
              </p:nvGrpSpPr>
              <p:grpSpPr>
                <a:xfrm>
                  <a:off x="7315200" y="3581765"/>
                  <a:ext cx="613741" cy="611154"/>
                  <a:chOff x="3510528" y="1612723"/>
                  <a:chExt cx="613741" cy="611154"/>
                </a:xfrm>
              </p:grpSpPr>
              <p:sp>
                <p:nvSpPr>
                  <p:cNvPr id="411" name="Shape 411"/>
                  <p:cNvSpPr/>
                  <p:nvPr/>
                </p:nvSpPr>
                <p:spPr>
                  <a:xfrm>
                    <a:off x="3510528" y="1612723"/>
                    <a:ext cx="613741" cy="61115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85" h="1180" extrusionOk="0">
                        <a:moveTo>
                          <a:pt x="495" y="13"/>
                        </a:moveTo>
                        <a:cubicBezTo>
                          <a:pt x="591" y="0"/>
                          <a:pt x="687" y="13"/>
                          <a:pt x="687" y="13"/>
                        </a:cubicBezTo>
                        <a:cubicBezTo>
                          <a:pt x="687" y="13"/>
                          <a:pt x="687" y="109"/>
                          <a:pt x="687" y="205"/>
                        </a:cubicBezTo>
                        <a:cubicBezTo>
                          <a:pt x="738" y="211"/>
                          <a:pt x="789" y="253"/>
                          <a:pt x="789" y="253"/>
                        </a:cubicBezTo>
                        <a:cubicBezTo>
                          <a:pt x="789" y="253"/>
                          <a:pt x="857" y="185"/>
                          <a:pt x="926" y="118"/>
                        </a:cubicBezTo>
                        <a:cubicBezTo>
                          <a:pt x="1013" y="178"/>
                          <a:pt x="1064" y="255"/>
                          <a:pt x="1064" y="255"/>
                        </a:cubicBezTo>
                        <a:cubicBezTo>
                          <a:pt x="1064" y="255"/>
                          <a:pt x="995" y="322"/>
                          <a:pt x="926" y="390"/>
                        </a:cubicBezTo>
                        <a:cubicBezTo>
                          <a:pt x="963" y="430"/>
                          <a:pt x="975" y="493"/>
                          <a:pt x="975" y="493"/>
                        </a:cubicBezTo>
                        <a:cubicBezTo>
                          <a:pt x="975" y="493"/>
                          <a:pt x="1071" y="493"/>
                          <a:pt x="1167" y="493"/>
                        </a:cubicBezTo>
                        <a:cubicBezTo>
                          <a:pt x="1185" y="586"/>
                          <a:pt x="1167" y="685"/>
                          <a:pt x="1167" y="685"/>
                        </a:cubicBezTo>
                        <a:cubicBezTo>
                          <a:pt x="1167" y="685"/>
                          <a:pt x="1071" y="685"/>
                          <a:pt x="975" y="685"/>
                        </a:cubicBezTo>
                        <a:cubicBezTo>
                          <a:pt x="971" y="739"/>
                          <a:pt x="927" y="790"/>
                          <a:pt x="927" y="790"/>
                        </a:cubicBezTo>
                        <a:lnTo>
                          <a:pt x="1064" y="924"/>
                        </a:lnTo>
                        <a:cubicBezTo>
                          <a:pt x="1064" y="924"/>
                          <a:pt x="1005" y="1002"/>
                          <a:pt x="927" y="1060"/>
                        </a:cubicBezTo>
                        <a:cubicBezTo>
                          <a:pt x="859" y="993"/>
                          <a:pt x="791" y="927"/>
                          <a:pt x="791" y="927"/>
                        </a:cubicBezTo>
                        <a:cubicBezTo>
                          <a:pt x="791" y="927"/>
                          <a:pt x="744" y="966"/>
                          <a:pt x="687" y="973"/>
                        </a:cubicBezTo>
                        <a:cubicBezTo>
                          <a:pt x="687" y="1069"/>
                          <a:pt x="687" y="1165"/>
                          <a:pt x="687" y="1165"/>
                        </a:cubicBezTo>
                        <a:cubicBezTo>
                          <a:pt x="687" y="1165"/>
                          <a:pt x="591" y="1180"/>
                          <a:pt x="495" y="1165"/>
                        </a:cubicBezTo>
                        <a:cubicBezTo>
                          <a:pt x="495" y="1165"/>
                          <a:pt x="495" y="1069"/>
                          <a:pt x="495" y="973"/>
                        </a:cubicBezTo>
                        <a:cubicBezTo>
                          <a:pt x="441" y="967"/>
                          <a:pt x="390" y="925"/>
                          <a:pt x="390" y="925"/>
                        </a:cubicBezTo>
                        <a:cubicBezTo>
                          <a:pt x="390" y="925"/>
                          <a:pt x="322" y="993"/>
                          <a:pt x="254" y="1062"/>
                        </a:cubicBezTo>
                        <a:cubicBezTo>
                          <a:pt x="177" y="1003"/>
                          <a:pt x="119" y="927"/>
                          <a:pt x="119" y="927"/>
                        </a:cubicBezTo>
                        <a:lnTo>
                          <a:pt x="257" y="789"/>
                        </a:lnTo>
                        <a:cubicBezTo>
                          <a:pt x="257" y="789"/>
                          <a:pt x="215" y="741"/>
                          <a:pt x="207" y="685"/>
                        </a:cubicBezTo>
                        <a:cubicBezTo>
                          <a:pt x="111" y="685"/>
                          <a:pt x="15" y="685"/>
                          <a:pt x="15" y="685"/>
                        </a:cubicBezTo>
                        <a:cubicBezTo>
                          <a:pt x="0" y="589"/>
                          <a:pt x="15" y="493"/>
                          <a:pt x="15" y="493"/>
                        </a:cubicBezTo>
                        <a:cubicBezTo>
                          <a:pt x="15" y="493"/>
                          <a:pt x="111" y="493"/>
                          <a:pt x="207" y="493"/>
                        </a:cubicBezTo>
                        <a:cubicBezTo>
                          <a:pt x="212" y="441"/>
                          <a:pt x="255" y="388"/>
                          <a:pt x="255" y="388"/>
                        </a:cubicBezTo>
                        <a:cubicBezTo>
                          <a:pt x="255" y="388"/>
                          <a:pt x="187" y="320"/>
                          <a:pt x="119" y="252"/>
                        </a:cubicBezTo>
                        <a:cubicBezTo>
                          <a:pt x="179" y="172"/>
                          <a:pt x="255" y="115"/>
                          <a:pt x="255" y="115"/>
                        </a:cubicBezTo>
                        <a:lnTo>
                          <a:pt x="393" y="253"/>
                        </a:lnTo>
                        <a:cubicBezTo>
                          <a:pt x="393" y="253"/>
                          <a:pt x="441" y="210"/>
                          <a:pt x="495" y="205"/>
                        </a:cubicBezTo>
                        <a:cubicBezTo>
                          <a:pt x="495" y="109"/>
                          <a:pt x="495" y="109"/>
                          <a:pt x="495" y="13"/>
                        </a:cubicBezTo>
                        <a:close/>
                      </a:path>
                    </a:pathLst>
                  </a:custGeom>
                  <a:solidFill>
                    <a:srgbClr val="A5A5A5"/>
                  </a:solidFill>
                  <a:ln w="9525" cap="flat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 baseline="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12" name="Shape 412"/>
                  <p:cNvSpPr/>
                  <p:nvPr/>
                </p:nvSpPr>
                <p:spPr>
                  <a:xfrm>
                    <a:off x="3766901" y="1868060"/>
                    <a:ext cx="99300" cy="993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9525" cap="flat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 baseline="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413" name="Shape 413"/>
              <p:cNvSpPr/>
              <p:nvPr/>
            </p:nvSpPr>
            <p:spPr>
              <a:xfrm>
                <a:off x="6269825" y="2267475"/>
                <a:ext cx="1121699" cy="1024800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14" name="Shape 414"/>
            <p:cNvSpPr/>
            <p:nvPr/>
          </p:nvSpPr>
          <p:spPr>
            <a:xfrm>
              <a:off x="1022499" y="5108040"/>
              <a:ext cx="1525799" cy="639600"/>
            </a:xfrm>
            <a:prstGeom prst="rect">
              <a:avLst/>
            </a:prstGeom>
            <a:solidFill>
              <a:srgbClr val="CFE2F3">
                <a:alpha val="20770"/>
              </a:srgbClr>
            </a:solidFill>
            <a:ln w="381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2091524" y="2632702"/>
            <a:ext cx="1525799" cy="639608"/>
            <a:chOff x="1022499" y="5108040"/>
            <a:chExt cx="1525799" cy="639608"/>
          </a:xfrm>
        </p:grpSpPr>
        <p:grpSp>
          <p:nvGrpSpPr>
            <p:cNvPr id="416" name="Shape 416"/>
            <p:cNvGrpSpPr/>
            <p:nvPr/>
          </p:nvGrpSpPr>
          <p:grpSpPr>
            <a:xfrm>
              <a:off x="1075976" y="5177552"/>
              <a:ext cx="1408948" cy="570096"/>
              <a:chOff x="5240458" y="2267475"/>
              <a:chExt cx="2151066" cy="1024800"/>
            </a:xfrm>
          </p:grpSpPr>
          <p:grpSp>
            <p:nvGrpSpPr>
              <p:cNvPr id="417" name="Shape 417"/>
              <p:cNvGrpSpPr/>
              <p:nvPr/>
            </p:nvGrpSpPr>
            <p:grpSpPr>
              <a:xfrm>
                <a:off x="5240458" y="2405048"/>
                <a:ext cx="1042800" cy="756000"/>
                <a:chOff x="7199406" y="3527373"/>
                <a:chExt cx="1042800" cy="756000"/>
              </a:xfrm>
            </p:grpSpPr>
            <p:sp>
              <p:nvSpPr>
                <p:cNvPr id="418" name="Shape 418"/>
                <p:cNvSpPr/>
                <p:nvPr/>
              </p:nvSpPr>
              <p:spPr>
                <a:xfrm>
                  <a:off x="7199406" y="3527373"/>
                  <a:ext cx="1042800" cy="756000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19" name="Shape 419"/>
                <p:cNvGrpSpPr/>
                <p:nvPr/>
              </p:nvGrpSpPr>
              <p:grpSpPr>
                <a:xfrm>
                  <a:off x="7315200" y="3581765"/>
                  <a:ext cx="613741" cy="611154"/>
                  <a:chOff x="3510528" y="1612723"/>
                  <a:chExt cx="613741" cy="611154"/>
                </a:xfrm>
              </p:grpSpPr>
              <p:sp>
                <p:nvSpPr>
                  <p:cNvPr id="420" name="Shape 420"/>
                  <p:cNvSpPr/>
                  <p:nvPr/>
                </p:nvSpPr>
                <p:spPr>
                  <a:xfrm>
                    <a:off x="3510528" y="1612723"/>
                    <a:ext cx="613741" cy="61115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85" h="1180" extrusionOk="0">
                        <a:moveTo>
                          <a:pt x="495" y="13"/>
                        </a:moveTo>
                        <a:cubicBezTo>
                          <a:pt x="591" y="0"/>
                          <a:pt x="687" y="13"/>
                          <a:pt x="687" y="13"/>
                        </a:cubicBezTo>
                        <a:cubicBezTo>
                          <a:pt x="687" y="13"/>
                          <a:pt x="687" y="109"/>
                          <a:pt x="687" y="205"/>
                        </a:cubicBezTo>
                        <a:cubicBezTo>
                          <a:pt x="738" y="211"/>
                          <a:pt x="789" y="253"/>
                          <a:pt x="789" y="253"/>
                        </a:cubicBezTo>
                        <a:cubicBezTo>
                          <a:pt x="789" y="253"/>
                          <a:pt x="857" y="185"/>
                          <a:pt x="926" y="118"/>
                        </a:cubicBezTo>
                        <a:cubicBezTo>
                          <a:pt x="1013" y="178"/>
                          <a:pt x="1064" y="255"/>
                          <a:pt x="1064" y="255"/>
                        </a:cubicBezTo>
                        <a:cubicBezTo>
                          <a:pt x="1064" y="255"/>
                          <a:pt x="995" y="322"/>
                          <a:pt x="926" y="390"/>
                        </a:cubicBezTo>
                        <a:cubicBezTo>
                          <a:pt x="963" y="430"/>
                          <a:pt x="975" y="493"/>
                          <a:pt x="975" y="493"/>
                        </a:cubicBezTo>
                        <a:cubicBezTo>
                          <a:pt x="975" y="493"/>
                          <a:pt x="1071" y="493"/>
                          <a:pt x="1167" y="493"/>
                        </a:cubicBezTo>
                        <a:cubicBezTo>
                          <a:pt x="1185" y="586"/>
                          <a:pt x="1167" y="685"/>
                          <a:pt x="1167" y="685"/>
                        </a:cubicBezTo>
                        <a:cubicBezTo>
                          <a:pt x="1167" y="685"/>
                          <a:pt x="1071" y="685"/>
                          <a:pt x="975" y="685"/>
                        </a:cubicBezTo>
                        <a:cubicBezTo>
                          <a:pt x="971" y="739"/>
                          <a:pt x="927" y="790"/>
                          <a:pt x="927" y="790"/>
                        </a:cubicBezTo>
                        <a:lnTo>
                          <a:pt x="1064" y="924"/>
                        </a:lnTo>
                        <a:cubicBezTo>
                          <a:pt x="1064" y="924"/>
                          <a:pt x="1005" y="1002"/>
                          <a:pt x="927" y="1060"/>
                        </a:cubicBezTo>
                        <a:cubicBezTo>
                          <a:pt x="859" y="993"/>
                          <a:pt x="791" y="927"/>
                          <a:pt x="791" y="927"/>
                        </a:cubicBezTo>
                        <a:cubicBezTo>
                          <a:pt x="791" y="927"/>
                          <a:pt x="744" y="966"/>
                          <a:pt x="687" y="973"/>
                        </a:cubicBezTo>
                        <a:cubicBezTo>
                          <a:pt x="687" y="1069"/>
                          <a:pt x="687" y="1165"/>
                          <a:pt x="687" y="1165"/>
                        </a:cubicBezTo>
                        <a:cubicBezTo>
                          <a:pt x="687" y="1165"/>
                          <a:pt x="591" y="1180"/>
                          <a:pt x="495" y="1165"/>
                        </a:cubicBezTo>
                        <a:cubicBezTo>
                          <a:pt x="495" y="1165"/>
                          <a:pt x="495" y="1069"/>
                          <a:pt x="495" y="973"/>
                        </a:cubicBezTo>
                        <a:cubicBezTo>
                          <a:pt x="441" y="967"/>
                          <a:pt x="390" y="925"/>
                          <a:pt x="390" y="925"/>
                        </a:cubicBezTo>
                        <a:cubicBezTo>
                          <a:pt x="390" y="925"/>
                          <a:pt x="322" y="993"/>
                          <a:pt x="254" y="1062"/>
                        </a:cubicBezTo>
                        <a:cubicBezTo>
                          <a:pt x="177" y="1003"/>
                          <a:pt x="119" y="927"/>
                          <a:pt x="119" y="927"/>
                        </a:cubicBezTo>
                        <a:lnTo>
                          <a:pt x="257" y="789"/>
                        </a:lnTo>
                        <a:cubicBezTo>
                          <a:pt x="257" y="789"/>
                          <a:pt x="215" y="741"/>
                          <a:pt x="207" y="685"/>
                        </a:cubicBezTo>
                        <a:cubicBezTo>
                          <a:pt x="111" y="685"/>
                          <a:pt x="15" y="685"/>
                          <a:pt x="15" y="685"/>
                        </a:cubicBezTo>
                        <a:cubicBezTo>
                          <a:pt x="0" y="589"/>
                          <a:pt x="15" y="493"/>
                          <a:pt x="15" y="493"/>
                        </a:cubicBezTo>
                        <a:cubicBezTo>
                          <a:pt x="15" y="493"/>
                          <a:pt x="111" y="493"/>
                          <a:pt x="207" y="493"/>
                        </a:cubicBezTo>
                        <a:cubicBezTo>
                          <a:pt x="212" y="441"/>
                          <a:pt x="255" y="388"/>
                          <a:pt x="255" y="388"/>
                        </a:cubicBezTo>
                        <a:cubicBezTo>
                          <a:pt x="255" y="388"/>
                          <a:pt x="187" y="320"/>
                          <a:pt x="119" y="252"/>
                        </a:cubicBezTo>
                        <a:cubicBezTo>
                          <a:pt x="179" y="172"/>
                          <a:pt x="255" y="115"/>
                          <a:pt x="255" y="115"/>
                        </a:cubicBezTo>
                        <a:lnTo>
                          <a:pt x="393" y="253"/>
                        </a:lnTo>
                        <a:cubicBezTo>
                          <a:pt x="393" y="253"/>
                          <a:pt x="441" y="210"/>
                          <a:pt x="495" y="205"/>
                        </a:cubicBezTo>
                        <a:cubicBezTo>
                          <a:pt x="495" y="109"/>
                          <a:pt x="495" y="109"/>
                          <a:pt x="495" y="13"/>
                        </a:cubicBezTo>
                        <a:close/>
                      </a:path>
                    </a:pathLst>
                  </a:custGeom>
                  <a:solidFill>
                    <a:srgbClr val="A5A5A5"/>
                  </a:solidFill>
                  <a:ln w="9525" cap="flat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 baseline="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1" name="Shape 421"/>
                  <p:cNvSpPr/>
                  <p:nvPr/>
                </p:nvSpPr>
                <p:spPr>
                  <a:xfrm>
                    <a:off x="3766901" y="1868060"/>
                    <a:ext cx="99300" cy="993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9525" cap="flat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 baseline="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422" name="Shape 422"/>
              <p:cNvSpPr/>
              <p:nvPr/>
            </p:nvSpPr>
            <p:spPr>
              <a:xfrm>
                <a:off x="6269825" y="2267475"/>
                <a:ext cx="1121699" cy="1024800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23" name="Shape 423"/>
            <p:cNvSpPr/>
            <p:nvPr/>
          </p:nvSpPr>
          <p:spPr>
            <a:xfrm>
              <a:off x="1022499" y="5108040"/>
              <a:ext cx="1525799" cy="639600"/>
            </a:xfrm>
            <a:prstGeom prst="rect">
              <a:avLst/>
            </a:prstGeom>
            <a:solidFill>
              <a:srgbClr val="CFE2F3">
                <a:alpha val="20770"/>
              </a:srgbClr>
            </a:solidFill>
            <a:ln w="381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4" name="Shape 424"/>
          <p:cNvGrpSpPr/>
          <p:nvPr/>
        </p:nvGrpSpPr>
        <p:grpSpPr>
          <a:xfrm>
            <a:off x="2091524" y="1993090"/>
            <a:ext cx="1525799" cy="639608"/>
            <a:chOff x="1022499" y="5108040"/>
            <a:chExt cx="1525799" cy="639608"/>
          </a:xfrm>
        </p:grpSpPr>
        <p:grpSp>
          <p:nvGrpSpPr>
            <p:cNvPr id="425" name="Shape 425"/>
            <p:cNvGrpSpPr/>
            <p:nvPr/>
          </p:nvGrpSpPr>
          <p:grpSpPr>
            <a:xfrm>
              <a:off x="1075976" y="5177552"/>
              <a:ext cx="1408948" cy="570096"/>
              <a:chOff x="5240458" y="2267475"/>
              <a:chExt cx="2151066" cy="1024800"/>
            </a:xfrm>
          </p:grpSpPr>
          <p:grpSp>
            <p:nvGrpSpPr>
              <p:cNvPr id="426" name="Shape 426"/>
              <p:cNvGrpSpPr/>
              <p:nvPr/>
            </p:nvGrpSpPr>
            <p:grpSpPr>
              <a:xfrm>
                <a:off x="5240458" y="2405048"/>
                <a:ext cx="1042800" cy="756000"/>
                <a:chOff x="7199406" y="3527373"/>
                <a:chExt cx="1042800" cy="756000"/>
              </a:xfrm>
            </p:grpSpPr>
            <p:sp>
              <p:nvSpPr>
                <p:cNvPr id="427" name="Shape 427"/>
                <p:cNvSpPr/>
                <p:nvPr/>
              </p:nvSpPr>
              <p:spPr>
                <a:xfrm>
                  <a:off x="7199406" y="3527373"/>
                  <a:ext cx="1042800" cy="756000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28" name="Shape 428"/>
                <p:cNvGrpSpPr/>
                <p:nvPr/>
              </p:nvGrpSpPr>
              <p:grpSpPr>
                <a:xfrm>
                  <a:off x="7315200" y="3581765"/>
                  <a:ext cx="613741" cy="611154"/>
                  <a:chOff x="3510528" y="1612723"/>
                  <a:chExt cx="613741" cy="611154"/>
                </a:xfrm>
              </p:grpSpPr>
              <p:sp>
                <p:nvSpPr>
                  <p:cNvPr id="429" name="Shape 429"/>
                  <p:cNvSpPr/>
                  <p:nvPr/>
                </p:nvSpPr>
                <p:spPr>
                  <a:xfrm>
                    <a:off x="3510528" y="1612723"/>
                    <a:ext cx="613741" cy="61115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85" h="1180" extrusionOk="0">
                        <a:moveTo>
                          <a:pt x="495" y="13"/>
                        </a:moveTo>
                        <a:cubicBezTo>
                          <a:pt x="591" y="0"/>
                          <a:pt x="687" y="13"/>
                          <a:pt x="687" y="13"/>
                        </a:cubicBezTo>
                        <a:cubicBezTo>
                          <a:pt x="687" y="13"/>
                          <a:pt x="687" y="109"/>
                          <a:pt x="687" y="205"/>
                        </a:cubicBezTo>
                        <a:cubicBezTo>
                          <a:pt x="738" y="211"/>
                          <a:pt x="789" y="253"/>
                          <a:pt x="789" y="253"/>
                        </a:cubicBezTo>
                        <a:cubicBezTo>
                          <a:pt x="789" y="253"/>
                          <a:pt x="857" y="185"/>
                          <a:pt x="926" y="118"/>
                        </a:cubicBezTo>
                        <a:cubicBezTo>
                          <a:pt x="1013" y="178"/>
                          <a:pt x="1064" y="255"/>
                          <a:pt x="1064" y="255"/>
                        </a:cubicBezTo>
                        <a:cubicBezTo>
                          <a:pt x="1064" y="255"/>
                          <a:pt x="995" y="322"/>
                          <a:pt x="926" y="390"/>
                        </a:cubicBezTo>
                        <a:cubicBezTo>
                          <a:pt x="963" y="430"/>
                          <a:pt x="975" y="493"/>
                          <a:pt x="975" y="493"/>
                        </a:cubicBezTo>
                        <a:cubicBezTo>
                          <a:pt x="975" y="493"/>
                          <a:pt x="1071" y="493"/>
                          <a:pt x="1167" y="493"/>
                        </a:cubicBezTo>
                        <a:cubicBezTo>
                          <a:pt x="1185" y="586"/>
                          <a:pt x="1167" y="685"/>
                          <a:pt x="1167" y="685"/>
                        </a:cubicBezTo>
                        <a:cubicBezTo>
                          <a:pt x="1167" y="685"/>
                          <a:pt x="1071" y="685"/>
                          <a:pt x="975" y="685"/>
                        </a:cubicBezTo>
                        <a:cubicBezTo>
                          <a:pt x="971" y="739"/>
                          <a:pt x="927" y="790"/>
                          <a:pt x="927" y="790"/>
                        </a:cubicBezTo>
                        <a:lnTo>
                          <a:pt x="1064" y="924"/>
                        </a:lnTo>
                        <a:cubicBezTo>
                          <a:pt x="1064" y="924"/>
                          <a:pt x="1005" y="1002"/>
                          <a:pt x="927" y="1060"/>
                        </a:cubicBezTo>
                        <a:cubicBezTo>
                          <a:pt x="859" y="993"/>
                          <a:pt x="791" y="927"/>
                          <a:pt x="791" y="927"/>
                        </a:cubicBezTo>
                        <a:cubicBezTo>
                          <a:pt x="791" y="927"/>
                          <a:pt x="744" y="966"/>
                          <a:pt x="687" y="973"/>
                        </a:cubicBezTo>
                        <a:cubicBezTo>
                          <a:pt x="687" y="1069"/>
                          <a:pt x="687" y="1165"/>
                          <a:pt x="687" y="1165"/>
                        </a:cubicBezTo>
                        <a:cubicBezTo>
                          <a:pt x="687" y="1165"/>
                          <a:pt x="591" y="1180"/>
                          <a:pt x="495" y="1165"/>
                        </a:cubicBezTo>
                        <a:cubicBezTo>
                          <a:pt x="495" y="1165"/>
                          <a:pt x="495" y="1069"/>
                          <a:pt x="495" y="973"/>
                        </a:cubicBezTo>
                        <a:cubicBezTo>
                          <a:pt x="441" y="967"/>
                          <a:pt x="390" y="925"/>
                          <a:pt x="390" y="925"/>
                        </a:cubicBezTo>
                        <a:cubicBezTo>
                          <a:pt x="390" y="925"/>
                          <a:pt x="322" y="993"/>
                          <a:pt x="254" y="1062"/>
                        </a:cubicBezTo>
                        <a:cubicBezTo>
                          <a:pt x="177" y="1003"/>
                          <a:pt x="119" y="927"/>
                          <a:pt x="119" y="927"/>
                        </a:cubicBezTo>
                        <a:lnTo>
                          <a:pt x="257" y="789"/>
                        </a:lnTo>
                        <a:cubicBezTo>
                          <a:pt x="257" y="789"/>
                          <a:pt x="215" y="741"/>
                          <a:pt x="207" y="685"/>
                        </a:cubicBezTo>
                        <a:cubicBezTo>
                          <a:pt x="111" y="685"/>
                          <a:pt x="15" y="685"/>
                          <a:pt x="15" y="685"/>
                        </a:cubicBezTo>
                        <a:cubicBezTo>
                          <a:pt x="0" y="589"/>
                          <a:pt x="15" y="493"/>
                          <a:pt x="15" y="493"/>
                        </a:cubicBezTo>
                        <a:cubicBezTo>
                          <a:pt x="15" y="493"/>
                          <a:pt x="111" y="493"/>
                          <a:pt x="207" y="493"/>
                        </a:cubicBezTo>
                        <a:cubicBezTo>
                          <a:pt x="212" y="441"/>
                          <a:pt x="255" y="388"/>
                          <a:pt x="255" y="388"/>
                        </a:cubicBezTo>
                        <a:cubicBezTo>
                          <a:pt x="255" y="388"/>
                          <a:pt x="187" y="320"/>
                          <a:pt x="119" y="252"/>
                        </a:cubicBezTo>
                        <a:cubicBezTo>
                          <a:pt x="179" y="172"/>
                          <a:pt x="255" y="115"/>
                          <a:pt x="255" y="115"/>
                        </a:cubicBezTo>
                        <a:lnTo>
                          <a:pt x="393" y="253"/>
                        </a:lnTo>
                        <a:cubicBezTo>
                          <a:pt x="393" y="253"/>
                          <a:pt x="441" y="210"/>
                          <a:pt x="495" y="205"/>
                        </a:cubicBezTo>
                        <a:cubicBezTo>
                          <a:pt x="495" y="109"/>
                          <a:pt x="495" y="109"/>
                          <a:pt x="495" y="13"/>
                        </a:cubicBezTo>
                        <a:close/>
                      </a:path>
                    </a:pathLst>
                  </a:custGeom>
                  <a:solidFill>
                    <a:srgbClr val="A5A5A5"/>
                  </a:solidFill>
                  <a:ln w="9525" cap="flat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 baseline="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0" name="Shape 430"/>
                  <p:cNvSpPr/>
                  <p:nvPr/>
                </p:nvSpPr>
                <p:spPr>
                  <a:xfrm>
                    <a:off x="3766901" y="1868060"/>
                    <a:ext cx="99300" cy="993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9525" cap="flat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 baseline="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431" name="Shape 431"/>
              <p:cNvSpPr/>
              <p:nvPr/>
            </p:nvSpPr>
            <p:spPr>
              <a:xfrm>
                <a:off x="6269825" y="2267475"/>
                <a:ext cx="1121699" cy="1024800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32" name="Shape 432"/>
            <p:cNvSpPr/>
            <p:nvPr/>
          </p:nvSpPr>
          <p:spPr>
            <a:xfrm>
              <a:off x="1022499" y="5108040"/>
              <a:ext cx="1525799" cy="639600"/>
            </a:xfrm>
            <a:prstGeom prst="rect">
              <a:avLst/>
            </a:prstGeom>
            <a:solidFill>
              <a:srgbClr val="CFE2F3">
                <a:alpha val="20770"/>
              </a:srgbClr>
            </a:solidFill>
            <a:ln w="381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5389287" y="2063915"/>
            <a:ext cx="1525799" cy="639608"/>
            <a:chOff x="1022499" y="5108040"/>
            <a:chExt cx="1525799" cy="639608"/>
          </a:xfrm>
        </p:grpSpPr>
        <p:grpSp>
          <p:nvGrpSpPr>
            <p:cNvPr id="434" name="Shape 434"/>
            <p:cNvGrpSpPr/>
            <p:nvPr/>
          </p:nvGrpSpPr>
          <p:grpSpPr>
            <a:xfrm>
              <a:off x="1075976" y="5177552"/>
              <a:ext cx="1408948" cy="570096"/>
              <a:chOff x="5240458" y="2267475"/>
              <a:chExt cx="2151066" cy="1024800"/>
            </a:xfrm>
          </p:grpSpPr>
          <p:grpSp>
            <p:nvGrpSpPr>
              <p:cNvPr id="435" name="Shape 435"/>
              <p:cNvGrpSpPr/>
              <p:nvPr/>
            </p:nvGrpSpPr>
            <p:grpSpPr>
              <a:xfrm>
                <a:off x="5240458" y="2405048"/>
                <a:ext cx="1042800" cy="756000"/>
                <a:chOff x="7199406" y="3527373"/>
                <a:chExt cx="1042800" cy="756000"/>
              </a:xfrm>
            </p:grpSpPr>
            <p:sp>
              <p:nvSpPr>
                <p:cNvPr id="436" name="Shape 436"/>
                <p:cNvSpPr/>
                <p:nvPr/>
              </p:nvSpPr>
              <p:spPr>
                <a:xfrm>
                  <a:off x="7199406" y="3527373"/>
                  <a:ext cx="1042800" cy="756000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37" name="Shape 437"/>
                <p:cNvGrpSpPr/>
                <p:nvPr/>
              </p:nvGrpSpPr>
              <p:grpSpPr>
                <a:xfrm>
                  <a:off x="7315200" y="3581765"/>
                  <a:ext cx="613741" cy="611154"/>
                  <a:chOff x="3510528" y="1612723"/>
                  <a:chExt cx="613741" cy="611154"/>
                </a:xfrm>
              </p:grpSpPr>
              <p:sp>
                <p:nvSpPr>
                  <p:cNvPr id="438" name="Shape 438"/>
                  <p:cNvSpPr/>
                  <p:nvPr/>
                </p:nvSpPr>
                <p:spPr>
                  <a:xfrm>
                    <a:off x="3510528" y="1612723"/>
                    <a:ext cx="613741" cy="61115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85" h="1180" extrusionOk="0">
                        <a:moveTo>
                          <a:pt x="495" y="13"/>
                        </a:moveTo>
                        <a:cubicBezTo>
                          <a:pt x="591" y="0"/>
                          <a:pt x="687" y="13"/>
                          <a:pt x="687" y="13"/>
                        </a:cubicBezTo>
                        <a:cubicBezTo>
                          <a:pt x="687" y="13"/>
                          <a:pt x="687" y="109"/>
                          <a:pt x="687" y="205"/>
                        </a:cubicBezTo>
                        <a:cubicBezTo>
                          <a:pt x="738" y="211"/>
                          <a:pt x="789" y="253"/>
                          <a:pt x="789" y="253"/>
                        </a:cubicBezTo>
                        <a:cubicBezTo>
                          <a:pt x="789" y="253"/>
                          <a:pt x="857" y="185"/>
                          <a:pt x="926" y="118"/>
                        </a:cubicBezTo>
                        <a:cubicBezTo>
                          <a:pt x="1013" y="178"/>
                          <a:pt x="1064" y="255"/>
                          <a:pt x="1064" y="255"/>
                        </a:cubicBezTo>
                        <a:cubicBezTo>
                          <a:pt x="1064" y="255"/>
                          <a:pt x="995" y="322"/>
                          <a:pt x="926" y="390"/>
                        </a:cubicBezTo>
                        <a:cubicBezTo>
                          <a:pt x="963" y="430"/>
                          <a:pt x="975" y="493"/>
                          <a:pt x="975" y="493"/>
                        </a:cubicBezTo>
                        <a:cubicBezTo>
                          <a:pt x="975" y="493"/>
                          <a:pt x="1071" y="493"/>
                          <a:pt x="1167" y="493"/>
                        </a:cubicBezTo>
                        <a:cubicBezTo>
                          <a:pt x="1185" y="586"/>
                          <a:pt x="1167" y="685"/>
                          <a:pt x="1167" y="685"/>
                        </a:cubicBezTo>
                        <a:cubicBezTo>
                          <a:pt x="1167" y="685"/>
                          <a:pt x="1071" y="685"/>
                          <a:pt x="975" y="685"/>
                        </a:cubicBezTo>
                        <a:cubicBezTo>
                          <a:pt x="971" y="739"/>
                          <a:pt x="927" y="790"/>
                          <a:pt x="927" y="790"/>
                        </a:cubicBezTo>
                        <a:lnTo>
                          <a:pt x="1064" y="924"/>
                        </a:lnTo>
                        <a:cubicBezTo>
                          <a:pt x="1064" y="924"/>
                          <a:pt x="1005" y="1002"/>
                          <a:pt x="927" y="1060"/>
                        </a:cubicBezTo>
                        <a:cubicBezTo>
                          <a:pt x="859" y="993"/>
                          <a:pt x="791" y="927"/>
                          <a:pt x="791" y="927"/>
                        </a:cubicBezTo>
                        <a:cubicBezTo>
                          <a:pt x="791" y="927"/>
                          <a:pt x="744" y="966"/>
                          <a:pt x="687" y="973"/>
                        </a:cubicBezTo>
                        <a:cubicBezTo>
                          <a:pt x="687" y="1069"/>
                          <a:pt x="687" y="1165"/>
                          <a:pt x="687" y="1165"/>
                        </a:cubicBezTo>
                        <a:cubicBezTo>
                          <a:pt x="687" y="1165"/>
                          <a:pt x="591" y="1180"/>
                          <a:pt x="495" y="1165"/>
                        </a:cubicBezTo>
                        <a:cubicBezTo>
                          <a:pt x="495" y="1165"/>
                          <a:pt x="495" y="1069"/>
                          <a:pt x="495" y="973"/>
                        </a:cubicBezTo>
                        <a:cubicBezTo>
                          <a:pt x="441" y="967"/>
                          <a:pt x="390" y="925"/>
                          <a:pt x="390" y="925"/>
                        </a:cubicBezTo>
                        <a:cubicBezTo>
                          <a:pt x="390" y="925"/>
                          <a:pt x="322" y="993"/>
                          <a:pt x="254" y="1062"/>
                        </a:cubicBezTo>
                        <a:cubicBezTo>
                          <a:pt x="177" y="1003"/>
                          <a:pt x="119" y="927"/>
                          <a:pt x="119" y="927"/>
                        </a:cubicBezTo>
                        <a:lnTo>
                          <a:pt x="257" y="789"/>
                        </a:lnTo>
                        <a:cubicBezTo>
                          <a:pt x="257" y="789"/>
                          <a:pt x="215" y="741"/>
                          <a:pt x="207" y="685"/>
                        </a:cubicBezTo>
                        <a:cubicBezTo>
                          <a:pt x="111" y="685"/>
                          <a:pt x="15" y="685"/>
                          <a:pt x="15" y="685"/>
                        </a:cubicBezTo>
                        <a:cubicBezTo>
                          <a:pt x="0" y="589"/>
                          <a:pt x="15" y="493"/>
                          <a:pt x="15" y="493"/>
                        </a:cubicBezTo>
                        <a:cubicBezTo>
                          <a:pt x="15" y="493"/>
                          <a:pt x="111" y="493"/>
                          <a:pt x="207" y="493"/>
                        </a:cubicBezTo>
                        <a:cubicBezTo>
                          <a:pt x="212" y="441"/>
                          <a:pt x="255" y="388"/>
                          <a:pt x="255" y="388"/>
                        </a:cubicBezTo>
                        <a:cubicBezTo>
                          <a:pt x="255" y="388"/>
                          <a:pt x="187" y="320"/>
                          <a:pt x="119" y="252"/>
                        </a:cubicBezTo>
                        <a:cubicBezTo>
                          <a:pt x="179" y="172"/>
                          <a:pt x="255" y="115"/>
                          <a:pt x="255" y="115"/>
                        </a:cubicBezTo>
                        <a:lnTo>
                          <a:pt x="393" y="253"/>
                        </a:lnTo>
                        <a:cubicBezTo>
                          <a:pt x="393" y="253"/>
                          <a:pt x="441" y="210"/>
                          <a:pt x="495" y="205"/>
                        </a:cubicBezTo>
                        <a:cubicBezTo>
                          <a:pt x="495" y="109"/>
                          <a:pt x="495" y="109"/>
                          <a:pt x="495" y="13"/>
                        </a:cubicBezTo>
                        <a:close/>
                      </a:path>
                    </a:pathLst>
                  </a:custGeom>
                  <a:solidFill>
                    <a:srgbClr val="A5A5A5"/>
                  </a:solidFill>
                  <a:ln w="9525" cap="flat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 baseline="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9" name="Shape 439"/>
                  <p:cNvSpPr/>
                  <p:nvPr/>
                </p:nvSpPr>
                <p:spPr>
                  <a:xfrm>
                    <a:off x="3766901" y="1868060"/>
                    <a:ext cx="99300" cy="993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9525" cap="flat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 baseline="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440" name="Shape 440"/>
              <p:cNvSpPr/>
              <p:nvPr/>
            </p:nvSpPr>
            <p:spPr>
              <a:xfrm>
                <a:off x="6269825" y="2267475"/>
                <a:ext cx="1121699" cy="1024800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41" name="Shape 441"/>
            <p:cNvSpPr/>
            <p:nvPr/>
          </p:nvSpPr>
          <p:spPr>
            <a:xfrm>
              <a:off x="1022499" y="5108040"/>
              <a:ext cx="1525799" cy="639600"/>
            </a:xfrm>
            <a:prstGeom prst="rect">
              <a:avLst/>
            </a:prstGeom>
            <a:solidFill>
              <a:srgbClr val="03FF00">
                <a:alpha val="21540"/>
              </a:srgbClr>
            </a:solidFill>
            <a:ln w="38100" cap="flat">
              <a:solidFill>
                <a:srgbClr val="274E1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2" name="Shape 442"/>
          <p:cNvGrpSpPr/>
          <p:nvPr/>
        </p:nvGrpSpPr>
        <p:grpSpPr>
          <a:xfrm>
            <a:off x="5297537" y="3154090"/>
            <a:ext cx="1525799" cy="639608"/>
            <a:chOff x="1022499" y="5108040"/>
            <a:chExt cx="1525799" cy="639608"/>
          </a:xfrm>
        </p:grpSpPr>
        <p:grpSp>
          <p:nvGrpSpPr>
            <p:cNvPr id="443" name="Shape 443"/>
            <p:cNvGrpSpPr/>
            <p:nvPr/>
          </p:nvGrpSpPr>
          <p:grpSpPr>
            <a:xfrm>
              <a:off x="1075976" y="5177552"/>
              <a:ext cx="1408948" cy="570096"/>
              <a:chOff x="5240458" y="2267475"/>
              <a:chExt cx="2151066" cy="1024800"/>
            </a:xfrm>
          </p:grpSpPr>
          <p:grpSp>
            <p:nvGrpSpPr>
              <p:cNvPr id="444" name="Shape 444"/>
              <p:cNvGrpSpPr/>
              <p:nvPr/>
            </p:nvGrpSpPr>
            <p:grpSpPr>
              <a:xfrm>
                <a:off x="5240458" y="2405048"/>
                <a:ext cx="1042800" cy="756000"/>
                <a:chOff x="7199406" y="3527373"/>
                <a:chExt cx="1042800" cy="756000"/>
              </a:xfrm>
            </p:grpSpPr>
            <p:sp>
              <p:nvSpPr>
                <p:cNvPr id="445" name="Shape 445"/>
                <p:cNvSpPr/>
                <p:nvPr/>
              </p:nvSpPr>
              <p:spPr>
                <a:xfrm>
                  <a:off x="7199406" y="3527373"/>
                  <a:ext cx="1042800" cy="756000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46" name="Shape 446"/>
                <p:cNvGrpSpPr/>
                <p:nvPr/>
              </p:nvGrpSpPr>
              <p:grpSpPr>
                <a:xfrm>
                  <a:off x="7315200" y="3581765"/>
                  <a:ext cx="613741" cy="611154"/>
                  <a:chOff x="3510528" y="1612723"/>
                  <a:chExt cx="613741" cy="611154"/>
                </a:xfrm>
              </p:grpSpPr>
              <p:sp>
                <p:nvSpPr>
                  <p:cNvPr id="447" name="Shape 447"/>
                  <p:cNvSpPr/>
                  <p:nvPr/>
                </p:nvSpPr>
                <p:spPr>
                  <a:xfrm>
                    <a:off x="3510528" y="1612723"/>
                    <a:ext cx="613741" cy="61115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85" h="1180" extrusionOk="0">
                        <a:moveTo>
                          <a:pt x="495" y="13"/>
                        </a:moveTo>
                        <a:cubicBezTo>
                          <a:pt x="591" y="0"/>
                          <a:pt x="687" y="13"/>
                          <a:pt x="687" y="13"/>
                        </a:cubicBezTo>
                        <a:cubicBezTo>
                          <a:pt x="687" y="13"/>
                          <a:pt x="687" y="109"/>
                          <a:pt x="687" y="205"/>
                        </a:cubicBezTo>
                        <a:cubicBezTo>
                          <a:pt x="738" y="211"/>
                          <a:pt x="789" y="253"/>
                          <a:pt x="789" y="253"/>
                        </a:cubicBezTo>
                        <a:cubicBezTo>
                          <a:pt x="789" y="253"/>
                          <a:pt x="857" y="185"/>
                          <a:pt x="926" y="118"/>
                        </a:cubicBezTo>
                        <a:cubicBezTo>
                          <a:pt x="1013" y="178"/>
                          <a:pt x="1064" y="255"/>
                          <a:pt x="1064" y="255"/>
                        </a:cubicBezTo>
                        <a:cubicBezTo>
                          <a:pt x="1064" y="255"/>
                          <a:pt x="995" y="322"/>
                          <a:pt x="926" y="390"/>
                        </a:cubicBezTo>
                        <a:cubicBezTo>
                          <a:pt x="963" y="430"/>
                          <a:pt x="975" y="493"/>
                          <a:pt x="975" y="493"/>
                        </a:cubicBezTo>
                        <a:cubicBezTo>
                          <a:pt x="975" y="493"/>
                          <a:pt x="1071" y="493"/>
                          <a:pt x="1167" y="493"/>
                        </a:cubicBezTo>
                        <a:cubicBezTo>
                          <a:pt x="1185" y="586"/>
                          <a:pt x="1167" y="685"/>
                          <a:pt x="1167" y="685"/>
                        </a:cubicBezTo>
                        <a:cubicBezTo>
                          <a:pt x="1167" y="685"/>
                          <a:pt x="1071" y="685"/>
                          <a:pt x="975" y="685"/>
                        </a:cubicBezTo>
                        <a:cubicBezTo>
                          <a:pt x="971" y="739"/>
                          <a:pt x="927" y="790"/>
                          <a:pt x="927" y="790"/>
                        </a:cubicBezTo>
                        <a:lnTo>
                          <a:pt x="1064" y="924"/>
                        </a:lnTo>
                        <a:cubicBezTo>
                          <a:pt x="1064" y="924"/>
                          <a:pt x="1005" y="1002"/>
                          <a:pt x="927" y="1060"/>
                        </a:cubicBezTo>
                        <a:cubicBezTo>
                          <a:pt x="859" y="993"/>
                          <a:pt x="791" y="927"/>
                          <a:pt x="791" y="927"/>
                        </a:cubicBezTo>
                        <a:cubicBezTo>
                          <a:pt x="791" y="927"/>
                          <a:pt x="744" y="966"/>
                          <a:pt x="687" y="973"/>
                        </a:cubicBezTo>
                        <a:cubicBezTo>
                          <a:pt x="687" y="1069"/>
                          <a:pt x="687" y="1165"/>
                          <a:pt x="687" y="1165"/>
                        </a:cubicBezTo>
                        <a:cubicBezTo>
                          <a:pt x="687" y="1165"/>
                          <a:pt x="591" y="1180"/>
                          <a:pt x="495" y="1165"/>
                        </a:cubicBezTo>
                        <a:cubicBezTo>
                          <a:pt x="495" y="1165"/>
                          <a:pt x="495" y="1069"/>
                          <a:pt x="495" y="973"/>
                        </a:cubicBezTo>
                        <a:cubicBezTo>
                          <a:pt x="441" y="967"/>
                          <a:pt x="390" y="925"/>
                          <a:pt x="390" y="925"/>
                        </a:cubicBezTo>
                        <a:cubicBezTo>
                          <a:pt x="390" y="925"/>
                          <a:pt x="322" y="993"/>
                          <a:pt x="254" y="1062"/>
                        </a:cubicBezTo>
                        <a:cubicBezTo>
                          <a:pt x="177" y="1003"/>
                          <a:pt x="119" y="927"/>
                          <a:pt x="119" y="927"/>
                        </a:cubicBezTo>
                        <a:lnTo>
                          <a:pt x="257" y="789"/>
                        </a:lnTo>
                        <a:cubicBezTo>
                          <a:pt x="257" y="789"/>
                          <a:pt x="215" y="741"/>
                          <a:pt x="207" y="685"/>
                        </a:cubicBezTo>
                        <a:cubicBezTo>
                          <a:pt x="111" y="685"/>
                          <a:pt x="15" y="685"/>
                          <a:pt x="15" y="685"/>
                        </a:cubicBezTo>
                        <a:cubicBezTo>
                          <a:pt x="0" y="589"/>
                          <a:pt x="15" y="493"/>
                          <a:pt x="15" y="493"/>
                        </a:cubicBezTo>
                        <a:cubicBezTo>
                          <a:pt x="15" y="493"/>
                          <a:pt x="111" y="493"/>
                          <a:pt x="207" y="493"/>
                        </a:cubicBezTo>
                        <a:cubicBezTo>
                          <a:pt x="212" y="441"/>
                          <a:pt x="255" y="388"/>
                          <a:pt x="255" y="388"/>
                        </a:cubicBezTo>
                        <a:cubicBezTo>
                          <a:pt x="255" y="388"/>
                          <a:pt x="187" y="320"/>
                          <a:pt x="119" y="252"/>
                        </a:cubicBezTo>
                        <a:cubicBezTo>
                          <a:pt x="179" y="172"/>
                          <a:pt x="255" y="115"/>
                          <a:pt x="255" y="115"/>
                        </a:cubicBezTo>
                        <a:lnTo>
                          <a:pt x="393" y="253"/>
                        </a:lnTo>
                        <a:cubicBezTo>
                          <a:pt x="393" y="253"/>
                          <a:pt x="441" y="210"/>
                          <a:pt x="495" y="205"/>
                        </a:cubicBezTo>
                        <a:cubicBezTo>
                          <a:pt x="495" y="109"/>
                          <a:pt x="495" y="109"/>
                          <a:pt x="495" y="13"/>
                        </a:cubicBezTo>
                        <a:close/>
                      </a:path>
                    </a:pathLst>
                  </a:custGeom>
                  <a:solidFill>
                    <a:srgbClr val="A5A5A5"/>
                  </a:solidFill>
                  <a:ln w="9525" cap="flat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 baseline="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8" name="Shape 448"/>
                  <p:cNvSpPr/>
                  <p:nvPr/>
                </p:nvSpPr>
                <p:spPr>
                  <a:xfrm>
                    <a:off x="3766901" y="1868060"/>
                    <a:ext cx="99300" cy="993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9525" cap="flat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 baseline="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449" name="Shape 449"/>
              <p:cNvSpPr/>
              <p:nvPr/>
            </p:nvSpPr>
            <p:spPr>
              <a:xfrm>
                <a:off x="6269825" y="2267475"/>
                <a:ext cx="1121699" cy="1024800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50" name="Shape 450"/>
            <p:cNvSpPr/>
            <p:nvPr/>
          </p:nvSpPr>
          <p:spPr>
            <a:xfrm>
              <a:off x="1022499" y="5108040"/>
              <a:ext cx="1525799" cy="639600"/>
            </a:xfrm>
            <a:prstGeom prst="rect">
              <a:avLst/>
            </a:prstGeom>
            <a:solidFill>
              <a:srgbClr val="03FF00">
                <a:alpha val="21540"/>
              </a:srgbClr>
            </a:solidFill>
            <a:ln w="38100" cap="flat">
              <a:solidFill>
                <a:srgbClr val="274E1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1" name="Shape 451"/>
          <p:cNvGrpSpPr/>
          <p:nvPr/>
        </p:nvGrpSpPr>
        <p:grpSpPr>
          <a:xfrm>
            <a:off x="5297537" y="3820990"/>
            <a:ext cx="1525799" cy="639608"/>
            <a:chOff x="1022499" y="5108040"/>
            <a:chExt cx="1525799" cy="639608"/>
          </a:xfrm>
        </p:grpSpPr>
        <p:grpSp>
          <p:nvGrpSpPr>
            <p:cNvPr id="452" name="Shape 452"/>
            <p:cNvGrpSpPr/>
            <p:nvPr/>
          </p:nvGrpSpPr>
          <p:grpSpPr>
            <a:xfrm>
              <a:off x="1075976" y="5177552"/>
              <a:ext cx="1408948" cy="570096"/>
              <a:chOff x="5240458" y="2267475"/>
              <a:chExt cx="2151066" cy="1024800"/>
            </a:xfrm>
          </p:grpSpPr>
          <p:grpSp>
            <p:nvGrpSpPr>
              <p:cNvPr id="453" name="Shape 453"/>
              <p:cNvGrpSpPr/>
              <p:nvPr/>
            </p:nvGrpSpPr>
            <p:grpSpPr>
              <a:xfrm>
                <a:off x="5240458" y="2405048"/>
                <a:ext cx="1042800" cy="756000"/>
                <a:chOff x="7199406" y="3527373"/>
                <a:chExt cx="1042800" cy="756000"/>
              </a:xfrm>
            </p:grpSpPr>
            <p:sp>
              <p:nvSpPr>
                <p:cNvPr id="454" name="Shape 454"/>
                <p:cNvSpPr/>
                <p:nvPr/>
              </p:nvSpPr>
              <p:spPr>
                <a:xfrm>
                  <a:off x="7199406" y="3527373"/>
                  <a:ext cx="1042800" cy="756000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55" name="Shape 455"/>
                <p:cNvGrpSpPr/>
                <p:nvPr/>
              </p:nvGrpSpPr>
              <p:grpSpPr>
                <a:xfrm>
                  <a:off x="7315200" y="3581765"/>
                  <a:ext cx="613741" cy="611154"/>
                  <a:chOff x="3510528" y="1612723"/>
                  <a:chExt cx="613741" cy="611154"/>
                </a:xfrm>
              </p:grpSpPr>
              <p:sp>
                <p:nvSpPr>
                  <p:cNvPr id="456" name="Shape 456"/>
                  <p:cNvSpPr/>
                  <p:nvPr/>
                </p:nvSpPr>
                <p:spPr>
                  <a:xfrm>
                    <a:off x="3510528" y="1612723"/>
                    <a:ext cx="613741" cy="61115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85" h="1180" extrusionOk="0">
                        <a:moveTo>
                          <a:pt x="495" y="13"/>
                        </a:moveTo>
                        <a:cubicBezTo>
                          <a:pt x="591" y="0"/>
                          <a:pt x="687" y="13"/>
                          <a:pt x="687" y="13"/>
                        </a:cubicBezTo>
                        <a:cubicBezTo>
                          <a:pt x="687" y="13"/>
                          <a:pt x="687" y="109"/>
                          <a:pt x="687" y="205"/>
                        </a:cubicBezTo>
                        <a:cubicBezTo>
                          <a:pt x="738" y="211"/>
                          <a:pt x="789" y="253"/>
                          <a:pt x="789" y="253"/>
                        </a:cubicBezTo>
                        <a:cubicBezTo>
                          <a:pt x="789" y="253"/>
                          <a:pt x="857" y="185"/>
                          <a:pt x="926" y="118"/>
                        </a:cubicBezTo>
                        <a:cubicBezTo>
                          <a:pt x="1013" y="178"/>
                          <a:pt x="1064" y="255"/>
                          <a:pt x="1064" y="255"/>
                        </a:cubicBezTo>
                        <a:cubicBezTo>
                          <a:pt x="1064" y="255"/>
                          <a:pt x="995" y="322"/>
                          <a:pt x="926" y="390"/>
                        </a:cubicBezTo>
                        <a:cubicBezTo>
                          <a:pt x="963" y="430"/>
                          <a:pt x="975" y="493"/>
                          <a:pt x="975" y="493"/>
                        </a:cubicBezTo>
                        <a:cubicBezTo>
                          <a:pt x="975" y="493"/>
                          <a:pt x="1071" y="493"/>
                          <a:pt x="1167" y="493"/>
                        </a:cubicBezTo>
                        <a:cubicBezTo>
                          <a:pt x="1185" y="586"/>
                          <a:pt x="1167" y="685"/>
                          <a:pt x="1167" y="685"/>
                        </a:cubicBezTo>
                        <a:cubicBezTo>
                          <a:pt x="1167" y="685"/>
                          <a:pt x="1071" y="685"/>
                          <a:pt x="975" y="685"/>
                        </a:cubicBezTo>
                        <a:cubicBezTo>
                          <a:pt x="971" y="739"/>
                          <a:pt x="927" y="790"/>
                          <a:pt x="927" y="790"/>
                        </a:cubicBezTo>
                        <a:lnTo>
                          <a:pt x="1064" y="924"/>
                        </a:lnTo>
                        <a:cubicBezTo>
                          <a:pt x="1064" y="924"/>
                          <a:pt x="1005" y="1002"/>
                          <a:pt x="927" y="1060"/>
                        </a:cubicBezTo>
                        <a:cubicBezTo>
                          <a:pt x="859" y="993"/>
                          <a:pt x="791" y="927"/>
                          <a:pt x="791" y="927"/>
                        </a:cubicBezTo>
                        <a:cubicBezTo>
                          <a:pt x="791" y="927"/>
                          <a:pt x="744" y="966"/>
                          <a:pt x="687" y="973"/>
                        </a:cubicBezTo>
                        <a:cubicBezTo>
                          <a:pt x="687" y="1069"/>
                          <a:pt x="687" y="1165"/>
                          <a:pt x="687" y="1165"/>
                        </a:cubicBezTo>
                        <a:cubicBezTo>
                          <a:pt x="687" y="1165"/>
                          <a:pt x="591" y="1180"/>
                          <a:pt x="495" y="1165"/>
                        </a:cubicBezTo>
                        <a:cubicBezTo>
                          <a:pt x="495" y="1165"/>
                          <a:pt x="495" y="1069"/>
                          <a:pt x="495" y="973"/>
                        </a:cubicBezTo>
                        <a:cubicBezTo>
                          <a:pt x="441" y="967"/>
                          <a:pt x="390" y="925"/>
                          <a:pt x="390" y="925"/>
                        </a:cubicBezTo>
                        <a:cubicBezTo>
                          <a:pt x="390" y="925"/>
                          <a:pt x="322" y="993"/>
                          <a:pt x="254" y="1062"/>
                        </a:cubicBezTo>
                        <a:cubicBezTo>
                          <a:pt x="177" y="1003"/>
                          <a:pt x="119" y="927"/>
                          <a:pt x="119" y="927"/>
                        </a:cubicBezTo>
                        <a:lnTo>
                          <a:pt x="257" y="789"/>
                        </a:lnTo>
                        <a:cubicBezTo>
                          <a:pt x="257" y="789"/>
                          <a:pt x="215" y="741"/>
                          <a:pt x="207" y="685"/>
                        </a:cubicBezTo>
                        <a:cubicBezTo>
                          <a:pt x="111" y="685"/>
                          <a:pt x="15" y="685"/>
                          <a:pt x="15" y="685"/>
                        </a:cubicBezTo>
                        <a:cubicBezTo>
                          <a:pt x="0" y="589"/>
                          <a:pt x="15" y="493"/>
                          <a:pt x="15" y="493"/>
                        </a:cubicBezTo>
                        <a:cubicBezTo>
                          <a:pt x="15" y="493"/>
                          <a:pt x="111" y="493"/>
                          <a:pt x="207" y="493"/>
                        </a:cubicBezTo>
                        <a:cubicBezTo>
                          <a:pt x="212" y="441"/>
                          <a:pt x="255" y="388"/>
                          <a:pt x="255" y="388"/>
                        </a:cubicBezTo>
                        <a:cubicBezTo>
                          <a:pt x="255" y="388"/>
                          <a:pt x="187" y="320"/>
                          <a:pt x="119" y="252"/>
                        </a:cubicBezTo>
                        <a:cubicBezTo>
                          <a:pt x="179" y="172"/>
                          <a:pt x="255" y="115"/>
                          <a:pt x="255" y="115"/>
                        </a:cubicBezTo>
                        <a:lnTo>
                          <a:pt x="393" y="253"/>
                        </a:lnTo>
                        <a:cubicBezTo>
                          <a:pt x="393" y="253"/>
                          <a:pt x="441" y="210"/>
                          <a:pt x="495" y="205"/>
                        </a:cubicBezTo>
                        <a:cubicBezTo>
                          <a:pt x="495" y="109"/>
                          <a:pt x="495" y="109"/>
                          <a:pt x="495" y="13"/>
                        </a:cubicBezTo>
                        <a:close/>
                      </a:path>
                    </a:pathLst>
                  </a:custGeom>
                  <a:solidFill>
                    <a:srgbClr val="A5A5A5"/>
                  </a:solidFill>
                  <a:ln w="9525" cap="flat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 baseline="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7" name="Shape 457"/>
                  <p:cNvSpPr/>
                  <p:nvPr/>
                </p:nvSpPr>
                <p:spPr>
                  <a:xfrm>
                    <a:off x="3766901" y="1868060"/>
                    <a:ext cx="99300" cy="993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9525" cap="flat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 baseline="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458" name="Shape 458"/>
              <p:cNvSpPr/>
              <p:nvPr/>
            </p:nvSpPr>
            <p:spPr>
              <a:xfrm>
                <a:off x="6269825" y="2267475"/>
                <a:ext cx="1121699" cy="1024800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59" name="Shape 459"/>
            <p:cNvSpPr/>
            <p:nvPr/>
          </p:nvSpPr>
          <p:spPr>
            <a:xfrm>
              <a:off x="1022499" y="5108040"/>
              <a:ext cx="1525799" cy="639600"/>
            </a:xfrm>
            <a:prstGeom prst="rect">
              <a:avLst/>
            </a:prstGeom>
            <a:solidFill>
              <a:srgbClr val="03FF00">
                <a:alpha val="21540"/>
              </a:srgbClr>
            </a:solidFill>
            <a:ln w="38100" cap="flat">
              <a:solidFill>
                <a:srgbClr val="274E1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0" name="Shape 460"/>
          <p:cNvGrpSpPr/>
          <p:nvPr/>
        </p:nvGrpSpPr>
        <p:grpSpPr>
          <a:xfrm>
            <a:off x="5250762" y="4941240"/>
            <a:ext cx="1525799" cy="639608"/>
            <a:chOff x="1022499" y="5108040"/>
            <a:chExt cx="1525799" cy="639608"/>
          </a:xfrm>
        </p:grpSpPr>
        <p:grpSp>
          <p:nvGrpSpPr>
            <p:cNvPr id="461" name="Shape 461"/>
            <p:cNvGrpSpPr/>
            <p:nvPr/>
          </p:nvGrpSpPr>
          <p:grpSpPr>
            <a:xfrm>
              <a:off x="1075976" y="5177552"/>
              <a:ext cx="1408948" cy="570096"/>
              <a:chOff x="5240458" y="2267475"/>
              <a:chExt cx="2151066" cy="1024800"/>
            </a:xfrm>
          </p:grpSpPr>
          <p:grpSp>
            <p:nvGrpSpPr>
              <p:cNvPr id="462" name="Shape 462"/>
              <p:cNvGrpSpPr/>
              <p:nvPr/>
            </p:nvGrpSpPr>
            <p:grpSpPr>
              <a:xfrm>
                <a:off x="5240458" y="2405048"/>
                <a:ext cx="1042800" cy="756000"/>
                <a:chOff x="7199406" y="3527373"/>
                <a:chExt cx="1042800" cy="756000"/>
              </a:xfrm>
            </p:grpSpPr>
            <p:sp>
              <p:nvSpPr>
                <p:cNvPr id="463" name="Shape 463"/>
                <p:cNvSpPr/>
                <p:nvPr/>
              </p:nvSpPr>
              <p:spPr>
                <a:xfrm>
                  <a:off x="7199406" y="3527373"/>
                  <a:ext cx="1042800" cy="756000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64" name="Shape 464"/>
                <p:cNvGrpSpPr/>
                <p:nvPr/>
              </p:nvGrpSpPr>
              <p:grpSpPr>
                <a:xfrm>
                  <a:off x="7315200" y="3581765"/>
                  <a:ext cx="613741" cy="611154"/>
                  <a:chOff x="3510528" y="1612723"/>
                  <a:chExt cx="613741" cy="611154"/>
                </a:xfrm>
              </p:grpSpPr>
              <p:sp>
                <p:nvSpPr>
                  <p:cNvPr id="465" name="Shape 465"/>
                  <p:cNvSpPr/>
                  <p:nvPr/>
                </p:nvSpPr>
                <p:spPr>
                  <a:xfrm>
                    <a:off x="3510528" y="1612723"/>
                    <a:ext cx="613741" cy="61115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85" h="1180" extrusionOk="0">
                        <a:moveTo>
                          <a:pt x="495" y="13"/>
                        </a:moveTo>
                        <a:cubicBezTo>
                          <a:pt x="591" y="0"/>
                          <a:pt x="687" y="13"/>
                          <a:pt x="687" y="13"/>
                        </a:cubicBezTo>
                        <a:cubicBezTo>
                          <a:pt x="687" y="13"/>
                          <a:pt x="687" y="109"/>
                          <a:pt x="687" y="205"/>
                        </a:cubicBezTo>
                        <a:cubicBezTo>
                          <a:pt x="738" y="211"/>
                          <a:pt x="789" y="253"/>
                          <a:pt x="789" y="253"/>
                        </a:cubicBezTo>
                        <a:cubicBezTo>
                          <a:pt x="789" y="253"/>
                          <a:pt x="857" y="185"/>
                          <a:pt x="926" y="118"/>
                        </a:cubicBezTo>
                        <a:cubicBezTo>
                          <a:pt x="1013" y="178"/>
                          <a:pt x="1064" y="255"/>
                          <a:pt x="1064" y="255"/>
                        </a:cubicBezTo>
                        <a:cubicBezTo>
                          <a:pt x="1064" y="255"/>
                          <a:pt x="995" y="322"/>
                          <a:pt x="926" y="390"/>
                        </a:cubicBezTo>
                        <a:cubicBezTo>
                          <a:pt x="963" y="430"/>
                          <a:pt x="975" y="493"/>
                          <a:pt x="975" y="493"/>
                        </a:cubicBezTo>
                        <a:cubicBezTo>
                          <a:pt x="975" y="493"/>
                          <a:pt x="1071" y="493"/>
                          <a:pt x="1167" y="493"/>
                        </a:cubicBezTo>
                        <a:cubicBezTo>
                          <a:pt x="1185" y="586"/>
                          <a:pt x="1167" y="685"/>
                          <a:pt x="1167" y="685"/>
                        </a:cubicBezTo>
                        <a:cubicBezTo>
                          <a:pt x="1167" y="685"/>
                          <a:pt x="1071" y="685"/>
                          <a:pt x="975" y="685"/>
                        </a:cubicBezTo>
                        <a:cubicBezTo>
                          <a:pt x="971" y="739"/>
                          <a:pt x="927" y="790"/>
                          <a:pt x="927" y="790"/>
                        </a:cubicBezTo>
                        <a:lnTo>
                          <a:pt x="1064" y="924"/>
                        </a:lnTo>
                        <a:cubicBezTo>
                          <a:pt x="1064" y="924"/>
                          <a:pt x="1005" y="1002"/>
                          <a:pt x="927" y="1060"/>
                        </a:cubicBezTo>
                        <a:cubicBezTo>
                          <a:pt x="859" y="993"/>
                          <a:pt x="791" y="927"/>
                          <a:pt x="791" y="927"/>
                        </a:cubicBezTo>
                        <a:cubicBezTo>
                          <a:pt x="791" y="927"/>
                          <a:pt x="744" y="966"/>
                          <a:pt x="687" y="973"/>
                        </a:cubicBezTo>
                        <a:cubicBezTo>
                          <a:pt x="687" y="1069"/>
                          <a:pt x="687" y="1165"/>
                          <a:pt x="687" y="1165"/>
                        </a:cubicBezTo>
                        <a:cubicBezTo>
                          <a:pt x="687" y="1165"/>
                          <a:pt x="591" y="1180"/>
                          <a:pt x="495" y="1165"/>
                        </a:cubicBezTo>
                        <a:cubicBezTo>
                          <a:pt x="495" y="1165"/>
                          <a:pt x="495" y="1069"/>
                          <a:pt x="495" y="973"/>
                        </a:cubicBezTo>
                        <a:cubicBezTo>
                          <a:pt x="441" y="967"/>
                          <a:pt x="390" y="925"/>
                          <a:pt x="390" y="925"/>
                        </a:cubicBezTo>
                        <a:cubicBezTo>
                          <a:pt x="390" y="925"/>
                          <a:pt x="322" y="993"/>
                          <a:pt x="254" y="1062"/>
                        </a:cubicBezTo>
                        <a:cubicBezTo>
                          <a:pt x="177" y="1003"/>
                          <a:pt x="119" y="927"/>
                          <a:pt x="119" y="927"/>
                        </a:cubicBezTo>
                        <a:lnTo>
                          <a:pt x="257" y="789"/>
                        </a:lnTo>
                        <a:cubicBezTo>
                          <a:pt x="257" y="789"/>
                          <a:pt x="215" y="741"/>
                          <a:pt x="207" y="685"/>
                        </a:cubicBezTo>
                        <a:cubicBezTo>
                          <a:pt x="111" y="685"/>
                          <a:pt x="15" y="685"/>
                          <a:pt x="15" y="685"/>
                        </a:cubicBezTo>
                        <a:cubicBezTo>
                          <a:pt x="0" y="589"/>
                          <a:pt x="15" y="493"/>
                          <a:pt x="15" y="493"/>
                        </a:cubicBezTo>
                        <a:cubicBezTo>
                          <a:pt x="15" y="493"/>
                          <a:pt x="111" y="493"/>
                          <a:pt x="207" y="493"/>
                        </a:cubicBezTo>
                        <a:cubicBezTo>
                          <a:pt x="212" y="441"/>
                          <a:pt x="255" y="388"/>
                          <a:pt x="255" y="388"/>
                        </a:cubicBezTo>
                        <a:cubicBezTo>
                          <a:pt x="255" y="388"/>
                          <a:pt x="187" y="320"/>
                          <a:pt x="119" y="252"/>
                        </a:cubicBezTo>
                        <a:cubicBezTo>
                          <a:pt x="179" y="172"/>
                          <a:pt x="255" y="115"/>
                          <a:pt x="255" y="115"/>
                        </a:cubicBezTo>
                        <a:lnTo>
                          <a:pt x="393" y="253"/>
                        </a:lnTo>
                        <a:cubicBezTo>
                          <a:pt x="393" y="253"/>
                          <a:pt x="441" y="210"/>
                          <a:pt x="495" y="205"/>
                        </a:cubicBezTo>
                        <a:cubicBezTo>
                          <a:pt x="495" y="109"/>
                          <a:pt x="495" y="109"/>
                          <a:pt x="495" y="13"/>
                        </a:cubicBezTo>
                        <a:close/>
                      </a:path>
                    </a:pathLst>
                  </a:custGeom>
                  <a:solidFill>
                    <a:srgbClr val="A5A5A5"/>
                  </a:solidFill>
                  <a:ln w="9525" cap="flat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 baseline="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6" name="Shape 466"/>
                  <p:cNvSpPr/>
                  <p:nvPr/>
                </p:nvSpPr>
                <p:spPr>
                  <a:xfrm>
                    <a:off x="3766901" y="1868060"/>
                    <a:ext cx="99300" cy="993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9525" cap="flat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 baseline="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467" name="Shape 467"/>
              <p:cNvSpPr/>
              <p:nvPr/>
            </p:nvSpPr>
            <p:spPr>
              <a:xfrm>
                <a:off x="6269825" y="2267475"/>
                <a:ext cx="1121699" cy="1024800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68" name="Shape 468"/>
            <p:cNvSpPr/>
            <p:nvPr/>
          </p:nvSpPr>
          <p:spPr>
            <a:xfrm>
              <a:off x="1022499" y="5108040"/>
              <a:ext cx="1525799" cy="639600"/>
            </a:xfrm>
            <a:prstGeom prst="rect">
              <a:avLst/>
            </a:prstGeom>
            <a:solidFill>
              <a:srgbClr val="03FF00">
                <a:alpha val="21540"/>
              </a:srgbClr>
            </a:solidFill>
            <a:ln w="38100" cap="flat">
              <a:solidFill>
                <a:srgbClr val="274E1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9" name="Shape 469"/>
          <p:cNvGrpSpPr/>
          <p:nvPr/>
        </p:nvGrpSpPr>
        <p:grpSpPr>
          <a:xfrm>
            <a:off x="3571549" y="2171915"/>
            <a:ext cx="1843537" cy="3270109"/>
            <a:chOff x="3038149" y="2171915"/>
            <a:chExt cx="1843537" cy="3270109"/>
          </a:xfrm>
        </p:grpSpPr>
        <p:sp>
          <p:nvSpPr>
            <p:cNvPr id="470" name="Shape 470"/>
            <p:cNvSpPr/>
            <p:nvPr/>
          </p:nvSpPr>
          <p:spPr>
            <a:xfrm>
              <a:off x="3336100" y="2347975"/>
              <a:ext cx="626124" cy="655449"/>
            </a:xfrm>
            <a:prstGeom prst="flowChartMagneticDisk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3336100" y="3468925"/>
              <a:ext cx="626124" cy="655449"/>
            </a:xfrm>
            <a:prstGeom prst="flowChartMagneticDisk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3336100" y="4786575"/>
              <a:ext cx="626124" cy="655449"/>
            </a:xfrm>
            <a:prstGeom prst="flowChartMagneticDisk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473" name="Shape 473"/>
            <p:cNvCxnSpPr>
              <a:stCxn id="432" idx="3"/>
              <a:endCxn id="470" idx="0"/>
            </p:cNvCxnSpPr>
            <p:nvPr/>
          </p:nvCxnSpPr>
          <p:spPr>
            <a:xfrm>
              <a:off x="3083924" y="2312890"/>
              <a:ext cx="565200" cy="253500"/>
            </a:xfrm>
            <a:prstGeom prst="straightConnector1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74" name="Shape 474"/>
            <p:cNvCxnSpPr/>
            <p:nvPr/>
          </p:nvCxnSpPr>
          <p:spPr>
            <a:xfrm rot="10800000" flipH="1">
              <a:off x="3083924" y="2768502"/>
              <a:ext cx="516299" cy="122400"/>
            </a:xfrm>
            <a:prstGeom prst="straightConnector1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75" name="Shape 475"/>
            <p:cNvCxnSpPr/>
            <p:nvPr/>
          </p:nvCxnSpPr>
          <p:spPr>
            <a:xfrm rot="10800000" flipH="1">
              <a:off x="3038149" y="3777540"/>
              <a:ext cx="516299" cy="122400"/>
            </a:xfrm>
            <a:prstGeom prst="straightConnector1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76" name="Shape 476"/>
            <p:cNvCxnSpPr/>
            <p:nvPr/>
          </p:nvCxnSpPr>
          <p:spPr>
            <a:xfrm rot="10800000" flipH="1">
              <a:off x="3083924" y="5058640"/>
              <a:ext cx="516299" cy="122400"/>
            </a:xfrm>
            <a:prstGeom prst="straightConnector1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77" name="Shape 477"/>
            <p:cNvCxnSpPr/>
            <p:nvPr/>
          </p:nvCxnSpPr>
          <p:spPr>
            <a:xfrm rot="10800000" flipH="1">
              <a:off x="3833187" y="2171915"/>
              <a:ext cx="999600" cy="460800"/>
            </a:xfrm>
            <a:prstGeom prst="straightConnector1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78" name="Shape 478"/>
            <p:cNvCxnSpPr>
              <a:endCxn id="441" idx="1"/>
            </p:cNvCxnSpPr>
            <p:nvPr/>
          </p:nvCxnSpPr>
          <p:spPr>
            <a:xfrm rot="10800000" flipH="1">
              <a:off x="3833187" y="2383715"/>
              <a:ext cx="1022700" cy="1334100"/>
            </a:xfrm>
            <a:prstGeom prst="straightConnector1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79" name="Shape 479"/>
            <p:cNvCxnSpPr/>
            <p:nvPr/>
          </p:nvCxnSpPr>
          <p:spPr>
            <a:xfrm rot="10800000" flipH="1">
              <a:off x="3741387" y="2660915"/>
              <a:ext cx="1140300" cy="2450700"/>
            </a:xfrm>
            <a:prstGeom prst="straightConnector1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80" name="Shape 480"/>
            <p:cNvCxnSpPr>
              <a:stCxn id="470" idx="4"/>
            </p:cNvCxnSpPr>
            <p:nvPr/>
          </p:nvCxnSpPr>
          <p:spPr>
            <a:xfrm>
              <a:off x="3962224" y="2675699"/>
              <a:ext cx="890100" cy="621300"/>
            </a:xfrm>
            <a:prstGeom prst="straightConnector1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81" name="Shape 481"/>
            <p:cNvCxnSpPr>
              <a:stCxn id="471" idx="4"/>
              <a:endCxn id="450" idx="1"/>
            </p:cNvCxnSpPr>
            <p:nvPr/>
          </p:nvCxnSpPr>
          <p:spPr>
            <a:xfrm rot="10800000" flipH="1">
              <a:off x="3962224" y="3473849"/>
              <a:ext cx="801900" cy="322800"/>
            </a:xfrm>
            <a:prstGeom prst="straightConnector1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82" name="Shape 482"/>
            <p:cNvCxnSpPr>
              <a:endCxn id="459" idx="1"/>
            </p:cNvCxnSpPr>
            <p:nvPr/>
          </p:nvCxnSpPr>
          <p:spPr>
            <a:xfrm>
              <a:off x="3833237" y="4000090"/>
              <a:ext cx="930900" cy="140700"/>
            </a:xfrm>
            <a:prstGeom prst="straightConnector1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83" name="Shape 483"/>
            <p:cNvCxnSpPr>
              <a:stCxn id="471" idx="3"/>
              <a:endCxn id="468" idx="1"/>
            </p:cNvCxnSpPr>
            <p:nvPr/>
          </p:nvCxnSpPr>
          <p:spPr>
            <a:xfrm>
              <a:off x="3649162" y="4124374"/>
              <a:ext cx="1068300" cy="1136700"/>
            </a:xfrm>
            <a:prstGeom prst="straightConnector1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84" name="Shape 484"/>
            <p:cNvCxnSpPr>
              <a:stCxn id="472" idx="4"/>
              <a:endCxn id="459" idx="1"/>
            </p:cNvCxnSpPr>
            <p:nvPr/>
          </p:nvCxnSpPr>
          <p:spPr>
            <a:xfrm rot="10800000" flipH="1">
              <a:off x="3962224" y="4140799"/>
              <a:ext cx="801900" cy="973500"/>
            </a:xfrm>
            <a:prstGeom prst="straightConnector1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85" name="Shape 485"/>
            <p:cNvCxnSpPr>
              <a:stCxn id="486" idx="4"/>
              <a:endCxn id="450" idx="1"/>
            </p:cNvCxnSpPr>
            <p:nvPr/>
          </p:nvCxnSpPr>
          <p:spPr>
            <a:xfrm rot="10800000" flipH="1">
              <a:off x="4114637" y="3473890"/>
              <a:ext cx="649500" cy="1792800"/>
            </a:xfrm>
            <a:prstGeom prst="straightConnector1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487" name="Shape 487"/>
          <p:cNvSpPr txBox="1"/>
          <p:nvPr/>
        </p:nvSpPr>
        <p:spPr>
          <a:xfrm>
            <a:off x="152400" y="6096000"/>
            <a:ext cx="8530200" cy="34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 dirty="0"/>
              <a:t>Image: Wikimedia commons (RobH/Tbayer (WMF))</a:t>
            </a:r>
          </a:p>
        </p:txBody>
      </p:sp>
      <p:grpSp>
        <p:nvGrpSpPr>
          <p:cNvPr id="488" name="Shape 488"/>
          <p:cNvGrpSpPr/>
          <p:nvPr/>
        </p:nvGrpSpPr>
        <p:grpSpPr>
          <a:xfrm>
            <a:off x="500175" y="2171915"/>
            <a:ext cx="1516224" cy="3270109"/>
            <a:chOff x="-33225" y="2171915"/>
            <a:chExt cx="1516224" cy="3270109"/>
          </a:xfrm>
        </p:grpSpPr>
        <p:sp>
          <p:nvSpPr>
            <p:cNvPr id="489" name="Shape 489"/>
            <p:cNvSpPr/>
            <p:nvPr/>
          </p:nvSpPr>
          <p:spPr>
            <a:xfrm>
              <a:off x="-33225" y="2347975"/>
              <a:ext cx="626124" cy="655449"/>
            </a:xfrm>
            <a:prstGeom prst="flowChartMagneticDisk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-33225" y="3468925"/>
              <a:ext cx="626124" cy="655449"/>
            </a:xfrm>
            <a:prstGeom prst="flowChartMagneticDisk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-33225" y="4786575"/>
              <a:ext cx="626124" cy="655449"/>
            </a:xfrm>
            <a:prstGeom prst="flowChartMagneticDisk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492" name="Shape 492"/>
            <p:cNvCxnSpPr/>
            <p:nvPr/>
          </p:nvCxnSpPr>
          <p:spPr>
            <a:xfrm rot="10800000" flipH="1">
              <a:off x="463862" y="2171915"/>
              <a:ext cx="999600" cy="460800"/>
            </a:xfrm>
            <a:prstGeom prst="straightConnector1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93" name="Shape 493"/>
            <p:cNvCxnSpPr>
              <a:stCxn id="491" idx="4"/>
            </p:cNvCxnSpPr>
            <p:nvPr/>
          </p:nvCxnSpPr>
          <p:spPr>
            <a:xfrm rot="10800000" flipH="1">
              <a:off x="592899" y="3296899"/>
              <a:ext cx="890100" cy="1817400"/>
            </a:xfrm>
            <a:prstGeom prst="straightConnector1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94" name="Shape 494"/>
            <p:cNvCxnSpPr/>
            <p:nvPr/>
          </p:nvCxnSpPr>
          <p:spPr>
            <a:xfrm>
              <a:off x="463912" y="4000090"/>
              <a:ext cx="930899" cy="140700"/>
            </a:xfrm>
            <a:prstGeom prst="straightConnector1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95" name="Shape 495"/>
            <p:cNvCxnSpPr>
              <a:stCxn id="491" idx="4"/>
              <a:endCxn id="496" idx="1"/>
            </p:cNvCxnSpPr>
            <p:nvPr/>
          </p:nvCxnSpPr>
          <p:spPr>
            <a:xfrm>
              <a:off x="592899" y="5114299"/>
              <a:ext cx="755099" cy="146700"/>
            </a:xfrm>
            <a:prstGeom prst="straightConnector1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grpSp>
        <p:nvGrpSpPr>
          <p:cNvPr id="497" name="Shape 497"/>
          <p:cNvGrpSpPr/>
          <p:nvPr/>
        </p:nvGrpSpPr>
        <p:grpSpPr>
          <a:xfrm>
            <a:off x="6776562" y="2239975"/>
            <a:ext cx="1624262" cy="3094049"/>
            <a:chOff x="6243162" y="2239975"/>
            <a:chExt cx="1624262" cy="3094049"/>
          </a:xfrm>
        </p:grpSpPr>
        <p:sp>
          <p:nvSpPr>
            <p:cNvPr id="498" name="Shape 498"/>
            <p:cNvSpPr/>
            <p:nvPr/>
          </p:nvSpPr>
          <p:spPr>
            <a:xfrm>
              <a:off x="7241300" y="2239975"/>
              <a:ext cx="626124" cy="655449"/>
            </a:xfrm>
            <a:prstGeom prst="flowChartMagneticDisk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7241300" y="3360925"/>
              <a:ext cx="626124" cy="655449"/>
            </a:xfrm>
            <a:prstGeom prst="flowChartMagneticDisk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7241300" y="4678575"/>
              <a:ext cx="626124" cy="655449"/>
            </a:xfrm>
            <a:prstGeom prst="flowChartMagneticDisk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501" name="Shape 501"/>
            <p:cNvCxnSpPr>
              <a:stCxn id="441" idx="3"/>
              <a:endCxn id="498" idx="2"/>
            </p:cNvCxnSpPr>
            <p:nvPr/>
          </p:nvCxnSpPr>
          <p:spPr>
            <a:xfrm>
              <a:off x="6381687" y="2383715"/>
              <a:ext cx="859499" cy="183900"/>
            </a:xfrm>
            <a:prstGeom prst="straightConnector1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02" name="Shape 502"/>
            <p:cNvCxnSpPr>
              <a:stCxn id="468" idx="3"/>
              <a:endCxn id="500" idx="2"/>
            </p:cNvCxnSpPr>
            <p:nvPr/>
          </p:nvCxnSpPr>
          <p:spPr>
            <a:xfrm rot="10800000" flipH="1">
              <a:off x="6243162" y="5006340"/>
              <a:ext cx="998099" cy="254700"/>
            </a:xfrm>
            <a:prstGeom prst="straightConnector1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03" name="Shape 503"/>
            <p:cNvCxnSpPr>
              <a:stCxn id="441" idx="3"/>
              <a:endCxn id="499" idx="2"/>
            </p:cNvCxnSpPr>
            <p:nvPr/>
          </p:nvCxnSpPr>
          <p:spPr>
            <a:xfrm>
              <a:off x="6381687" y="2383715"/>
              <a:ext cx="859499" cy="1305000"/>
            </a:xfrm>
            <a:prstGeom prst="straightConnector1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04" name="Shape 504"/>
            <p:cNvCxnSpPr>
              <a:stCxn id="450" idx="3"/>
              <a:endCxn id="499" idx="2"/>
            </p:cNvCxnSpPr>
            <p:nvPr/>
          </p:nvCxnSpPr>
          <p:spPr>
            <a:xfrm>
              <a:off x="6289937" y="3473890"/>
              <a:ext cx="951299" cy="214800"/>
            </a:xfrm>
            <a:prstGeom prst="straightConnector1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05" name="Shape 505"/>
            <p:cNvCxnSpPr>
              <a:stCxn id="450" idx="3"/>
              <a:endCxn id="498" idx="2"/>
            </p:cNvCxnSpPr>
            <p:nvPr/>
          </p:nvCxnSpPr>
          <p:spPr>
            <a:xfrm rot="10800000" flipH="1">
              <a:off x="6289937" y="2567590"/>
              <a:ext cx="951299" cy="906300"/>
            </a:xfrm>
            <a:prstGeom prst="straightConnector1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06" name="Shape 506"/>
            <p:cNvCxnSpPr>
              <a:stCxn id="459" idx="3"/>
              <a:endCxn id="499" idx="2"/>
            </p:cNvCxnSpPr>
            <p:nvPr/>
          </p:nvCxnSpPr>
          <p:spPr>
            <a:xfrm rot="10800000" flipH="1">
              <a:off x="6289937" y="3688690"/>
              <a:ext cx="951299" cy="452100"/>
            </a:xfrm>
            <a:prstGeom prst="straightConnector1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07" name="Shape 507"/>
            <p:cNvCxnSpPr>
              <a:stCxn id="459" idx="3"/>
              <a:endCxn id="500" idx="2"/>
            </p:cNvCxnSpPr>
            <p:nvPr/>
          </p:nvCxnSpPr>
          <p:spPr>
            <a:xfrm>
              <a:off x="6289937" y="4140790"/>
              <a:ext cx="951299" cy="865500"/>
            </a:xfrm>
            <a:prstGeom prst="straightConnector1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08" name="Shape 508"/>
            <p:cNvCxnSpPr>
              <a:stCxn id="468" idx="3"/>
              <a:endCxn id="498" idx="2"/>
            </p:cNvCxnSpPr>
            <p:nvPr/>
          </p:nvCxnSpPr>
          <p:spPr>
            <a:xfrm rot="10800000" flipH="1">
              <a:off x="6243162" y="2567640"/>
              <a:ext cx="998099" cy="2693400"/>
            </a:xfrm>
            <a:prstGeom prst="straightConnector1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2" name="TextBox 1"/>
          <p:cNvSpPr txBox="1"/>
          <p:nvPr/>
        </p:nvSpPr>
        <p:spPr>
          <a:xfrm>
            <a:off x="109929" y="1692725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HDFS</a:t>
            </a:r>
          </a:p>
          <a:p>
            <a:r>
              <a:rPr lang="en-US" sz="1800" b="1" dirty="0" smtClean="0"/>
              <a:t>data</a:t>
            </a:r>
            <a:endParaRPr lang="en-US" sz="18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8153400" y="1662195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HDFS</a:t>
            </a:r>
          </a:p>
          <a:p>
            <a:r>
              <a:rPr lang="en-US" sz="1800" b="1" dirty="0" smtClean="0"/>
              <a:t>data</a:t>
            </a:r>
            <a:endParaRPr lang="en-US" sz="1800" b="1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MapReduce for Machine Learning</a:t>
            </a:r>
          </a:p>
        </p:txBody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8534400" cy="542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 smtClean="0"/>
              <a:t>There are batch</a:t>
            </a:r>
            <a:r>
              <a:rPr lang="en" sz="2400" dirty="0"/>
              <a:t> </a:t>
            </a:r>
            <a:r>
              <a:rPr lang="en" sz="2400" dirty="0" smtClean="0"/>
              <a:t>algorithms for most Machine Learning tasks: 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 smtClean="0"/>
              <a:t>process entire dataset, compute gradient, update model</a:t>
            </a:r>
            <a:endParaRPr lang="en" sz="2400"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sz="2400" dirty="0" smtClean="0"/>
              <a:t>Two kinds of parallel ML algorithm:</a:t>
            </a:r>
          </a:p>
          <a:p>
            <a:pPr marL="457200" indent="-457200" rtl="0">
              <a:spcBef>
                <a:spcPts val="0"/>
              </a:spcBef>
              <a:buFont typeface="+mj-lt"/>
              <a:buAutoNum type="arabicPeriod"/>
            </a:pPr>
            <a:r>
              <a:rPr lang="en" sz="2400" b="1" dirty="0" smtClean="0">
                <a:solidFill>
                  <a:srgbClr val="0070C0"/>
                </a:solidFill>
              </a:rPr>
              <a:t>Data Parallel: </a:t>
            </a:r>
            <a:r>
              <a:rPr lang="en" sz="2400" dirty="0" smtClean="0"/>
              <a:t>distributed data, shared model.</a:t>
            </a:r>
          </a:p>
          <a:p>
            <a:pPr marL="457200" indent="-457200" rtl="0">
              <a:spcBef>
                <a:spcPts val="0"/>
              </a:spcBef>
              <a:buFont typeface="+mj-lt"/>
              <a:buAutoNum type="arabicPeriod"/>
            </a:pPr>
            <a:r>
              <a:rPr lang="en" sz="2400" b="1" dirty="0" smtClean="0">
                <a:solidFill>
                  <a:srgbClr val="C00000"/>
                </a:solidFill>
              </a:rPr>
              <a:t>Model Parallel: </a:t>
            </a:r>
            <a:r>
              <a:rPr lang="en" sz="2400" dirty="0" smtClean="0"/>
              <a:t>data and model are distributed.</a:t>
            </a:r>
          </a:p>
          <a:p>
            <a:pPr marL="457200" indent="-457200" rtl="0">
              <a:spcBef>
                <a:spcPts val="0"/>
              </a:spcBef>
              <a:buFont typeface="+mj-lt"/>
              <a:buAutoNum type="arabicPeriod"/>
            </a:pPr>
            <a:endParaRPr lang="en" sz="2400" dirty="0"/>
          </a:p>
          <a:p>
            <a:pPr rtl="0">
              <a:spcBef>
                <a:spcPts val="0"/>
              </a:spcBef>
            </a:pPr>
            <a:r>
              <a:rPr lang="en" sz="2400" b="1" dirty="0" smtClean="0">
                <a:solidFill>
                  <a:srgbClr val="0070C0"/>
                </a:solidFill>
              </a:rPr>
              <a:t>Data Parallel </a:t>
            </a:r>
            <a:r>
              <a:rPr lang="en" sz="2400" dirty="0" smtClean="0"/>
              <a:t>batch algorithms can be implemented in one map-reduce step</a:t>
            </a:r>
          </a:p>
          <a:p>
            <a:pPr rtl="0">
              <a:spcBef>
                <a:spcPts val="0"/>
              </a:spcBef>
            </a:pPr>
            <a:endParaRPr lang="en" sz="2400" dirty="0"/>
          </a:p>
          <a:p>
            <a:pPr rtl="0">
              <a:spcBef>
                <a:spcPts val="0"/>
              </a:spcBef>
            </a:pPr>
            <a:r>
              <a:rPr lang="en" sz="2400" b="1" dirty="0" smtClean="0">
                <a:solidFill>
                  <a:srgbClr val="C00000"/>
                </a:solidFill>
              </a:rPr>
              <a:t>Model parallel </a:t>
            </a:r>
            <a:r>
              <a:rPr lang="en" sz="2400" dirty="0" smtClean="0"/>
              <a:t>algorithms require two reduce steps for each iteration (reduce, and then redistribute to each mapper)</a:t>
            </a:r>
            <a:endParaRPr lang="en" sz="2400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Batch Gradient </a:t>
            </a:r>
            <a:r>
              <a:rPr lang="en" dirty="0"/>
              <a:t>Descent </a:t>
            </a:r>
          </a:p>
        </p:txBody>
      </p:sp>
      <p:pic>
        <p:nvPicPr>
          <p:cNvPr id="521" name="Shape 521"/>
          <p:cNvPicPr preferRelativeResize="0"/>
          <p:nvPr/>
        </p:nvPicPr>
        <p:blipFill rotWithShape="1">
          <a:blip r:embed="rId3">
            <a:alphaModFix/>
          </a:blip>
          <a:srcRect l="16413" r="14825" b="72879"/>
          <a:stretch/>
        </p:blipFill>
        <p:spPr>
          <a:xfrm>
            <a:off x="519874" y="1654599"/>
            <a:ext cx="3091475" cy="612224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Shape 522"/>
          <p:cNvSpPr txBox="1"/>
          <p:nvPr/>
        </p:nvSpPr>
        <p:spPr>
          <a:xfrm>
            <a:off x="2880375" y="2150325"/>
            <a:ext cx="695999" cy="3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523" name="Shape 523"/>
          <p:cNvSpPr/>
          <p:nvPr/>
        </p:nvSpPr>
        <p:spPr>
          <a:xfrm>
            <a:off x="2895825" y="1614225"/>
            <a:ext cx="459900" cy="612299"/>
          </a:xfrm>
          <a:prstGeom prst="rect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2895825" y="1614225"/>
            <a:ext cx="459900" cy="612299"/>
          </a:xfrm>
          <a:prstGeom prst="rect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b="1"/>
          </a:p>
        </p:txBody>
      </p:sp>
      <p:sp>
        <p:nvSpPr>
          <p:cNvPr id="525" name="Shape 525"/>
          <p:cNvSpPr/>
          <p:nvPr/>
        </p:nvSpPr>
        <p:spPr>
          <a:xfrm>
            <a:off x="2334050" y="1614225"/>
            <a:ext cx="459900" cy="612299"/>
          </a:xfrm>
          <a:prstGeom prst="rect">
            <a:avLst/>
          </a:prstGeom>
          <a:noFill/>
          <a:ln w="19050" cap="flat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980000"/>
              </a:solidFill>
            </a:endParaRPr>
          </a:p>
        </p:txBody>
      </p:sp>
      <p:sp>
        <p:nvSpPr>
          <p:cNvPr id="526" name="Shape 526"/>
          <p:cNvSpPr txBox="1"/>
          <p:nvPr/>
        </p:nvSpPr>
        <p:spPr>
          <a:xfrm>
            <a:off x="2060125" y="2130775"/>
            <a:ext cx="930600" cy="3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80000"/>
                </a:solidFill>
              </a:rPr>
              <a:t>model</a:t>
            </a:r>
          </a:p>
        </p:txBody>
      </p:sp>
      <p:grpSp>
        <p:nvGrpSpPr>
          <p:cNvPr id="527" name="Shape 527"/>
          <p:cNvGrpSpPr/>
          <p:nvPr/>
        </p:nvGrpSpPr>
        <p:grpSpPr>
          <a:xfrm>
            <a:off x="4516251" y="1614225"/>
            <a:ext cx="4382723" cy="4725273"/>
            <a:chOff x="4059051" y="1614225"/>
            <a:chExt cx="4382723" cy="4725273"/>
          </a:xfrm>
        </p:grpSpPr>
        <p:sp>
          <p:nvSpPr>
            <p:cNvPr id="528" name="Shape 528"/>
            <p:cNvSpPr txBox="1"/>
            <p:nvPr/>
          </p:nvSpPr>
          <p:spPr>
            <a:xfrm>
              <a:off x="4481975" y="5351375"/>
              <a:ext cx="527099" cy="54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w</a:t>
              </a:r>
              <a:r>
                <a:rPr lang="en" sz="1800" baseline="-25000"/>
                <a:t>0</a:t>
              </a:r>
            </a:p>
          </p:txBody>
        </p:sp>
        <p:sp>
          <p:nvSpPr>
            <p:cNvPr id="529" name="Shape 529"/>
            <p:cNvSpPr txBox="1"/>
            <p:nvPr/>
          </p:nvSpPr>
          <p:spPr>
            <a:xfrm>
              <a:off x="5175400" y="4906975"/>
              <a:ext cx="527099" cy="54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w</a:t>
              </a:r>
              <a:r>
                <a:rPr lang="en" sz="1800" baseline="-25000"/>
                <a:t>1</a:t>
              </a:r>
            </a:p>
          </p:txBody>
        </p:sp>
        <p:pic>
          <p:nvPicPr>
            <p:cNvPr id="530" name="Shape 5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59051" y="1614225"/>
              <a:ext cx="4382723" cy="472527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31" name="Shape 5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832975"/>
            <a:ext cx="46196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Shape 5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3787" y="4325250"/>
            <a:ext cx="436245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Shape 533"/>
          <p:cNvSpPr/>
          <p:nvPr/>
        </p:nvSpPr>
        <p:spPr>
          <a:xfrm>
            <a:off x="2678525" y="2897875"/>
            <a:ext cx="2073899" cy="885900"/>
          </a:xfrm>
          <a:prstGeom prst="ellipse">
            <a:avLst/>
          </a:prstGeom>
          <a:noFill/>
          <a:ln w="28575" cap="flat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534" name="Shape 534"/>
          <p:cNvCxnSpPr/>
          <p:nvPr/>
        </p:nvCxnSpPr>
        <p:spPr>
          <a:xfrm flipH="1">
            <a:off x="361925" y="3340825"/>
            <a:ext cx="2316599" cy="1296299"/>
          </a:xfrm>
          <a:prstGeom prst="straightConnector1">
            <a:avLst/>
          </a:prstGeom>
          <a:noFill/>
          <a:ln w="19050" cap="flat">
            <a:solidFill>
              <a:srgbClr val="274E13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35" name="Shape 535"/>
          <p:cNvCxnSpPr>
            <a:stCxn id="533" idx="6"/>
          </p:cNvCxnSpPr>
          <p:nvPr/>
        </p:nvCxnSpPr>
        <p:spPr>
          <a:xfrm flipH="1">
            <a:off x="4539424" y="3340825"/>
            <a:ext cx="213000" cy="1325700"/>
          </a:xfrm>
          <a:prstGeom prst="straightConnector1">
            <a:avLst/>
          </a:prstGeom>
          <a:noFill/>
          <a:ln w="19050" cap="flat">
            <a:solidFill>
              <a:srgbClr val="274E13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6" name="Shape 536"/>
          <p:cNvSpPr/>
          <p:nvPr/>
        </p:nvSpPr>
        <p:spPr>
          <a:xfrm>
            <a:off x="3101275" y="4607875"/>
            <a:ext cx="1415100" cy="655500"/>
          </a:xfrm>
          <a:prstGeom prst="rect">
            <a:avLst/>
          </a:prstGeom>
          <a:noFill/>
          <a:ln w="38100" cap="flat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 txBox="1"/>
          <p:nvPr/>
        </p:nvSpPr>
        <p:spPr>
          <a:xfrm>
            <a:off x="3150175" y="5185075"/>
            <a:ext cx="1722000" cy="55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rgbClr val="073763"/>
                </a:solidFill>
              </a:rPr>
              <a:t>Map over data</a:t>
            </a:r>
          </a:p>
        </p:txBody>
      </p:sp>
      <p:sp>
        <p:nvSpPr>
          <p:cNvPr id="538" name="Shape 538"/>
          <p:cNvSpPr/>
          <p:nvPr/>
        </p:nvSpPr>
        <p:spPr>
          <a:xfrm>
            <a:off x="2494425" y="4325250"/>
            <a:ext cx="572399" cy="1296299"/>
          </a:xfrm>
          <a:prstGeom prst="rect">
            <a:avLst/>
          </a:prstGeom>
          <a:noFill/>
          <a:ln w="38100" cap="flat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9" name="Shape 539"/>
          <p:cNvSpPr txBox="1"/>
          <p:nvPr/>
        </p:nvSpPr>
        <p:spPr>
          <a:xfrm>
            <a:off x="2334050" y="5544450"/>
            <a:ext cx="1722000" cy="55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274E13"/>
                </a:solidFill>
              </a:rPr>
              <a:t>Reduce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Shape 544"/>
          <p:cNvPicPr preferRelativeResize="0"/>
          <p:nvPr/>
        </p:nvPicPr>
        <p:blipFill rotWithShape="1">
          <a:blip r:embed="rId3">
            <a:alphaModFix amt="60000"/>
          </a:blip>
          <a:srcRect l="4580" t="45129" r="18814" b="-409"/>
          <a:stretch/>
        </p:blipFill>
        <p:spPr>
          <a:xfrm>
            <a:off x="361900" y="1850025"/>
            <a:ext cx="7660299" cy="4081499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"/>
              <a:t>Gradient Descent on MR</a:t>
            </a:r>
          </a:p>
        </p:txBody>
      </p:sp>
      <p:sp>
        <p:nvSpPr>
          <p:cNvPr id="546" name="Shape 546"/>
          <p:cNvSpPr txBox="1"/>
          <p:nvPr/>
        </p:nvSpPr>
        <p:spPr>
          <a:xfrm>
            <a:off x="156525" y="6351350"/>
            <a:ext cx="8530200" cy="34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Image: Wikimedia commons (RobH/Tbayer (WMF))</a:t>
            </a:r>
          </a:p>
        </p:txBody>
      </p:sp>
      <p:grpSp>
        <p:nvGrpSpPr>
          <p:cNvPr id="547" name="Shape 547"/>
          <p:cNvGrpSpPr/>
          <p:nvPr/>
        </p:nvGrpSpPr>
        <p:grpSpPr>
          <a:xfrm>
            <a:off x="500171" y="1993136"/>
            <a:ext cx="7160359" cy="3448934"/>
            <a:chOff x="500175" y="1993090"/>
            <a:chExt cx="7900649" cy="3448934"/>
          </a:xfrm>
        </p:grpSpPr>
        <p:grpSp>
          <p:nvGrpSpPr>
            <p:cNvPr id="548" name="Shape 548"/>
            <p:cNvGrpSpPr/>
            <p:nvPr/>
          </p:nvGrpSpPr>
          <p:grpSpPr>
            <a:xfrm>
              <a:off x="2089426" y="3525865"/>
              <a:ext cx="1527898" cy="639608"/>
              <a:chOff x="1075976" y="5108040"/>
              <a:chExt cx="1527898" cy="639608"/>
            </a:xfrm>
          </p:grpSpPr>
          <p:grpSp>
            <p:nvGrpSpPr>
              <p:cNvPr id="549" name="Shape 549"/>
              <p:cNvGrpSpPr/>
              <p:nvPr/>
            </p:nvGrpSpPr>
            <p:grpSpPr>
              <a:xfrm>
                <a:off x="1075976" y="5177552"/>
                <a:ext cx="1408948" cy="570096"/>
                <a:chOff x="5240458" y="2267475"/>
                <a:chExt cx="2151066" cy="1024800"/>
              </a:xfrm>
            </p:grpSpPr>
            <p:grpSp>
              <p:nvGrpSpPr>
                <p:cNvPr id="550" name="Shape 550"/>
                <p:cNvGrpSpPr/>
                <p:nvPr/>
              </p:nvGrpSpPr>
              <p:grpSpPr>
                <a:xfrm>
                  <a:off x="5240458" y="2405048"/>
                  <a:ext cx="1042800" cy="756000"/>
                  <a:chOff x="7199406" y="3527373"/>
                  <a:chExt cx="1042800" cy="756000"/>
                </a:xfrm>
              </p:grpSpPr>
              <p:sp>
                <p:nvSpPr>
                  <p:cNvPr id="551" name="Shape 551"/>
                  <p:cNvSpPr/>
                  <p:nvPr/>
                </p:nvSpPr>
                <p:spPr>
                  <a:xfrm>
                    <a:off x="7199406" y="3527373"/>
                    <a:ext cx="1042800" cy="756000"/>
                  </a:xfrm>
                  <a:prstGeom prst="right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A5A5A5"/>
                  </a:solidFill>
                  <a:ln>
                    <a:noFill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 baseline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552" name="Shape 552"/>
                  <p:cNvGrpSpPr/>
                  <p:nvPr/>
                </p:nvGrpSpPr>
                <p:grpSpPr>
                  <a:xfrm>
                    <a:off x="7315200" y="3581765"/>
                    <a:ext cx="613741" cy="611154"/>
                    <a:chOff x="3510528" y="1612723"/>
                    <a:chExt cx="613741" cy="611154"/>
                  </a:xfrm>
                </p:grpSpPr>
                <p:sp>
                  <p:nvSpPr>
                    <p:cNvPr id="553" name="Shape 553"/>
                    <p:cNvSpPr/>
                    <p:nvPr/>
                  </p:nvSpPr>
                  <p:spPr>
                    <a:xfrm>
                      <a:off x="3510528" y="1612723"/>
                      <a:ext cx="613741" cy="61115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85" h="1180" extrusionOk="0">
                          <a:moveTo>
                            <a:pt x="495" y="13"/>
                          </a:moveTo>
                          <a:cubicBezTo>
                            <a:pt x="591" y="0"/>
                            <a:pt x="687" y="13"/>
                            <a:pt x="687" y="13"/>
                          </a:cubicBezTo>
                          <a:cubicBezTo>
                            <a:pt x="687" y="13"/>
                            <a:pt x="687" y="109"/>
                            <a:pt x="687" y="205"/>
                          </a:cubicBezTo>
                          <a:cubicBezTo>
                            <a:pt x="738" y="211"/>
                            <a:pt x="789" y="253"/>
                            <a:pt x="789" y="253"/>
                          </a:cubicBezTo>
                          <a:cubicBezTo>
                            <a:pt x="789" y="253"/>
                            <a:pt x="857" y="185"/>
                            <a:pt x="926" y="118"/>
                          </a:cubicBezTo>
                          <a:cubicBezTo>
                            <a:pt x="1013" y="178"/>
                            <a:pt x="1064" y="255"/>
                            <a:pt x="1064" y="255"/>
                          </a:cubicBezTo>
                          <a:cubicBezTo>
                            <a:pt x="1064" y="255"/>
                            <a:pt x="995" y="322"/>
                            <a:pt x="926" y="390"/>
                          </a:cubicBezTo>
                          <a:cubicBezTo>
                            <a:pt x="963" y="430"/>
                            <a:pt x="975" y="493"/>
                            <a:pt x="975" y="493"/>
                          </a:cubicBezTo>
                          <a:cubicBezTo>
                            <a:pt x="975" y="493"/>
                            <a:pt x="1071" y="493"/>
                            <a:pt x="1167" y="493"/>
                          </a:cubicBezTo>
                          <a:cubicBezTo>
                            <a:pt x="1185" y="586"/>
                            <a:pt x="1167" y="685"/>
                            <a:pt x="1167" y="685"/>
                          </a:cubicBezTo>
                          <a:cubicBezTo>
                            <a:pt x="1167" y="685"/>
                            <a:pt x="1071" y="685"/>
                            <a:pt x="975" y="685"/>
                          </a:cubicBezTo>
                          <a:cubicBezTo>
                            <a:pt x="971" y="739"/>
                            <a:pt x="927" y="790"/>
                            <a:pt x="927" y="790"/>
                          </a:cubicBezTo>
                          <a:lnTo>
                            <a:pt x="1064" y="924"/>
                          </a:lnTo>
                          <a:cubicBezTo>
                            <a:pt x="1064" y="924"/>
                            <a:pt x="1005" y="1002"/>
                            <a:pt x="927" y="1060"/>
                          </a:cubicBezTo>
                          <a:cubicBezTo>
                            <a:pt x="859" y="993"/>
                            <a:pt x="791" y="927"/>
                            <a:pt x="791" y="927"/>
                          </a:cubicBezTo>
                          <a:cubicBezTo>
                            <a:pt x="791" y="927"/>
                            <a:pt x="744" y="966"/>
                            <a:pt x="687" y="973"/>
                          </a:cubicBezTo>
                          <a:cubicBezTo>
                            <a:pt x="687" y="1069"/>
                            <a:pt x="687" y="1165"/>
                            <a:pt x="687" y="1165"/>
                          </a:cubicBezTo>
                          <a:cubicBezTo>
                            <a:pt x="687" y="1165"/>
                            <a:pt x="591" y="1180"/>
                            <a:pt x="495" y="1165"/>
                          </a:cubicBezTo>
                          <a:cubicBezTo>
                            <a:pt x="495" y="1165"/>
                            <a:pt x="495" y="1069"/>
                            <a:pt x="495" y="973"/>
                          </a:cubicBezTo>
                          <a:cubicBezTo>
                            <a:pt x="441" y="967"/>
                            <a:pt x="390" y="925"/>
                            <a:pt x="390" y="925"/>
                          </a:cubicBezTo>
                          <a:cubicBezTo>
                            <a:pt x="390" y="925"/>
                            <a:pt x="322" y="993"/>
                            <a:pt x="254" y="1062"/>
                          </a:cubicBezTo>
                          <a:cubicBezTo>
                            <a:pt x="177" y="1003"/>
                            <a:pt x="119" y="927"/>
                            <a:pt x="119" y="927"/>
                          </a:cubicBezTo>
                          <a:lnTo>
                            <a:pt x="257" y="789"/>
                          </a:lnTo>
                          <a:cubicBezTo>
                            <a:pt x="257" y="789"/>
                            <a:pt x="215" y="741"/>
                            <a:pt x="207" y="685"/>
                          </a:cubicBezTo>
                          <a:cubicBezTo>
                            <a:pt x="111" y="685"/>
                            <a:pt x="15" y="685"/>
                            <a:pt x="15" y="685"/>
                          </a:cubicBezTo>
                          <a:cubicBezTo>
                            <a:pt x="0" y="589"/>
                            <a:pt x="15" y="493"/>
                            <a:pt x="15" y="493"/>
                          </a:cubicBezTo>
                          <a:cubicBezTo>
                            <a:pt x="15" y="493"/>
                            <a:pt x="111" y="493"/>
                            <a:pt x="207" y="493"/>
                          </a:cubicBezTo>
                          <a:cubicBezTo>
                            <a:pt x="212" y="441"/>
                            <a:pt x="255" y="388"/>
                            <a:pt x="255" y="388"/>
                          </a:cubicBezTo>
                          <a:cubicBezTo>
                            <a:pt x="255" y="388"/>
                            <a:pt x="187" y="320"/>
                            <a:pt x="119" y="252"/>
                          </a:cubicBezTo>
                          <a:cubicBezTo>
                            <a:pt x="179" y="172"/>
                            <a:pt x="255" y="115"/>
                            <a:pt x="255" y="115"/>
                          </a:cubicBezTo>
                          <a:lnTo>
                            <a:pt x="393" y="253"/>
                          </a:lnTo>
                          <a:cubicBezTo>
                            <a:pt x="393" y="253"/>
                            <a:pt x="441" y="210"/>
                            <a:pt x="495" y="205"/>
                          </a:cubicBezTo>
                          <a:cubicBezTo>
                            <a:pt x="495" y="109"/>
                            <a:pt x="495" y="109"/>
                            <a:pt x="495" y="13"/>
                          </a:cubicBezTo>
                          <a:close/>
                        </a:path>
                      </a:pathLst>
                    </a:custGeom>
                    <a:solidFill>
                      <a:srgbClr val="A5A5A5"/>
                    </a:solidFill>
                    <a:ln w="952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 baseline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54" name="Shape 554"/>
                    <p:cNvSpPr/>
                    <p:nvPr/>
                  </p:nvSpPr>
                  <p:spPr>
                    <a:xfrm>
                      <a:off x="3766901" y="1868060"/>
                      <a:ext cx="99300" cy="99300"/>
                    </a:xfrm>
                    <a:prstGeom prst="ellipse">
                      <a:avLst/>
                    </a:prstGeom>
                    <a:solidFill>
                      <a:schemeClr val="lt1"/>
                    </a:solidFill>
                    <a:ln w="952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 baseline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555" name="Shape 555"/>
                <p:cNvSpPr/>
                <p:nvPr/>
              </p:nvSpPr>
              <p:spPr>
                <a:xfrm>
                  <a:off x="6269825" y="2267475"/>
                  <a:ext cx="1121699" cy="1024800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 baseline="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556" name="Shape 556"/>
              <p:cNvSpPr/>
              <p:nvPr/>
            </p:nvSpPr>
            <p:spPr>
              <a:xfrm>
                <a:off x="1078074" y="5108040"/>
                <a:ext cx="1525799" cy="639600"/>
              </a:xfrm>
              <a:prstGeom prst="rect">
                <a:avLst/>
              </a:prstGeom>
              <a:solidFill>
                <a:srgbClr val="CFE2F3">
                  <a:alpha val="20770"/>
                </a:srgbClr>
              </a:solidFill>
              <a:ln w="381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57" name="Shape 557"/>
            <p:cNvGrpSpPr/>
            <p:nvPr/>
          </p:nvGrpSpPr>
          <p:grpSpPr>
            <a:xfrm>
              <a:off x="2091524" y="2632702"/>
              <a:ext cx="1525799" cy="639608"/>
              <a:chOff x="1022499" y="5108040"/>
              <a:chExt cx="1525799" cy="639608"/>
            </a:xfrm>
          </p:grpSpPr>
          <p:grpSp>
            <p:nvGrpSpPr>
              <p:cNvPr id="558" name="Shape 558"/>
              <p:cNvGrpSpPr/>
              <p:nvPr/>
            </p:nvGrpSpPr>
            <p:grpSpPr>
              <a:xfrm>
                <a:off x="1075976" y="5177552"/>
                <a:ext cx="1408948" cy="570096"/>
                <a:chOff x="5240458" y="2267475"/>
                <a:chExt cx="2151066" cy="1024800"/>
              </a:xfrm>
            </p:grpSpPr>
            <p:grpSp>
              <p:nvGrpSpPr>
                <p:cNvPr id="559" name="Shape 559"/>
                <p:cNvGrpSpPr/>
                <p:nvPr/>
              </p:nvGrpSpPr>
              <p:grpSpPr>
                <a:xfrm>
                  <a:off x="5240458" y="2405048"/>
                  <a:ext cx="1042800" cy="756000"/>
                  <a:chOff x="7199406" y="3527373"/>
                  <a:chExt cx="1042800" cy="756000"/>
                </a:xfrm>
              </p:grpSpPr>
              <p:sp>
                <p:nvSpPr>
                  <p:cNvPr id="560" name="Shape 560"/>
                  <p:cNvSpPr/>
                  <p:nvPr/>
                </p:nvSpPr>
                <p:spPr>
                  <a:xfrm>
                    <a:off x="7199406" y="3527373"/>
                    <a:ext cx="1042800" cy="756000"/>
                  </a:xfrm>
                  <a:prstGeom prst="right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A5A5A5"/>
                  </a:solidFill>
                  <a:ln>
                    <a:noFill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 baseline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561" name="Shape 561"/>
                  <p:cNvGrpSpPr/>
                  <p:nvPr/>
                </p:nvGrpSpPr>
                <p:grpSpPr>
                  <a:xfrm>
                    <a:off x="7315200" y="3581765"/>
                    <a:ext cx="613741" cy="611154"/>
                    <a:chOff x="3510528" y="1612723"/>
                    <a:chExt cx="613741" cy="611154"/>
                  </a:xfrm>
                </p:grpSpPr>
                <p:sp>
                  <p:nvSpPr>
                    <p:cNvPr id="562" name="Shape 562"/>
                    <p:cNvSpPr/>
                    <p:nvPr/>
                  </p:nvSpPr>
                  <p:spPr>
                    <a:xfrm>
                      <a:off x="3510528" y="1612723"/>
                      <a:ext cx="613741" cy="61115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85" h="1180" extrusionOk="0">
                          <a:moveTo>
                            <a:pt x="495" y="13"/>
                          </a:moveTo>
                          <a:cubicBezTo>
                            <a:pt x="591" y="0"/>
                            <a:pt x="687" y="13"/>
                            <a:pt x="687" y="13"/>
                          </a:cubicBezTo>
                          <a:cubicBezTo>
                            <a:pt x="687" y="13"/>
                            <a:pt x="687" y="109"/>
                            <a:pt x="687" y="205"/>
                          </a:cubicBezTo>
                          <a:cubicBezTo>
                            <a:pt x="738" y="211"/>
                            <a:pt x="789" y="253"/>
                            <a:pt x="789" y="253"/>
                          </a:cubicBezTo>
                          <a:cubicBezTo>
                            <a:pt x="789" y="253"/>
                            <a:pt x="857" y="185"/>
                            <a:pt x="926" y="118"/>
                          </a:cubicBezTo>
                          <a:cubicBezTo>
                            <a:pt x="1013" y="178"/>
                            <a:pt x="1064" y="255"/>
                            <a:pt x="1064" y="255"/>
                          </a:cubicBezTo>
                          <a:cubicBezTo>
                            <a:pt x="1064" y="255"/>
                            <a:pt x="995" y="322"/>
                            <a:pt x="926" y="390"/>
                          </a:cubicBezTo>
                          <a:cubicBezTo>
                            <a:pt x="963" y="430"/>
                            <a:pt x="975" y="493"/>
                            <a:pt x="975" y="493"/>
                          </a:cubicBezTo>
                          <a:cubicBezTo>
                            <a:pt x="975" y="493"/>
                            <a:pt x="1071" y="493"/>
                            <a:pt x="1167" y="493"/>
                          </a:cubicBezTo>
                          <a:cubicBezTo>
                            <a:pt x="1185" y="586"/>
                            <a:pt x="1167" y="685"/>
                            <a:pt x="1167" y="685"/>
                          </a:cubicBezTo>
                          <a:cubicBezTo>
                            <a:pt x="1167" y="685"/>
                            <a:pt x="1071" y="685"/>
                            <a:pt x="975" y="685"/>
                          </a:cubicBezTo>
                          <a:cubicBezTo>
                            <a:pt x="971" y="739"/>
                            <a:pt x="927" y="790"/>
                            <a:pt x="927" y="790"/>
                          </a:cubicBezTo>
                          <a:lnTo>
                            <a:pt x="1064" y="924"/>
                          </a:lnTo>
                          <a:cubicBezTo>
                            <a:pt x="1064" y="924"/>
                            <a:pt x="1005" y="1002"/>
                            <a:pt x="927" y="1060"/>
                          </a:cubicBezTo>
                          <a:cubicBezTo>
                            <a:pt x="859" y="993"/>
                            <a:pt x="791" y="927"/>
                            <a:pt x="791" y="927"/>
                          </a:cubicBezTo>
                          <a:cubicBezTo>
                            <a:pt x="791" y="927"/>
                            <a:pt x="744" y="966"/>
                            <a:pt x="687" y="973"/>
                          </a:cubicBezTo>
                          <a:cubicBezTo>
                            <a:pt x="687" y="1069"/>
                            <a:pt x="687" y="1165"/>
                            <a:pt x="687" y="1165"/>
                          </a:cubicBezTo>
                          <a:cubicBezTo>
                            <a:pt x="687" y="1165"/>
                            <a:pt x="591" y="1180"/>
                            <a:pt x="495" y="1165"/>
                          </a:cubicBezTo>
                          <a:cubicBezTo>
                            <a:pt x="495" y="1165"/>
                            <a:pt x="495" y="1069"/>
                            <a:pt x="495" y="973"/>
                          </a:cubicBezTo>
                          <a:cubicBezTo>
                            <a:pt x="441" y="967"/>
                            <a:pt x="390" y="925"/>
                            <a:pt x="390" y="925"/>
                          </a:cubicBezTo>
                          <a:cubicBezTo>
                            <a:pt x="390" y="925"/>
                            <a:pt x="322" y="993"/>
                            <a:pt x="254" y="1062"/>
                          </a:cubicBezTo>
                          <a:cubicBezTo>
                            <a:pt x="177" y="1003"/>
                            <a:pt x="119" y="927"/>
                            <a:pt x="119" y="927"/>
                          </a:cubicBezTo>
                          <a:lnTo>
                            <a:pt x="257" y="789"/>
                          </a:lnTo>
                          <a:cubicBezTo>
                            <a:pt x="257" y="789"/>
                            <a:pt x="215" y="741"/>
                            <a:pt x="207" y="685"/>
                          </a:cubicBezTo>
                          <a:cubicBezTo>
                            <a:pt x="111" y="685"/>
                            <a:pt x="15" y="685"/>
                            <a:pt x="15" y="685"/>
                          </a:cubicBezTo>
                          <a:cubicBezTo>
                            <a:pt x="0" y="589"/>
                            <a:pt x="15" y="493"/>
                            <a:pt x="15" y="493"/>
                          </a:cubicBezTo>
                          <a:cubicBezTo>
                            <a:pt x="15" y="493"/>
                            <a:pt x="111" y="493"/>
                            <a:pt x="207" y="493"/>
                          </a:cubicBezTo>
                          <a:cubicBezTo>
                            <a:pt x="212" y="441"/>
                            <a:pt x="255" y="388"/>
                            <a:pt x="255" y="388"/>
                          </a:cubicBezTo>
                          <a:cubicBezTo>
                            <a:pt x="255" y="388"/>
                            <a:pt x="187" y="320"/>
                            <a:pt x="119" y="252"/>
                          </a:cubicBezTo>
                          <a:cubicBezTo>
                            <a:pt x="179" y="172"/>
                            <a:pt x="255" y="115"/>
                            <a:pt x="255" y="115"/>
                          </a:cubicBezTo>
                          <a:lnTo>
                            <a:pt x="393" y="253"/>
                          </a:lnTo>
                          <a:cubicBezTo>
                            <a:pt x="393" y="253"/>
                            <a:pt x="441" y="210"/>
                            <a:pt x="495" y="205"/>
                          </a:cubicBezTo>
                          <a:cubicBezTo>
                            <a:pt x="495" y="109"/>
                            <a:pt x="495" y="109"/>
                            <a:pt x="495" y="13"/>
                          </a:cubicBezTo>
                          <a:close/>
                        </a:path>
                      </a:pathLst>
                    </a:custGeom>
                    <a:solidFill>
                      <a:srgbClr val="A5A5A5"/>
                    </a:solidFill>
                    <a:ln w="952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 baseline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63" name="Shape 563"/>
                    <p:cNvSpPr/>
                    <p:nvPr/>
                  </p:nvSpPr>
                  <p:spPr>
                    <a:xfrm>
                      <a:off x="3766901" y="1868060"/>
                      <a:ext cx="99300" cy="99300"/>
                    </a:xfrm>
                    <a:prstGeom prst="ellipse">
                      <a:avLst/>
                    </a:prstGeom>
                    <a:solidFill>
                      <a:schemeClr val="lt1"/>
                    </a:solidFill>
                    <a:ln w="952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 baseline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564" name="Shape 564"/>
                <p:cNvSpPr/>
                <p:nvPr/>
              </p:nvSpPr>
              <p:spPr>
                <a:xfrm>
                  <a:off x="6269825" y="2267475"/>
                  <a:ext cx="1121699" cy="1024800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 baseline="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565" name="Shape 565"/>
              <p:cNvSpPr/>
              <p:nvPr/>
            </p:nvSpPr>
            <p:spPr>
              <a:xfrm>
                <a:off x="1022499" y="5108040"/>
                <a:ext cx="1525799" cy="639600"/>
              </a:xfrm>
              <a:prstGeom prst="rect">
                <a:avLst/>
              </a:prstGeom>
              <a:solidFill>
                <a:srgbClr val="CFE2F3">
                  <a:alpha val="20770"/>
                </a:srgbClr>
              </a:solidFill>
              <a:ln w="381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66" name="Shape 566"/>
            <p:cNvGrpSpPr/>
            <p:nvPr/>
          </p:nvGrpSpPr>
          <p:grpSpPr>
            <a:xfrm>
              <a:off x="2091524" y="1993090"/>
              <a:ext cx="1525799" cy="639608"/>
              <a:chOff x="1022499" y="5108040"/>
              <a:chExt cx="1525799" cy="639608"/>
            </a:xfrm>
          </p:grpSpPr>
          <p:grpSp>
            <p:nvGrpSpPr>
              <p:cNvPr id="567" name="Shape 567"/>
              <p:cNvGrpSpPr/>
              <p:nvPr/>
            </p:nvGrpSpPr>
            <p:grpSpPr>
              <a:xfrm>
                <a:off x="1075976" y="5177552"/>
                <a:ext cx="1408948" cy="570096"/>
                <a:chOff x="5240458" y="2267475"/>
                <a:chExt cx="2151066" cy="1024800"/>
              </a:xfrm>
            </p:grpSpPr>
            <p:grpSp>
              <p:nvGrpSpPr>
                <p:cNvPr id="568" name="Shape 568"/>
                <p:cNvGrpSpPr/>
                <p:nvPr/>
              </p:nvGrpSpPr>
              <p:grpSpPr>
                <a:xfrm>
                  <a:off x="5240458" y="2405048"/>
                  <a:ext cx="1042800" cy="756000"/>
                  <a:chOff x="7199406" y="3527373"/>
                  <a:chExt cx="1042800" cy="756000"/>
                </a:xfrm>
              </p:grpSpPr>
              <p:sp>
                <p:nvSpPr>
                  <p:cNvPr id="569" name="Shape 569"/>
                  <p:cNvSpPr/>
                  <p:nvPr/>
                </p:nvSpPr>
                <p:spPr>
                  <a:xfrm>
                    <a:off x="7199406" y="3527373"/>
                    <a:ext cx="1042800" cy="756000"/>
                  </a:xfrm>
                  <a:prstGeom prst="right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A5A5A5"/>
                  </a:solidFill>
                  <a:ln>
                    <a:noFill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 baseline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570" name="Shape 570"/>
                  <p:cNvGrpSpPr/>
                  <p:nvPr/>
                </p:nvGrpSpPr>
                <p:grpSpPr>
                  <a:xfrm>
                    <a:off x="7315200" y="3581765"/>
                    <a:ext cx="613741" cy="611154"/>
                    <a:chOff x="3510528" y="1612723"/>
                    <a:chExt cx="613741" cy="611154"/>
                  </a:xfrm>
                </p:grpSpPr>
                <p:sp>
                  <p:nvSpPr>
                    <p:cNvPr id="571" name="Shape 571"/>
                    <p:cNvSpPr/>
                    <p:nvPr/>
                  </p:nvSpPr>
                  <p:spPr>
                    <a:xfrm>
                      <a:off x="3510528" y="1612723"/>
                      <a:ext cx="613741" cy="61115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85" h="1180" extrusionOk="0">
                          <a:moveTo>
                            <a:pt x="495" y="13"/>
                          </a:moveTo>
                          <a:cubicBezTo>
                            <a:pt x="591" y="0"/>
                            <a:pt x="687" y="13"/>
                            <a:pt x="687" y="13"/>
                          </a:cubicBezTo>
                          <a:cubicBezTo>
                            <a:pt x="687" y="13"/>
                            <a:pt x="687" y="109"/>
                            <a:pt x="687" y="205"/>
                          </a:cubicBezTo>
                          <a:cubicBezTo>
                            <a:pt x="738" y="211"/>
                            <a:pt x="789" y="253"/>
                            <a:pt x="789" y="253"/>
                          </a:cubicBezTo>
                          <a:cubicBezTo>
                            <a:pt x="789" y="253"/>
                            <a:pt x="857" y="185"/>
                            <a:pt x="926" y="118"/>
                          </a:cubicBezTo>
                          <a:cubicBezTo>
                            <a:pt x="1013" y="178"/>
                            <a:pt x="1064" y="255"/>
                            <a:pt x="1064" y="255"/>
                          </a:cubicBezTo>
                          <a:cubicBezTo>
                            <a:pt x="1064" y="255"/>
                            <a:pt x="995" y="322"/>
                            <a:pt x="926" y="390"/>
                          </a:cubicBezTo>
                          <a:cubicBezTo>
                            <a:pt x="963" y="430"/>
                            <a:pt x="975" y="493"/>
                            <a:pt x="975" y="493"/>
                          </a:cubicBezTo>
                          <a:cubicBezTo>
                            <a:pt x="975" y="493"/>
                            <a:pt x="1071" y="493"/>
                            <a:pt x="1167" y="493"/>
                          </a:cubicBezTo>
                          <a:cubicBezTo>
                            <a:pt x="1185" y="586"/>
                            <a:pt x="1167" y="685"/>
                            <a:pt x="1167" y="685"/>
                          </a:cubicBezTo>
                          <a:cubicBezTo>
                            <a:pt x="1167" y="685"/>
                            <a:pt x="1071" y="685"/>
                            <a:pt x="975" y="685"/>
                          </a:cubicBezTo>
                          <a:cubicBezTo>
                            <a:pt x="971" y="739"/>
                            <a:pt x="927" y="790"/>
                            <a:pt x="927" y="790"/>
                          </a:cubicBezTo>
                          <a:lnTo>
                            <a:pt x="1064" y="924"/>
                          </a:lnTo>
                          <a:cubicBezTo>
                            <a:pt x="1064" y="924"/>
                            <a:pt x="1005" y="1002"/>
                            <a:pt x="927" y="1060"/>
                          </a:cubicBezTo>
                          <a:cubicBezTo>
                            <a:pt x="859" y="993"/>
                            <a:pt x="791" y="927"/>
                            <a:pt x="791" y="927"/>
                          </a:cubicBezTo>
                          <a:cubicBezTo>
                            <a:pt x="791" y="927"/>
                            <a:pt x="744" y="966"/>
                            <a:pt x="687" y="973"/>
                          </a:cubicBezTo>
                          <a:cubicBezTo>
                            <a:pt x="687" y="1069"/>
                            <a:pt x="687" y="1165"/>
                            <a:pt x="687" y="1165"/>
                          </a:cubicBezTo>
                          <a:cubicBezTo>
                            <a:pt x="687" y="1165"/>
                            <a:pt x="591" y="1180"/>
                            <a:pt x="495" y="1165"/>
                          </a:cubicBezTo>
                          <a:cubicBezTo>
                            <a:pt x="495" y="1165"/>
                            <a:pt x="495" y="1069"/>
                            <a:pt x="495" y="973"/>
                          </a:cubicBezTo>
                          <a:cubicBezTo>
                            <a:pt x="441" y="967"/>
                            <a:pt x="390" y="925"/>
                            <a:pt x="390" y="925"/>
                          </a:cubicBezTo>
                          <a:cubicBezTo>
                            <a:pt x="390" y="925"/>
                            <a:pt x="322" y="993"/>
                            <a:pt x="254" y="1062"/>
                          </a:cubicBezTo>
                          <a:cubicBezTo>
                            <a:pt x="177" y="1003"/>
                            <a:pt x="119" y="927"/>
                            <a:pt x="119" y="927"/>
                          </a:cubicBezTo>
                          <a:lnTo>
                            <a:pt x="257" y="789"/>
                          </a:lnTo>
                          <a:cubicBezTo>
                            <a:pt x="257" y="789"/>
                            <a:pt x="215" y="741"/>
                            <a:pt x="207" y="685"/>
                          </a:cubicBezTo>
                          <a:cubicBezTo>
                            <a:pt x="111" y="685"/>
                            <a:pt x="15" y="685"/>
                            <a:pt x="15" y="685"/>
                          </a:cubicBezTo>
                          <a:cubicBezTo>
                            <a:pt x="0" y="589"/>
                            <a:pt x="15" y="493"/>
                            <a:pt x="15" y="493"/>
                          </a:cubicBezTo>
                          <a:cubicBezTo>
                            <a:pt x="15" y="493"/>
                            <a:pt x="111" y="493"/>
                            <a:pt x="207" y="493"/>
                          </a:cubicBezTo>
                          <a:cubicBezTo>
                            <a:pt x="212" y="441"/>
                            <a:pt x="255" y="388"/>
                            <a:pt x="255" y="388"/>
                          </a:cubicBezTo>
                          <a:cubicBezTo>
                            <a:pt x="255" y="388"/>
                            <a:pt x="187" y="320"/>
                            <a:pt x="119" y="252"/>
                          </a:cubicBezTo>
                          <a:cubicBezTo>
                            <a:pt x="179" y="172"/>
                            <a:pt x="255" y="115"/>
                            <a:pt x="255" y="115"/>
                          </a:cubicBezTo>
                          <a:lnTo>
                            <a:pt x="393" y="253"/>
                          </a:lnTo>
                          <a:cubicBezTo>
                            <a:pt x="393" y="253"/>
                            <a:pt x="441" y="210"/>
                            <a:pt x="495" y="205"/>
                          </a:cubicBezTo>
                          <a:cubicBezTo>
                            <a:pt x="495" y="109"/>
                            <a:pt x="495" y="109"/>
                            <a:pt x="495" y="13"/>
                          </a:cubicBezTo>
                          <a:close/>
                        </a:path>
                      </a:pathLst>
                    </a:custGeom>
                    <a:solidFill>
                      <a:srgbClr val="A5A5A5"/>
                    </a:solidFill>
                    <a:ln w="952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 baseline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72" name="Shape 572"/>
                    <p:cNvSpPr/>
                    <p:nvPr/>
                  </p:nvSpPr>
                  <p:spPr>
                    <a:xfrm>
                      <a:off x="3766901" y="1868060"/>
                      <a:ext cx="99300" cy="99300"/>
                    </a:xfrm>
                    <a:prstGeom prst="ellipse">
                      <a:avLst/>
                    </a:prstGeom>
                    <a:solidFill>
                      <a:schemeClr val="lt1"/>
                    </a:solidFill>
                    <a:ln w="952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 baseline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573" name="Shape 573"/>
                <p:cNvSpPr/>
                <p:nvPr/>
              </p:nvSpPr>
              <p:spPr>
                <a:xfrm>
                  <a:off x="6269825" y="2267475"/>
                  <a:ext cx="1121699" cy="1024800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 baseline="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574" name="Shape 574"/>
              <p:cNvSpPr/>
              <p:nvPr/>
            </p:nvSpPr>
            <p:spPr>
              <a:xfrm>
                <a:off x="1022499" y="5108040"/>
                <a:ext cx="1525799" cy="639600"/>
              </a:xfrm>
              <a:prstGeom prst="rect">
                <a:avLst/>
              </a:prstGeom>
              <a:solidFill>
                <a:srgbClr val="CFE2F3">
                  <a:alpha val="20770"/>
                </a:srgbClr>
              </a:solidFill>
              <a:ln w="381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75" name="Shape 575"/>
            <p:cNvGrpSpPr/>
            <p:nvPr/>
          </p:nvGrpSpPr>
          <p:grpSpPr>
            <a:xfrm>
              <a:off x="5389287" y="2063915"/>
              <a:ext cx="1525799" cy="639608"/>
              <a:chOff x="1022499" y="5108040"/>
              <a:chExt cx="1525799" cy="639608"/>
            </a:xfrm>
          </p:grpSpPr>
          <p:grpSp>
            <p:nvGrpSpPr>
              <p:cNvPr id="576" name="Shape 576"/>
              <p:cNvGrpSpPr/>
              <p:nvPr/>
            </p:nvGrpSpPr>
            <p:grpSpPr>
              <a:xfrm>
                <a:off x="1075976" y="5177552"/>
                <a:ext cx="1408948" cy="570096"/>
                <a:chOff x="5240458" y="2267475"/>
                <a:chExt cx="2151066" cy="1024800"/>
              </a:xfrm>
            </p:grpSpPr>
            <p:grpSp>
              <p:nvGrpSpPr>
                <p:cNvPr id="577" name="Shape 577"/>
                <p:cNvGrpSpPr/>
                <p:nvPr/>
              </p:nvGrpSpPr>
              <p:grpSpPr>
                <a:xfrm>
                  <a:off x="5240458" y="2405048"/>
                  <a:ext cx="1042800" cy="756000"/>
                  <a:chOff x="7199406" y="3527373"/>
                  <a:chExt cx="1042800" cy="756000"/>
                </a:xfrm>
              </p:grpSpPr>
              <p:sp>
                <p:nvSpPr>
                  <p:cNvPr id="578" name="Shape 578"/>
                  <p:cNvSpPr/>
                  <p:nvPr/>
                </p:nvSpPr>
                <p:spPr>
                  <a:xfrm>
                    <a:off x="7199406" y="3527373"/>
                    <a:ext cx="1042800" cy="756000"/>
                  </a:xfrm>
                  <a:prstGeom prst="right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A5A5A5"/>
                  </a:solidFill>
                  <a:ln>
                    <a:noFill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 baseline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579" name="Shape 579"/>
                  <p:cNvGrpSpPr/>
                  <p:nvPr/>
                </p:nvGrpSpPr>
                <p:grpSpPr>
                  <a:xfrm>
                    <a:off x="7315200" y="3581765"/>
                    <a:ext cx="613741" cy="611154"/>
                    <a:chOff x="3510528" y="1612723"/>
                    <a:chExt cx="613741" cy="611154"/>
                  </a:xfrm>
                </p:grpSpPr>
                <p:sp>
                  <p:nvSpPr>
                    <p:cNvPr id="580" name="Shape 580"/>
                    <p:cNvSpPr/>
                    <p:nvPr/>
                  </p:nvSpPr>
                  <p:spPr>
                    <a:xfrm>
                      <a:off x="3510528" y="1612723"/>
                      <a:ext cx="613741" cy="61115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85" h="1180" extrusionOk="0">
                          <a:moveTo>
                            <a:pt x="495" y="13"/>
                          </a:moveTo>
                          <a:cubicBezTo>
                            <a:pt x="591" y="0"/>
                            <a:pt x="687" y="13"/>
                            <a:pt x="687" y="13"/>
                          </a:cubicBezTo>
                          <a:cubicBezTo>
                            <a:pt x="687" y="13"/>
                            <a:pt x="687" y="109"/>
                            <a:pt x="687" y="205"/>
                          </a:cubicBezTo>
                          <a:cubicBezTo>
                            <a:pt x="738" y="211"/>
                            <a:pt x="789" y="253"/>
                            <a:pt x="789" y="253"/>
                          </a:cubicBezTo>
                          <a:cubicBezTo>
                            <a:pt x="789" y="253"/>
                            <a:pt x="857" y="185"/>
                            <a:pt x="926" y="118"/>
                          </a:cubicBezTo>
                          <a:cubicBezTo>
                            <a:pt x="1013" y="178"/>
                            <a:pt x="1064" y="255"/>
                            <a:pt x="1064" y="255"/>
                          </a:cubicBezTo>
                          <a:cubicBezTo>
                            <a:pt x="1064" y="255"/>
                            <a:pt x="995" y="322"/>
                            <a:pt x="926" y="390"/>
                          </a:cubicBezTo>
                          <a:cubicBezTo>
                            <a:pt x="963" y="430"/>
                            <a:pt x="975" y="493"/>
                            <a:pt x="975" y="493"/>
                          </a:cubicBezTo>
                          <a:cubicBezTo>
                            <a:pt x="975" y="493"/>
                            <a:pt x="1071" y="493"/>
                            <a:pt x="1167" y="493"/>
                          </a:cubicBezTo>
                          <a:cubicBezTo>
                            <a:pt x="1185" y="586"/>
                            <a:pt x="1167" y="685"/>
                            <a:pt x="1167" y="685"/>
                          </a:cubicBezTo>
                          <a:cubicBezTo>
                            <a:pt x="1167" y="685"/>
                            <a:pt x="1071" y="685"/>
                            <a:pt x="975" y="685"/>
                          </a:cubicBezTo>
                          <a:cubicBezTo>
                            <a:pt x="971" y="739"/>
                            <a:pt x="927" y="790"/>
                            <a:pt x="927" y="790"/>
                          </a:cubicBezTo>
                          <a:lnTo>
                            <a:pt x="1064" y="924"/>
                          </a:lnTo>
                          <a:cubicBezTo>
                            <a:pt x="1064" y="924"/>
                            <a:pt x="1005" y="1002"/>
                            <a:pt x="927" y="1060"/>
                          </a:cubicBezTo>
                          <a:cubicBezTo>
                            <a:pt x="859" y="993"/>
                            <a:pt x="791" y="927"/>
                            <a:pt x="791" y="927"/>
                          </a:cubicBezTo>
                          <a:cubicBezTo>
                            <a:pt x="791" y="927"/>
                            <a:pt x="744" y="966"/>
                            <a:pt x="687" y="973"/>
                          </a:cubicBezTo>
                          <a:cubicBezTo>
                            <a:pt x="687" y="1069"/>
                            <a:pt x="687" y="1165"/>
                            <a:pt x="687" y="1165"/>
                          </a:cubicBezTo>
                          <a:cubicBezTo>
                            <a:pt x="687" y="1165"/>
                            <a:pt x="591" y="1180"/>
                            <a:pt x="495" y="1165"/>
                          </a:cubicBezTo>
                          <a:cubicBezTo>
                            <a:pt x="495" y="1165"/>
                            <a:pt x="495" y="1069"/>
                            <a:pt x="495" y="973"/>
                          </a:cubicBezTo>
                          <a:cubicBezTo>
                            <a:pt x="441" y="967"/>
                            <a:pt x="390" y="925"/>
                            <a:pt x="390" y="925"/>
                          </a:cubicBezTo>
                          <a:cubicBezTo>
                            <a:pt x="390" y="925"/>
                            <a:pt x="322" y="993"/>
                            <a:pt x="254" y="1062"/>
                          </a:cubicBezTo>
                          <a:cubicBezTo>
                            <a:pt x="177" y="1003"/>
                            <a:pt x="119" y="927"/>
                            <a:pt x="119" y="927"/>
                          </a:cubicBezTo>
                          <a:lnTo>
                            <a:pt x="257" y="789"/>
                          </a:lnTo>
                          <a:cubicBezTo>
                            <a:pt x="257" y="789"/>
                            <a:pt x="215" y="741"/>
                            <a:pt x="207" y="685"/>
                          </a:cubicBezTo>
                          <a:cubicBezTo>
                            <a:pt x="111" y="685"/>
                            <a:pt x="15" y="685"/>
                            <a:pt x="15" y="685"/>
                          </a:cubicBezTo>
                          <a:cubicBezTo>
                            <a:pt x="0" y="589"/>
                            <a:pt x="15" y="493"/>
                            <a:pt x="15" y="493"/>
                          </a:cubicBezTo>
                          <a:cubicBezTo>
                            <a:pt x="15" y="493"/>
                            <a:pt x="111" y="493"/>
                            <a:pt x="207" y="493"/>
                          </a:cubicBezTo>
                          <a:cubicBezTo>
                            <a:pt x="212" y="441"/>
                            <a:pt x="255" y="388"/>
                            <a:pt x="255" y="388"/>
                          </a:cubicBezTo>
                          <a:cubicBezTo>
                            <a:pt x="255" y="388"/>
                            <a:pt x="187" y="320"/>
                            <a:pt x="119" y="252"/>
                          </a:cubicBezTo>
                          <a:cubicBezTo>
                            <a:pt x="179" y="172"/>
                            <a:pt x="255" y="115"/>
                            <a:pt x="255" y="115"/>
                          </a:cubicBezTo>
                          <a:lnTo>
                            <a:pt x="393" y="253"/>
                          </a:lnTo>
                          <a:cubicBezTo>
                            <a:pt x="393" y="253"/>
                            <a:pt x="441" y="210"/>
                            <a:pt x="495" y="205"/>
                          </a:cubicBezTo>
                          <a:cubicBezTo>
                            <a:pt x="495" y="109"/>
                            <a:pt x="495" y="109"/>
                            <a:pt x="495" y="13"/>
                          </a:cubicBezTo>
                          <a:close/>
                        </a:path>
                      </a:pathLst>
                    </a:custGeom>
                    <a:solidFill>
                      <a:srgbClr val="A5A5A5"/>
                    </a:solidFill>
                    <a:ln w="952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 baseline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81" name="Shape 581"/>
                    <p:cNvSpPr/>
                    <p:nvPr/>
                  </p:nvSpPr>
                  <p:spPr>
                    <a:xfrm>
                      <a:off x="3766901" y="1868060"/>
                      <a:ext cx="99300" cy="99300"/>
                    </a:xfrm>
                    <a:prstGeom prst="ellipse">
                      <a:avLst/>
                    </a:prstGeom>
                    <a:solidFill>
                      <a:schemeClr val="lt1"/>
                    </a:solidFill>
                    <a:ln w="952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 baseline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582" name="Shape 582"/>
                <p:cNvSpPr/>
                <p:nvPr/>
              </p:nvSpPr>
              <p:spPr>
                <a:xfrm>
                  <a:off x="6269825" y="2267475"/>
                  <a:ext cx="1121699" cy="1024800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 baseline="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583" name="Shape 583"/>
              <p:cNvSpPr/>
              <p:nvPr/>
            </p:nvSpPr>
            <p:spPr>
              <a:xfrm>
                <a:off x="1022499" y="5108040"/>
                <a:ext cx="1525799" cy="639600"/>
              </a:xfrm>
              <a:prstGeom prst="rect">
                <a:avLst/>
              </a:prstGeom>
              <a:solidFill>
                <a:srgbClr val="03FF00">
                  <a:alpha val="21540"/>
                </a:srgbClr>
              </a:solidFill>
              <a:ln w="38100" cap="flat">
                <a:solidFill>
                  <a:srgbClr val="274E1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84" name="Shape 584"/>
            <p:cNvGrpSpPr/>
            <p:nvPr/>
          </p:nvGrpSpPr>
          <p:grpSpPr>
            <a:xfrm>
              <a:off x="2045749" y="4794490"/>
              <a:ext cx="1525799" cy="639608"/>
              <a:chOff x="1022499" y="5108040"/>
              <a:chExt cx="1525799" cy="639608"/>
            </a:xfrm>
          </p:grpSpPr>
          <p:grpSp>
            <p:nvGrpSpPr>
              <p:cNvPr id="585" name="Shape 585"/>
              <p:cNvGrpSpPr/>
              <p:nvPr/>
            </p:nvGrpSpPr>
            <p:grpSpPr>
              <a:xfrm>
                <a:off x="1075976" y="5177552"/>
                <a:ext cx="1408948" cy="570096"/>
                <a:chOff x="5240458" y="2267475"/>
                <a:chExt cx="2151066" cy="1024800"/>
              </a:xfrm>
            </p:grpSpPr>
            <p:grpSp>
              <p:nvGrpSpPr>
                <p:cNvPr id="586" name="Shape 586"/>
                <p:cNvGrpSpPr/>
                <p:nvPr/>
              </p:nvGrpSpPr>
              <p:grpSpPr>
                <a:xfrm>
                  <a:off x="5240458" y="2405048"/>
                  <a:ext cx="1042800" cy="756000"/>
                  <a:chOff x="7199406" y="3527373"/>
                  <a:chExt cx="1042800" cy="756000"/>
                </a:xfrm>
              </p:grpSpPr>
              <p:sp>
                <p:nvSpPr>
                  <p:cNvPr id="587" name="Shape 587"/>
                  <p:cNvSpPr/>
                  <p:nvPr/>
                </p:nvSpPr>
                <p:spPr>
                  <a:xfrm>
                    <a:off x="7199406" y="3527373"/>
                    <a:ext cx="1042800" cy="756000"/>
                  </a:xfrm>
                  <a:prstGeom prst="right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A5A5A5"/>
                  </a:solidFill>
                  <a:ln>
                    <a:noFill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 baseline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588" name="Shape 588"/>
                  <p:cNvGrpSpPr/>
                  <p:nvPr/>
                </p:nvGrpSpPr>
                <p:grpSpPr>
                  <a:xfrm>
                    <a:off x="7315200" y="3581765"/>
                    <a:ext cx="613741" cy="611154"/>
                    <a:chOff x="3510528" y="1612723"/>
                    <a:chExt cx="613741" cy="611154"/>
                  </a:xfrm>
                </p:grpSpPr>
                <p:sp>
                  <p:nvSpPr>
                    <p:cNvPr id="589" name="Shape 589"/>
                    <p:cNvSpPr/>
                    <p:nvPr/>
                  </p:nvSpPr>
                  <p:spPr>
                    <a:xfrm>
                      <a:off x="3510528" y="1612723"/>
                      <a:ext cx="613741" cy="61115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85" h="1180" extrusionOk="0">
                          <a:moveTo>
                            <a:pt x="495" y="13"/>
                          </a:moveTo>
                          <a:cubicBezTo>
                            <a:pt x="591" y="0"/>
                            <a:pt x="687" y="13"/>
                            <a:pt x="687" y="13"/>
                          </a:cubicBezTo>
                          <a:cubicBezTo>
                            <a:pt x="687" y="13"/>
                            <a:pt x="687" y="109"/>
                            <a:pt x="687" y="205"/>
                          </a:cubicBezTo>
                          <a:cubicBezTo>
                            <a:pt x="738" y="211"/>
                            <a:pt x="789" y="253"/>
                            <a:pt x="789" y="253"/>
                          </a:cubicBezTo>
                          <a:cubicBezTo>
                            <a:pt x="789" y="253"/>
                            <a:pt x="857" y="185"/>
                            <a:pt x="926" y="118"/>
                          </a:cubicBezTo>
                          <a:cubicBezTo>
                            <a:pt x="1013" y="178"/>
                            <a:pt x="1064" y="255"/>
                            <a:pt x="1064" y="255"/>
                          </a:cubicBezTo>
                          <a:cubicBezTo>
                            <a:pt x="1064" y="255"/>
                            <a:pt x="995" y="322"/>
                            <a:pt x="926" y="390"/>
                          </a:cubicBezTo>
                          <a:cubicBezTo>
                            <a:pt x="963" y="430"/>
                            <a:pt x="975" y="493"/>
                            <a:pt x="975" y="493"/>
                          </a:cubicBezTo>
                          <a:cubicBezTo>
                            <a:pt x="975" y="493"/>
                            <a:pt x="1071" y="493"/>
                            <a:pt x="1167" y="493"/>
                          </a:cubicBezTo>
                          <a:cubicBezTo>
                            <a:pt x="1185" y="586"/>
                            <a:pt x="1167" y="685"/>
                            <a:pt x="1167" y="685"/>
                          </a:cubicBezTo>
                          <a:cubicBezTo>
                            <a:pt x="1167" y="685"/>
                            <a:pt x="1071" y="685"/>
                            <a:pt x="975" y="685"/>
                          </a:cubicBezTo>
                          <a:cubicBezTo>
                            <a:pt x="971" y="739"/>
                            <a:pt x="927" y="790"/>
                            <a:pt x="927" y="790"/>
                          </a:cubicBezTo>
                          <a:lnTo>
                            <a:pt x="1064" y="924"/>
                          </a:lnTo>
                          <a:cubicBezTo>
                            <a:pt x="1064" y="924"/>
                            <a:pt x="1005" y="1002"/>
                            <a:pt x="927" y="1060"/>
                          </a:cubicBezTo>
                          <a:cubicBezTo>
                            <a:pt x="859" y="993"/>
                            <a:pt x="791" y="927"/>
                            <a:pt x="791" y="927"/>
                          </a:cubicBezTo>
                          <a:cubicBezTo>
                            <a:pt x="791" y="927"/>
                            <a:pt x="744" y="966"/>
                            <a:pt x="687" y="973"/>
                          </a:cubicBezTo>
                          <a:cubicBezTo>
                            <a:pt x="687" y="1069"/>
                            <a:pt x="687" y="1165"/>
                            <a:pt x="687" y="1165"/>
                          </a:cubicBezTo>
                          <a:cubicBezTo>
                            <a:pt x="687" y="1165"/>
                            <a:pt x="591" y="1180"/>
                            <a:pt x="495" y="1165"/>
                          </a:cubicBezTo>
                          <a:cubicBezTo>
                            <a:pt x="495" y="1165"/>
                            <a:pt x="495" y="1069"/>
                            <a:pt x="495" y="973"/>
                          </a:cubicBezTo>
                          <a:cubicBezTo>
                            <a:pt x="441" y="967"/>
                            <a:pt x="390" y="925"/>
                            <a:pt x="390" y="925"/>
                          </a:cubicBezTo>
                          <a:cubicBezTo>
                            <a:pt x="390" y="925"/>
                            <a:pt x="322" y="993"/>
                            <a:pt x="254" y="1062"/>
                          </a:cubicBezTo>
                          <a:cubicBezTo>
                            <a:pt x="177" y="1003"/>
                            <a:pt x="119" y="927"/>
                            <a:pt x="119" y="927"/>
                          </a:cubicBezTo>
                          <a:lnTo>
                            <a:pt x="257" y="789"/>
                          </a:lnTo>
                          <a:cubicBezTo>
                            <a:pt x="257" y="789"/>
                            <a:pt x="215" y="741"/>
                            <a:pt x="207" y="685"/>
                          </a:cubicBezTo>
                          <a:cubicBezTo>
                            <a:pt x="111" y="685"/>
                            <a:pt x="15" y="685"/>
                            <a:pt x="15" y="685"/>
                          </a:cubicBezTo>
                          <a:cubicBezTo>
                            <a:pt x="0" y="589"/>
                            <a:pt x="15" y="493"/>
                            <a:pt x="15" y="493"/>
                          </a:cubicBezTo>
                          <a:cubicBezTo>
                            <a:pt x="15" y="493"/>
                            <a:pt x="111" y="493"/>
                            <a:pt x="207" y="493"/>
                          </a:cubicBezTo>
                          <a:cubicBezTo>
                            <a:pt x="212" y="441"/>
                            <a:pt x="255" y="388"/>
                            <a:pt x="255" y="388"/>
                          </a:cubicBezTo>
                          <a:cubicBezTo>
                            <a:pt x="255" y="388"/>
                            <a:pt x="187" y="320"/>
                            <a:pt x="119" y="252"/>
                          </a:cubicBezTo>
                          <a:cubicBezTo>
                            <a:pt x="179" y="172"/>
                            <a:pt x="255" y="115"/>
                            <a:pt x="255" y="115"/>
                          </a:cubicBezTo>
                          <a:lnTo>
                            <a:pt x="393" y="253"/>
                          </a:lnTo>
                          <a:cubicBezTo>
                            <a:pt x="393" y="253"/>
                            <a:pt x="441" y="210"/>
                            <a:pt x="495" y="205"/>
                          </a:cubicBezTo>
                          <a:cubicBezTo>
                            <a:pt x="495" y="109"/>
                            <a:pt x="495" y="109"/>
                            <a:pt x="495" y="13"/>
                          </a:cubicBezTo>
                          <a:close/>
                        </a:path>
                      </a:pathLst>
                    </a:custGeom>
                    <a:solidFill>
                      <a:srgbClr val="A5A5A5"/>
                    </a:solidFill>
                    <a:ln w="952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 baseline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90" name="Shape 590"/>
                    <p:cNvSpPr/>
                    <p:nvPr/>
                  </p:nvSpPr>
                  <p:spPr>
                    <a:xfrm>
                      <a:off x="3766901" y="1868060"/>
                      <a:ext cx="99300" cy="99300"/>
                    </a:xfrm>
                    <a:prstGeom prst="ellipse">
                      <a:avLst/>
                    </a:prstGeom>
                    <a:solidFill>
                      <a:schemeClr val="lt1"/>
                    </a:solidFill>
                    <a:ln w="952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 baseline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591" name="Shape 591"/>
                <p:cNvSpPr/>
                <p:nvPr/>
              </p:nvSpPr>
              <p:spPr>
                <a:xfrm>
                  <a:off x="6269825" y="2267475"/>
                  <a:ext cx="1121699" cy="1024800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 baseline="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592" name="Shape 592"/>
              <p:cNvSpPr/>
              <p:nvPr/>
            </p:nvSpPr>
            <p:spPr>
              <a:xfrm>
                <a:off x="1022499" y="5108040"/>
                <a:ext cx="1525799" cy="639600"/>
              </a:xfrm>
              <a:prstGeom prst="rect">
                <a:avLst/>
              </a:prstGeom>
              <a:solidFill>
                <a:srgbClr val="CFE2F3">
                  <a:alpha val="20770"/>
                </a:srgbClr>
              </a:solidFill>
              <a:ln w="381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593" name="Shape 593"/>
            <p:cNvSpPr/>
            <p:nvPr/>
          </p:nvSpPr>
          <p:spPr>
            <a:xfrm>
              <a:off x="3869500" y="2347975"/>
              <a:ext cx="626124" cy="655449"/>
            </a:xfrm>
            <a:prstGeom prst="flowChartMagneticDisk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3869500" y="3468925"/>
              <a:ext cx="626124" cy="655449"/>
            </a:xfrm>
            <a:prstGeom prst="flowChartMagneticDisk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3869500" y="4786575"/>
              <a:ext cx="626124" cy="655449"/>
            </a:xfrm>
            <a:prstGeom prst="flowChartMagneticDisk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596" name="Shape 596"/>
            <p:cNvCxnSpPr>
              <a:stCxn id="574" idx="3"/>
              <a:endCxn id="593" idx="0"/>
            </p:cNvCxnSpPr>
            <p:nvPr/>
          </p:nvCxnSpPr>
          <p:spPr>
            <a:xfrm>
              <a:off x="3617324" y="2312890"/>
              <a:ext cx="565500" cy="253500"/>
            </a:xfrm>
            <a:prstGeom prst="straightConnector1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97" name="Shape 597"/>
            <p:cNvCxnSpPr/>
            <p:nvPr/>
          </p:nvCxnSpPr>
          <p:spPr>
            <a:xfrm rot="10800000" flipH="1">
              <a:off x="3617325" y="2768502"/>
              <a:ext cx="516299" cy="122400"/>
            </a:xfrm>
            <a:prstGeom prst="straightConnector1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98" name="Shape 598"/>
            <p:cNvCxnSpPr/>
            <p:nvPr/>
          </p:nvCxnSpPr>
          <p:spPr>
            <a:xfrm rot="10800000" flipH="1">
              <a:off x="3571550" y="3777540"/>
              <a:ext cx="516299" cy="122400"/>
            </a:xfrm>
            <a:prstGeom prst="straightConnector1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99" name="Shape 599"/>
            <p:cNvCxnSpPr/>
            <p:nvPr/>
          </p:nvCxnSpPr>
          <p:spPr>
            <a:xfrm rot="10800000" flipH="1">
              <a:off x="3617325" y="5058640"/>
              <a:ext cx="516299" cy="122400"/>
            </a:xfrm>
            <a:prstGeom prst="straightConnector1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00" name="Shape 600"/>
            <p:cNvCxnSpPr/>
            <p:nvPr/>
          </p:nvCxnSpPr>
          <p:spPr>
            <a:xfrm rot="10800000" flipH="1">
              <a:off x="4366587" y="2171915"/>
              <a:ext cx="999600" cy="460800"/>
            </a:xfrm>
            <a:prstGeom prst="straightConnector1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grpSp>
          <p:nvGrpSpPr>
            <p:cNvPr id="601" name="Shape 601"/>
            <p:cNvGrpSpPr/>
            <p:nvPr/>
          </p:nvGrpSpPr>
          <p:grpSpPr>
            <a:xfrm>
              <a:off x="500175" y="2171915"/>
              <a:ext cx="1516524" cy="3270109"/>
              <a:chOff x="-33225" y="2171915"/>
              <a:chExt cx="1516524" cy="3270109"/>
            </a:xfrm>
          </p:grpSpPr>
          <p:sp>
            <p:nvSpPr>
              <p:cNvPr id="602" name="Shape 602"/>
              <p:cNvSpPr/>
              <p:nvPr/>
            </p:nvSpPr>
            <p:spPr>
              <a:xfrm>
                <a:off x="-33225" y="2347975"/>
                <a:ext cx="626124" cy="655449"/>
              </a:xfrm>
              <a:prstGeom prst="flowChartMagneticDisk">
                <a:avLst/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03" name="Shape 603"/>
              <p:cNvSpPr/>
              <p:nvPr/>
            </p:nvSpPr>
            <p:spPr>
              <a:xfrm>
                <a:off x="-33225" y="3468925"/>
                <a:ext cx="626124" cy="655449"/>
              </a:xfrm>
              <a:prstGeom prst="flowChartMagneticDisk">
                <a:avLst/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04" name="Shape 604"/>
              <p:cNvSpPr/>
              <p:nvPr/>
            </p:nvSpPr>
            <p:spPr>
              <a:xfrm>
                <a:off x="-33225" y="4786575"/>
                <a:ext cx="626124" cy="655449"/>
              </a:xfrm>
              <a:prstGeom prst="flowChartMagneticDisk">
                <a:avLst/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605" name="Shape 605"/>
              <p:cNvCxnSpPr/>
              <p:nvPr/>
            </p:nvCxnSpPr>
            <p:spPr>
              <a:xfrm rot="10800000" flipH="1">
                <a:off x="463862" y="2171915"/>
                <a:ext cx="999600" cy="460800"/>
              </a:xfrm>
              <a:prstGeom prst="straightConnector1">
                <a:avLst/>
              </a:prstGeom>
              <a:noFill/>
              <a:ln w="38100" cap="flat">
                <a:solidFill>
                  <a:srgbClr val="CC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606" name="Shape 606"/>
              <p:cNvCxnSpPr>
                <a:stCxn id="604" idx="4"/>
              </p:cNvCxnSpPr>
              <p:nvPr/>
            </p:nvCxnSpPr>
            <p:spPr>
              <a:xfrm rot="10800000" flipH="1">
                <a:off x="592899" y="3297199"/>
                <a:ext cx="890400" cy="1817100"/>
              </a:xfrm>
              <a:prstGeom prst="straightConnector1">
                <a:avLst/>
              </a:prstGeom>
              <a:noFill/>
              <a:ln w="38100" cap="flat">
                <a:solidFill>
                  <a:srgbClr val="CC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607" name="Shape 607"/>
              <p:cNvCxnSpPr/>
              <p:nvPr/>
            </p:nvCxnSpPr>
            <p:spPr>
              <a:xfrm>
                <a:off x="463912" y="4000090"/>
                <a:ext cx="930899" cy="140700"/>
              </a:xfrm>
              <a:prstGeom prst="straightConnector1">
                <a:avLst/>
              </a:prstGeom>
              <a:noFill/>
              <a:ln w="38100" cap="flat">
                <a:solidFill>
                  <a:srgbClr val="CC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608" name="Shape 608"/>
              <p:cNvCxnSpPr>
                <a:stCxn id="604" idx="4"/>
                <a:endCxn id="609" idx="1"/>
              </p:cNvCxnSpPr>
              <p:nvPr/>
            </p:nvCxnSpPr>
            <p:spPr>
              <a:xfrm>
                <a:off x="592899" y="5114299"/>
                <a:ext cx="753299" cy="147300"/>
              </a:xfrm>
              <a:prstGeom prst="straightConnector1">
                <a:avLst/>
              </a:prstGeom>
              <a:noFill/>
              <a:ln w="38100" cap="flat">
                <a:solidFill>
                  <a:srgbClr val="CC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sp>
          <p:nvSpPr>
            <p:cNvPr id="610" name="Shape 610"/>
            <p:cNvSpPr/>
            <p:nvPr/>
          </p:nvSpPr>
          <p:spPr>
            <a:xfrm>
              <a:off x="7774700" y="2239975"/>
              <a:ext cx="626124" cy="655449"/>
            </a:xfrm>
            <a:prstGeom prst="flowChartMagneticDisk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611" name="Shape 611"/>
            <p:cNvCxnSpPr>
              <a:stCxn id="583" idx="3"/>
              <a:endCxn id="610" idx="2"/>
            </p:cNvCxnSpPr>
            <p:nvPr/>
          </p:nvCxnSpPr>
          <p:spPr>
            <a:xfrm>
              <a:off x="6915087" y="2383715"/>
              <a:ext cx="859500" cy="183900"/>
            </a:xfrm>
            <a:prstGeom prst="straightConnector1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12" name="Shape 612"/>
            <p:cNvCxnSpPr>
              <a:endCxn id="583" idx="1"/>
            </p:cNvCxnSpPr>
            <p:nvPr/>
          </p:nvCxnSpPr>
          <p:spPr>
            <a:xfrm rot="10800000" flipH="1">
              <a:off x="4367487" y="2383715"/>
              <a:ext cx="1021800" cy="1333500"/>
            </a:xfrm>
            <a:prstGeom prst="straightConnector1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13" name="Shape 613"/>
            <p:cNvCxnSpPr/>
            <p:nvPr/>
          </p:nvCxnSpPr>
          <p:spPr>
            <a:xfrm rot="10800000" flipH="1">
              <a:off x="4274787" y="2660915"/>
              <a:ext cx="1140300" cy="2450700"/>
            </a:xfrm>
            <a:prstGeom prst="straightConnector1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grpSp>
        <p:nvGrpSpPr>
          <p:cNvPr id="614" name="Shape 614"/>
          <p:cNvGrpSpPr/>
          <p:nvPr/>
        </p:nvGrpSpPr>
        <p:grpSpPr>
          <a:xfrm>
            <a:off x="539350" y="2110911"/>
            <a:ext cx="1458353" cy="4282388"/>
            <a:chOff x="539350" y="2110911"/>
            <a:chExt cx="1458353" cy="4282388"/>
          </a:xfrm>
        </p:grpSpPr>
        <p:pic>
          <p:nvPicPr>
            <p:cNvPr id="615" name="Shape 6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9350" y="5726550"/>
              <a:ext cx="600075" cy="666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16" name="Shape 616"/>
            <p:cNvCxnSpPr/>
            <p:nvPr/>
          </p:nvCxnSpPr>
          <p:spPr>
            <a:xfrm rot="10800000" flipH="1">
              <a:off x="1190703" y="3909446"/>
              <a:ext cx="806999" cy="1817100"/>
            </a:xfrm>
            <a:prstGeom prst="straightConnector1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617" name="Shape 617"/>
            <p:cNvSpPr/>
            <p:nvPr/>
          </p:nvSpPr>
          <p:spPr>
            <a:xfrm>
              <a:off x="1144446" y="5732208"/>
              <a:ext cx="567457" cy="655449"/>
            </a:xfrm>
            <a:prstGeom prst="flowChartMagneticDisk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618" name="Shape 618"/>
            <p:cNvCxnSpPr>
              <a:endCxn id="592" idx="1"/>
            </p:cNvCxnSpPr>
            <p:nvPr/>
          </p:nvCxnSpPr>
          <p:spPr>
            <a:xfrm rot="10800000" flipH="1">
              <a:off x="1203425" y="5114336"/>
              <a:ext cx="697500" cy="638100"/>
            </a:xfrm>
            <a:prstGeom prst="straightConnector1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19" name="Shape 619"/>
            <p:cNvCxnSpPr>
              <a:endCxn id="565" idx="1"/>
            </p:cNvCxnSpPr>
            <p:nvPr/>
          </p:nvCxnSpPr>
          <p:spPr>
            <a:xfrm rot="10800000" flipH="1">
              <a:off x="1066411" y="2952549"/>
              <a:ext cx="875999" cy="2829300"/>
            </a:xfrm>
            <a:prstGeom prst="straightConnector1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20" name="Shape 620"/>
            <p:cNvCxnSpPr/>
            <p:nvPr/>
          </p:nvCxnSpPr>
          <p:spPr>
            <a:xfrm rot="10800000" flipH="1">
              <a:off x="1066386" y="2110911"/>
              <a:ext cx="723600" cy="3621300"/>
            </a:xfrm>
            <a:prstGeom prst="straightConnector1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6" name="Shape 626"/>
          <p:cNvPicPr preferRelativeResize="0"/>
          <p:nvPr/>
        </p:nvPicPr>
        <p:blipFill rotWithShape="1">
          <a:blip r:embed="rId3">
            <a:alphaModFix amt="60000"/>
          </a:blip>
          <a:srcRect l="4580" t="45129" r="18814" b="-409"/>
          <a:stretch/>
        </p:blipFill>
        <p:spPr>
          <a:xfrm>
            <a:off x="361900" y="1850025"/>
            <a:ext cx="7660299" cy="4081499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"/>
              <a:t>Gradient Descent on MR</a:t>
            </a:r>
          </a:p>
        </p:txBody>
      </p:sp>
      <p:sp>
        <p:nvSpPr>
          <p:cNvPr id="628" name="Shape 628"/>
          <p:cNvSpPr txBox="1"/>
          <p:nvPr/>
        </p:nvSpPr>
        <p:spPr>
          <a:xfrm>
            <a:off x="76200" y="6172200"/>
            <a:ext cx="8530200" cy="34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/>
              <a:t>Image: Wikimedia commons (RobH/Tbayer (WMF))</a:t>
            </a:r>
          </a:p>
        </p:txBody>
      </p:sp>
      <p:grpSp>
        <p:nvGrpSpPr>
          <p:cNvPr id="629" name="Shape 629"/>
          <p:cNvGrpSpPr/>
          <p:nvPr/>
        </p:nvGrpSpPr>
        <p:grpSpPr>
          <a:xfrm>
            <a:off x="957344" y="1993167"/>
            <a:ext cx="2170308" cy="3448934"/>
            <a:chOff x="500175" y="1993090"/>
            <a:chExt cx="7900649" cy="3448934"/>
          </a:xfrm>
        </p:grpSpPr>
        <p:grpSp>
          <p:nvGrpSpPr>
            <p:cNvPr id="630" name="Shape 630"/>
            <p:cNvGrpSpPr/>
            <p:nvPr/>
          </p:nvGrpSpPr>
          <p:grpSpPr>
            <a:xfrm>
              <a:off x="2089426" y="3525865"/>
              <a:ext cx="1527898" cy="639608"/>
              <a:chOff x="1075976" y="5108040"/>
              <a:chExt cx="1527898" cy="639608"/>
            </a:xfrm>
          </p:grpSpPr>
          <p:grpSp>
            <p:nvGrpSpPr>
              <p:cNvPr id="631" name="Shape 631"/>
              <p:cNvGrpSpPr/>
              <p:nvPr/>
            </p:nvGrpSpPr>
            <p:grpSpPr>
              <a:xfrm>
                <a:off x="1075976" y="5177552"/>
                <a:ext cx="1408948" cy="570096"/>
                <a:chOff x="5240458" y="2267475"/>
                <a:chExt cx="2151066" cy="1024800"/>
              </a:xfrm>
            </p:grpSpPr>
            <p:grpSp>
              <p:nvGrpSpPr>
                <p:cNvPr id="632" name="Shape 632"/>
                <p:cNvGrpSpPr/>
                <p:nvPr/>
              </p:nvGrpSpPr>
              <p:grpSpPr>
                <a:xfrm>
                  <a:off x="5240458" y="2405048"/>
                  <a:ext cx="1042800" cy="756000"/>
                  <a:chOff x="7199406" y="3527373"/>
                  <a:chExt cx="1042800" cy="756000"/>
                </a:xfrm>
              </p:grpSpPr>
              <p:sp>
                <p:nvSpPr>
                  <p:cNvPr id="633" name="Shape 633"/>
                  <p:cNvSpPr/>
                  <p:nvPr/>
                </p:nvSpPr>
                <p:spPr>
                  <a:xfrm>
                    <a:off x="7199406" y="3527373"/>
                    <a:ext cx="1042800" cy="756000"/>
                  </a:xfrm>
                  <a:prstGeom prst="right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A5A5A5"/>
                  </a:solidFill>
                  <a:ln>
                    <a:noFill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 baseline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634" name="Shape 634"/>
                  <p:cNvGrpSpPr/>
                  <p:nvPr/>
                </p:nvGrpSpPr>
                <p:grpSpPr>
                  <a:xfrm>
                    <a:off x="7315200" y="3581765"/>
                    <a:ext cx="613741" cy="611154"/>
                    <a:chOff x="3510528" y="1612723"/>
                    <a:chExt cx="613741" cy="611154"/>
                  </a:xfrm>
                </p:grpSpPr>
                <p:sp>
                  <p:nvSpPr>
                    <p:cNvPr id="635" name="Shape 635"/>
                    <p:cNvSpPr/>
                    <p:nvPr/>
                  </p:nvSpPr>
                  <p:spPr>
                    <a:xfrm>
                      <a:off x="3510528" y="1612723"/>
                      <a:ext cx="613741" cy="61115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85" h="1180" extrusionOk="0">
                          <a:moveTo>
                            <a:pt x="495" y="13"/>
                          </a:moveTo>
                          <a:cubicBezTo>
                            <a:pt x="591" y="0"/>
                            <a:pt x="687" y="13"/>
                            <a:pt x="687" y="13"/>
                          </a:cubicBezTo>
                          <a:cubicBezTo>
                            <a:pt x="687" y="13"/>
                            <a:pt x="687" y="109"/>
                            <a:pt x="687" y="205"/>
                          </a:cubicBezTo>
                          <a:cubicBezTo>
                            <a:pt x="738" y="211"/>
                            <a:pt x="789" y="253"/>
                            <a:pt x="789" y="253"/>
                          </a:cubicBezTo>
                          <a:cubicBezTo>
                            <a:pt x="789" y="253"/>
                            <a:pt x="857" y="185"/>
                            <a:pt x="926" y="118"/>
                          </a:cubicBezTo>
                          <a:cubicBezTo>
                            <a:pt x="1013" y="178"/>
                            <a:pt x="1064" y="255"/>
                            <a:pt x="1064" y="255"/>
                          </a:cubicBezTo>
                          <a:cubicBezTo>
                            <a:pt x="1064" y="255"/>
                            <a:pt x="995" y="322"/>
                            <a:pt x="926" y="390"/>
                          </a:cubicBezTo>
                          <a:cubicBezTo>
                            <a:pt x="963" y="430"/>
                            <a:pt x="975" y="493"/>
                            <a:pt x="975" y="493"/>
                          </a:cubicBezTo>
                          <a:cubicBezTo>
                            <a:pt x="975" y="493"/>
                            <a:pt x="1071" y="493"/>
                            <a:pt x="1167" y="493"/>
                          </a:cubicBezTo>
                          <a:cubicBezTo>
                            <a:pt x="1185" y="586"/>
                            <a:pt x="1167" y="685"/>
                            <a:pt x="1167" y="685"/>
                          </a:cubicBezTo>
                          <a:cubicBezTo>
                            <a:pt x="1167" y="685"/>
                            <a:pt x="1071" y="685"/>
                            <a:pt x="975" y="685"/>
                          </a:cubicBezTo>
                          <a:cubicBezTo>
                            <a:pt x="971" y="739"/>
                            <a:pt x="927" y="790"/>
                            <a:pt x="927" y="790"/>
                          </a:cubicBezTo>
                          <a:lnTo>
                            <a:pt x="1064" y="924"/>
                          </a:lnTo>
                          <a:cubicBezTo>
                            <a:pt x="1064" y="924"/>
                            <a:pt x="1005" y="1002"/>
                            <a:pt x="927" y="1060"/>
                          </a:cubicBezTo>
                          <a:cubicBezTo>
                            <a:pt x="859" y="993"/>
                            <a:pt x="791" y="927"/>
                            <a:pt x="791" y="927"/>
                          </a:cubicBezTo>
                          <a:cubicBezTo>
                            <a:pt x="791" y="927"/>
                            <a:pt x="744" y="966"/>
                            <a:pt x="687" y="973"/>
                          </a:cubicBezTo>
                          <a:cubicBezTo>
                            <a:pt x="687" y="1069"/>
                            <a:pt x="687" y="1165"/>
                            <a:pt x="687" y="1165"/>
                          </a:cubicBezTo>
                          <a:cubicBezTo>
                            <a:pt x="687" y="1165"/>
                            <a:pt x="591" y="1180"/>
                            <a:pt x="495" y="1165"/>
                          </a:cubicBezTo>
                          <a:cubicBezTo>
                            <a:pt x="495" y="1165"/>
                            <a:pt x="495" y="1069"/>
                            <a:pt x="495" y="973"/>
                          </a:cubicBezTo>
                          <a:cubicBezTo>
                            <a:pt x="441" y="967"/>
                            <a:pt x="390" y="925"/>
                            <a:pt x="390" y="925"/>
                          </a:cubicBezTo>
                          <a:cubicBezTo>
                            <a:pt x="390" y="925"/>
                            <a:pt x="322" y="993"/>
                            <a:pt x="254" y="1062"/>
                          </a:cubicBezTo>
                          <a:cubicBezTo>
                            <a:pt x="177" y="1003"/>
                            <a:pt x="119" y="927"/>
                            <a:pt x="119" y="927"/>
                          </a:cubicBezTo>
                          <a:lnTo>
                            <a:pt x="257" y="789"/>
                          </a:lnTo>
                          <a:cubicBezTo>
                            <a:pt x="257" y="789"/>
                            <a:pt x="215" y="741"/>
                            <a:pt x="207" y="685"/>
                          </a:cubicBezTo>
                          <a:cubicBezTo>
                            <a:pt x="111" y="685"/>
                            <a:pt x="15" y="685"/>
                            <a:pt x="15" y="685"/>
                          </a:cubicBezTo>
                          <a:cubicBezTo>
                            <a:pt x="0" y="589"/>
                            <a:pt x="15" y="493"/>
                            <a:pt x="15" y="493"/>
                          </a:cubicBezTo>
                          <a:cubicBezTo>
                            <a:pt x="15" y="493"/>
                            <a:pt x="111" y="493"/>
                            <a:pt x="207" y="493"/>
                          </a:cubicBezTo>
                          <a:cubicBezTo>
                            <a:pt x="212" y="441"/>
                            <a:pt x="255" y="388"/>
                            <a:pt x="255" y="388"/>
                          </a:cubicBezTo>
                          <a:cubicBezTo>
                            <a:pt x="255" y="388"/>
                            <a:pt x="187" y="320"/>
                            <a:pt x="119" y="252"/>
                          </a:cubicBezTo>
                          <a:cubicBezTo>
                            <a:pt x="179" y="172"/>
                            <a:pt x="255" y="115"/>
                            <a:pt x="255" y="115"/>
                          </a:cubicBezTo>
                          <a:lnTo>
                            <a:pt x="393" y="253"/>
                          </a:lnTo>
                          <a:cubicBezTo>
                            <a:pt x="393" y="253"/>
                            <a:pt x="441" y="210"/>
                            <a:pt x="495" y="205"/>
                          </a:cubicBezTo>
                          <a:cubicBezTo>
                            <a:pt x="495" y="109"/>
                            <a:pt x="495" y="109"/>
                            <a:pt x="495" y="13"/>
                          </a:cubicBezTo>
                          <a:close/>
                        </a:path>
                      </a:pathLst>
                    </a:custGeom>
                    <a:solidFill>
                      <a:srgbClr val="A5A5A5"/>
                    </a:solidFill>
                    <a:ln w="952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 baseline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36" name="Shape 636"/>
                    <p:cNvSpPr/>
                    <p:nvPr/>
                  </p:nvSpPr>
                  <p:spPr>
                    <a:xfrm>
                      <a:off x="3766901" y="1868060"/>
                      <a:ext cx="99300" cy="99300"/>
                    </a:xfrm>
                    <a:prstGeom prst="ellipse">
                      <a:avLst/>
                    </a:prstGeom>
                    <a:solidFill>
                      <a:schemeClr val="lt1"/>
                    </a:solidFill>
                    <a:ln w="952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 baseline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637" name="Shape 637"/>
                <p:cNvSpPr/>
                <p:nvPr/>
              </p:nvSpPr>
              <p:spPr>
                <a:xfrm>
                  <a:off x="6269825" y="2267475"/>
                  <a:ext cx="1121699" cy="1024800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 baseline="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638" name="Shape 638"/>
              <p:cNvSpPr/>
              <p:nvPr/>
            </p:nvSpPr>
            <p:spPr>
              <a:xfrm>
                <a:off x="1078074" y="5108040"/>
                <a:ext cx="1525799" cy="639600"/>
              </a:xfrm>
              <a:prstGeom prst="rect">
                <a:avLst/>
              </a:prstGeom>
              <a:solidFill>
                <a:srgbClr val="CFE2F3">
                  <a:alpha val="20770"/>
                </a:srgbClr>
              </a:solidFill>
              <a:ln w="381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639" name="Shape 639"/>
            <p:cNvGrpSpPr/>
            <p:nvPr/>
          </p:nvGrpSpPr>
          <p:grpSpPr>
            <a:xfrm>
              <a:off x="2091524" y="2632702"/>
              <a:ext cx="1525799" cy="639608"/>
              <a:chOff x="1022499" y="5108040"/>
              <a:chExt cx="1525799" cy="639608"/>
            </a:xfrm>
          </p:grpSpPr>
          <p:grpSp>
            <p:nvGrpSpPr>
              <p:cNvPr id="640" name="Shape 640"/>
              <p:cNvGrpSpPr/>
              <p:nvPr/>
            </p:nvGrpSpPr>
            <p:grpSpPr>
              <a:xfrm>
                <a:off x="1075976" y="5177552"/>
                <a:ext cx="1408948" cy="570096"/>
                <a:chOff x="5240458" y="2267475"/>
                <a:chExt cx="2151066" cy="1024800"/>
              </a:xfrm>
            </p:grpSpPr>
            <p:grpSp>
              <p:nvGrpSpPr>
                <p:cNvPr id="641" name="Shape 641"/>
                <p:cNvGrpSpPr/>
                <p:nvPr/>
              </p:nvGrpSpPr>
              <p:grpSpPr>
                <a:xfrm>
                  <a:off x="5240458" y="2405048"/>
                  <a:ext cx="1042800" cy="756000"/>
                  <a:chOff x="7199406" y="3527373"/>
                  <a:chExt cx="1042800" cy="756000"/>
                </a:xfrm>
              </p:grpSpPr>
              <p:sp>
                <p:nvSpPr>
                  <p:cNvPr id="642" name="Shape 642"/>
                  <p:cNvSpPr/>
                  <p:nvPr/>
                </p:nvSpPr>
                <p:spPr>
                  <a:xfrm>
                    <a:off x="7199406" y="3527373"/>
                    <a:ext cx="1042800" cy="756000"/>
                  </a:xfrm>
                  <a:prstGeom prst="right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A5A5A5"/>
                  </a:solidFill>
                  <a:ln>
                    <a:noFill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 baseline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643" name="Shape 643"/>
                  <p:cNvGrpSpPr/>
                  <p:nvPr/>
                </p:nvGrpSpPr>
                <p:grpSpPr>
                  <a:xfrm>
                    <a:off x="7315200" y="3581765"/>
                    <a:ext cx="613741" cy="611154"/>
                    <a:chOff x="3510528" y="1612723"/>
                    <a:chExt cx="613741" cy="611154"/>
                  </a:xfrm>
                </p:grpSpPr>
                <p:sp>
                  <p:nvSpPr>
                    <p:cNvPr id="644" name="Shape 644"/>
                    <p:cNvSpPr/>
                    <p:nvPr/>
                  </p:nvSpPr>
                  <p:spPr>
                    <a:xfrm>
                      <a:off x="3510528" y="1612723"/>
                      <a:ext cx="613741" cy="61115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85" h="1180" extrusionOk="0">
                          <a:moveTo>
                            <a:pt x="495" y="13"/>
                          </a:moveTo>
                          <a:cubicBezTo>
                            <a:pt x="591" y="0"/>
                            <a:pt x="687" y="13"/>
                            <a:pt x="687" y="13"/>
                          </a:cubicBezTo>
                          <a:cubicBezTo>
                            <a:pt x="687" y="13"/>
                            <a:pt x="687" y="109"/>
                            <a:pt x="687" y="205"/>
                          </a:cubicBezTo>
                          <a:cubicBezTo>
                            <a:pt x="738" y="211"/>
                            <a:pt x="789" y="253"/>
                            <a:pt x="789" y="253"/>
                          </a:cubicBezTo>
                          <a:cubicBezTo>
                            <a:pt x="789" y="253"/>
                            <a:pt x="857" y="185"/>
                            <a:pt x="926" y="118"/>
                          </a:cubicBezTo>
                          <a:cubicBezTo>
                            <a:pt x="1013" y="178"/>
                            <a:pt x="1064" y="255"/>
                            <a:pt x="1064" y="255"/>
                          </a:cubicBezTo>
                          <a:cubicBezTo>
                            <a:pt x="1064" y="255"/>
                            <a:pt x="995" y="322"/>
                            <a:pt x="926" y="390"/>
                          </a:cubicBezTo>
                          <a:cubicBezTo>
                            <a:pt x="963" y="430"/>
                            <a:pt x="975" y="493"/>
                            <a:pt x="975" y="493"/>
                          </a:cubicBezTo>
                          <a:cubicBezTo>
                            <a:pt x="975" y="493"/>
                            <a:pt x="1071" y="493"/>
                            <a:pt x="1167" y="493"/>
                          </a:cubicBezTo>
                          <a:cubicBezTo>
                            <a:pt x="1185" y="586"/>
                            <a:pt x="1167" y="685"/>
                            <a:pt x="1167" y="685"/>
                          </a:cubicBezTo>
                          <a:cubicBezTo>
                            <a:pt x="1167" y="685"/>
                            <a:pt x="1071" y="685"/>
                            <a:pt x="975" y="685"/>
                          </a:cubicBezTo>
                          <a:cubicBezTo>
                            <a:pt x="971" y="739"/>
                            <a:pt x="927" y="790"/>
                            <a:pt x="927" y="790"/>
                          </a:cubicBezTo>
                          <a:lnTo>
                            <a:pt x="1064" y="924"/>
                          </a:lnTo>
                          <a:cubicBezTo>
                            <a:pt x="1064" y="924"/>
                            <a:pt x="1005" y="1002"/>
                            <a:pt x="927" y="1060"/>
                          </a:cubicBezTo>
                          <a:cubicBezTo>
                            <a:pt x="859" y="993"/>
                            <a:pt x="791" y="927"/>
                            <a:pt x="791" y="927"/>
                          </a:cubicBezTo>
                          <a:cubicBezTo>
                            <a:pt x="791" y="927"/>
                            <a:pt x="744" y="966"/>
                            <a:pt x="687" y="973"/>
                          </a:cubicBezTo>
                          <a:cubicBezTo>
                            <a:pt x="687" y="1069"/>
                            <a:pt x="687" y="1165"/>
                            <a:pt x="687" y="1165"/>
                          </a:cubicBezTo>
                          <a:cubicBezTo>
                            <a:pt x="687" y="1165"/>
                            <a:pt x="591" y="1180"/>
                            <a:pt x="495" y="1165"/>
                          </a:cubicBezTo>
                          <a:cubicBezTo>
                            <a:pt x="495" y="1165"/>
                            <a:pt x="495" y="1069"/>
                            <a:pt x="495" y="973"/>
                          </a:cubicBezTo>
                          <a:cubicBezTo>
                            <a:pt x="441" y="967"/>
                            <a:pt x="390" y="925"/>
                            <a:pt x="390" y="925"/>
                          </a:cubicBezTo>
                          <a:cubicBezTo>
                            <a:pt x="390" y="925"/>
                            <a:pt x="322" y="993"/>
                            <a:pt x="254" y="1062"/>
                          </a:cubicBezTo>
                          <a:cubicBezTo>
                            <a:pt x="177" y="1003"/>
                            <a:pt x="119" y="927"/>
                            <a:pt x="119" y="927"/>
                          </a:cubicBezTo>
                          <a:lnTo>
                            <a:pt x="257" y="789"/>
                          </a:lnTo>
                          <a:cubicBezTo>
                            <a:pt x="257" y="789"/>
                            <a:pt x="215" y="741"/>
                            <a:pt x="207" y="685"/>
                          </a:cubicBezTo>
                          <a:cubicBezTo>
                            <a:pt x="111" y="685"/>
                            <a:pt x="15" y="685"/>
                            <a:pt x="15" y="685"/>
                          </a:cubicBezTo>
                          <a:cubicBezTo>
                            <a:pt x="0" y="589"/>
                            <a:pt x="15" y="493"/>
                            <a:pt x="15" y="493"/>
                          </a:cubicBezTo>
                          <a:cubicBezTo>
                            <a:pt x="15" y="493"/>
                            <a:pt x="111" y="493"/>
                            <a:pt x="207" y="493"/>
                          </a:cubicBezTo>
                          <a:cubicBezTo>
                            <a:pt x="212" y="441"/>
                            <a:pt x="255" y="388"/>
                            <a:pt x="255" y="388"/>
                          </a:cubicBezTo>
                          <a:cubicBezTo>
                            <a:pt x="255" y="388"/>
                            <a:pt x="187" y="320"/>
                            <a:pt x="119" y="252"/>
                          </a:cubicBezTo>
                          <a:cubicBezTo>
                            <a:pt x="179" y="172"/>
                            <a:pt x="255" y="115"/>
                            <a:pt x="255" y="115"/>
                          </a:cubicBezTo>
                          <a:lnTo>
                            <a:pt x="393" y="253"/>
                          </a:lnTo>
                          <a:cubicBezTo>
                            <a:pt x="393" y="253"/>
                            <a:pt x="441" y="210"/>
                            <a:pt x="495" y="205"/>
                          </a:cubicBezTo>
                          <a:cubicBezTo>
                            <a:pt x="495" y="109"/>
                            <a:pt x="495" y="109"/>
                            <a:pt x="495" y="13"/>
                          </a:cubicBezTo>
                          <a:close/>
                        </a:path>
                      </a:pathLst>
                    </a:custGeom>
                    <a:solidFill>
                      <a:srgbClr val="A5A5A5"/>
                    </a:solidFill>
                    <a:ln w="952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 baseline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45" name="Shape 645"/>
                    <p:cNvSpPr/>
                    <p:nvPr/>
                  </p:nvSpPr>
                  <p:spPr>
                    <a:xfrm>
                      <a:off x="3766901" y="1868060"/>
                      <a:ext cx="99300" cy="99300"/>
                    </a:xfrm>
                    <a:prstGeom prst="ellipse">
                      <a:avLst/>
                    </a:prstGeom>
                    <a:solidFill>
                      <a:schemeClr val="lt1"/>
                    </a:solidFill>
                    <a:ln w="952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 baseline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646" name="Shape 646"/>
                <p:cNvSpPr/>
                <p:nvPr/>
              </p:nvSpPr>
              <p:spPr>
                <a:xfrm>
                  <a:off x="6269825" y="2267475"/>
                  <a:ext cx="1121699" cy="1024800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 baseline="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647" name="Shape 647"/>
              <p:cNvSpPr/>
              <p:nvPr/>
            </p:nvSpPr>
            <p:spPr>
              <a:xfrm>
                <a:off x="1022499" y="5108040"/>
                <a:ext cx="1525799" cy="639600"/>
              </a:xfrm>
              <a:prstGeom prst="rect">
                <a:avLst/>
              </a:prstGeom>
              <a:solidFill>
                <a:srgbClr val="CFE2F3">
                  <a:alpha val="20770"/>
                </a:srgbClr>
              </a:solidFill>
              <a:ln w="381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648" name="Shape 648"/>
            <p:cNvGrpSpPr/>
            <p:nvPr/>
          </p:nvGrpSpPr>
          <p:grpSpPr>
            <a:xfrm>
              <a:off x="2091524" y="1993090"/>
              <a:ext cx="1525799" cy="639608"/>
              <a:chOff x="1022499" y="5108040"/>
              <a:chExt cx="1525799" cy="639608"/>
            </a:xfrm>
          </p:grpSpPr>
          <p:grpSp>
            <p:nvGrpSpPr>
              <p:cNvPr id="649" name="Shape 649"/>
              <p:cNvGrpSpPr/>
              <p:nvPr/>
            </p:nvGrpSpPr>
            <p:grpSpPr>
              <a:xfrm>
                <a:off x="1075976" y="5177552"/>
                <a:ext cx="1408948" cy="570096"/>
                <a:chOff x="5240458" y="2267475"/>
                <a:chExt cx="2151066" cy="1024800"/>
              </a:xfrm>
            </p:grpSpPr>
            <p:grpSp>
              <p:nvGrpSpPr>
                <p:cNvPr id="650" name="Shape 650"/>
                <p:cNvGrpSpPr/>
                <p:nvPr/>
              </p:nvGrpSpPr>
              <p:grpSpPr>
                <a:xfrm>
                  <a:off x="5240458" y="2405048"/>
                  <a:ext cx="1042800" cy="756000"/>
                  <a:chOff x="7199406" y="3527373"/>
                  <a:chExt cx="1042800" cy="756000"/>
                </a:xfrm>
              </p:grpSpPr>
              <p:sp>
                <p:nvSpPr>
                  <p:cNvPr id="651" name="Shape 651"/>
                  <p:cNvSpPr/>
                  <p:nvPr/>
                </p:nvSpPr>
                <p:spPr>
                  <a:xfrm>
                    <a:off x="7199406" y="3527373"/>
                    <a:ext cx="1042800" cy="756000"/>
                  </a:xfrm>
                  <a:prstGeom prst="right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A5A5A5"/>
                  </a:solidFill>
                  <a:ln>
                    <a:noFill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 baseline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652" name="Shape 652"/>
                  <p:cNvGrpSpPr/>
                  <p:nvPr/>
                </p:nvGrpSpPr>
                <p:grpSpPr>
                  <a:xfrm>
                    <a:off x="7315200" y="3581765"/>
                    <a:ext cx="613741" cy="611154"/>
                    <a:chOff x="3510528" y="1612723"/>
                    <a:chExt cx="613741" cy="611154"/>
                  </a:xfrm>
                </p:grpSpPr>
                <p:sp>
                  <p:nvSpPr>
                    <p:cNvPr id="653" name="Shape 653"/>
                    <p:cNvSpPr/>
                    <p:nvPr/>
                  </p:nvSpPr>
                  <p:spPr>
                    <a:xfrm>
                      <a:off x="3510528" y="1612723"/>
                      <a:ext cx="613741" cy="61115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85" h="1180" extrusionOk="0">
                          <a:moveTo>
                            <a:pt x="495" y="13"/>
                          </a:moveTo>
                          <a:cubicBezTo>
                            <a:pt x="591" y="0"/>
                            <a:pt x="687" y="13"/>
                            <a:pt x="687" y="13"/>
                          </a:cubicBezTo>
                          <a:cubicBezTo>
                            <a:pt x="687" y="13"/>
                            <a:pt x="687" y="109"/>
                            <a:pt x="687" y="205"/>
                          </a:cubicBezTo>
                          <a:cubicBezTo>
                            <a:pt x="738" y="211"/>
                            <a:pt x="789" y="253"/>
                            <a:pt x="789" y="253"/>
                          </a:cubicBezTo>
                          <a:cubicBezTo>
                            <a:pt x="789" y="253"/>
                            <a:pt x="857" y="185"/>
                            <a:pt x="926" y="118"/>
                          </a:cubicBezTo>
                          <a:cubicBezTo>
                            <a:pt x="1013" y="178"/>
                            <a:pt x="1064" y="255"/>
                            <a:pt x="1064" y="255"/>
                          </a:cubicBezTo>
                          <a:cubicBezTo>
                            <a:pt x="1064" y="255"/>
                            <a:pt x="995" y="322"/>
                            <a:pt x="926" y="390"/>
                          </a:cubicBezTo>
                          <a:cubicBezTo>
                            <a:pt x="963" y="430"/>
                            <a:pt x="975" y="493"/>
                            <a:pt x="975" y="493"/>
                          </a:cubicBezTo>
                          <a:cubicBezTo>
                            <a:pt x="975" y="493"/>
                            <a:pt x="1071" y="493"/>
                            <a:pt x="1167" y="493"/>
                          </a:cubicBezTo>
                          <a:cubicBezTo>
                            <a:pt x="1185" y="586"/>
                            <a:pt x="1167" y="685"/>
                            <a:pt x="1167" y="685"/>
                          </a:cubicBezTo>
                          <a:cubicBezTo>
                            <a:pt x="1167" y="685"/>
                            <a:pt x="1071" y="685"/>
                            <a:pt x="975" y="685"/>
                          </a:cubicBezTo>
                          <a:cubicBezTo>
                            <a:pt x="971" y="739"/>
                            <a:pt x="927" y="790"/>
                            <a:pt x="927" y="790"/>
                          </a:cubicBezTo>
                          <a:lnTo>
                            <a:pt x="1064" y="924"/>
                          </a:lnTo>
                          <a:cubicBezTo>
                            <a:pt x="1064" y="924"/>
                            <a:pt x="1005" y="1002"/>
                            <a:pt x="927" y="1060"/>
                          </a:cubicBezTo>
                          <a:cubicBezTo>
                            <a:pt x="859" y="993"/>
                            <a:pt x="791" y="927"/>
                            <a:pt x="791" y="927"/>
                          </a:cubicBezTo>
                          <a:cubicBezTo>
                            <a:pt x="791" y="927"/>
                            <a:pt x="744" y="966"/>
                            <a:pt x="687" y="973"/>
                          </a:cubicBezTo>
                          <a:cubicBezTo>
                            <a:pt x="687" y="1069"/>
                            <a:pt x="687" y="1165"/>
                            <a:pt x="687" y="1165"/>
                          </a:cubicBezTo>
                          <a:cubicBezTo>
                            <a:pt x="687" y="1165"/>
                            <a:pt x="591" y="1180"/>
                            <a:pt x="495" y="1165"/>
                          </a:cubicBezTo>
                          <a:cubicBezTo>
                            <a:pt x="495" y="1165"/>
                            <a:pt x="495" y="1069"/>
                            <a:pt x="495" y="973"/>
                          </a:cubicBezTo>
                          <a:cubicBezTo>
                            <a:pt x="441" y="967"/>
                            <a:pt x="390" y="925"/>
                            <a:pt x="390" y="925"/>
                          </a:cubicBezTo>
                          <a:cubicBezTo>
                            <a:pt x="390" y="925"/>
                            <a:pt x="322" y="993"/>
                            <a:pt x="254" y="1062"/>
                          </a:cubicBezTo>
                          <a:cubicBezTo>
                            <a:pt x="177" y="1003"/>
                            <a:pt x="119" y="927"/>
                            <a:pt x="119" y="927"/>
                          </a:cubicBezTo>
                          <a:lnTo>
                            <a:pt x="257" y="789"/>
                          </a:lnTo>
                          <a:cubicBezTo>
                            <a:pt x="257" y="789"/>
                            <a:pt x="215" y="741"/>
                            <a:pt x="207" y="685"/>
                          </a:cubicBezTo>
                          <a:cubicBezTo>
                            <a:pt x="111" y="685"/>
                            <a:pt x="15" y="685"/>
                            <a:pt x="15" y="685"/>
                          </a:cubicBezTo>
                          <a:cubicBezTo>
                            <a:pt x="0" y="589"/>
                            <a:pt x="15" y="493"/>
                            <a:pt x="15" y="493"/>
                          </a:cubicBezTo>
                          <a:cubicBezTo>
                            <a:pt x="15" y="493"/>
                            <a:pt x="111" y="493"/>
                            <a:pt x="207" y="493"/>
                          </a:cubicBezTo>
                          <a:cubicBezTo>
                            <a:pt x="212" y="441"/>
                            <a:pt x="255" y="388"/>
                            <a:pt x="255" y="388"/>
                          </a:cubicBezTo>
                          <a:cubicBezTo>
                            <a:pt x="255" y="388"/>
                            <a:pt x="187" y="320"/>
                            <a:pt x="119" y="252"/>
                          </a:cubicBezTo>
                          <a:cubicBezTo>
                            <a:pt x="179" y="172"/>
                            <a:pt x="255" y="115"/>
                            <a:pt x="255" y="115"/>
                          </a:cubicBezTo>
                          <a:lnTo>
                            <a:pt x="393" y="253"/>
                          </a:lnTo>
                          <a:cubicBezTo>
                            <a:pt x="393" y="253"/>
                            <a:pt x="441" y="210"/>
                            <a:pt x="495" y="205"/>
                          </a:cubicBezTo>
                          <a:cubicBezTo>
                            <a:pt x="495" y="109"/>
                            <a:pt x="495" y="109"/>
                            <a:pt x="495" y="13"/>
                          </a:cubicBezTo>
                          <a:close/>
                        </a:path>
                      </a:pathLst>
                    </a:custGeom>
                    <a:solidFill>
                      <a:srgbClr val="A5A5A5"/>
                    </a:solidFill>
                    <a:ln w="952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 baseline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54" name="Shape 654"/>
                    <p:cNvSpPr/>
                    <p:nvPr/>
                  </p:nvSpPr>
                  <p:spPr>
                    <a:xfrm>
                      <a:off x="3766901" y="1868060"/>
                      <a:ext cx="99300" cy="99300"/>
                    </a:xfrm>
                    <a:prstGeom prst="ellipse">
                      <a:avLst/>
                    </a:prstGeom>
                    <a:solidFill>
                      <a:schemeClr val="lt1"/>
                    </a:solidFill>
                    <a:ln w="952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 baseline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655" name="Shape 655"/>
                <p:cNvSpPr/>
                <p:nvPr/>
              </p:nvSpPr>
              <p:spPr>
                <a:xfrm>
                  <a:off x="6269825" y="2267475"/>
                  <a:ext cx="1121699" cy="1024800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 baseline="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656" name="Shape 656"/>
              <p:cNvSpPr/>
              <p:nvPr/>
            </p:nvSpPr>
            <p:spPr>
              <a:xfrm>
                <a:off x="1022499" y="5108040"/>
                <a:ext cx="1525799" cy="639600"/>
              </a:xfrm>
              <a:prstGeom prst="rect">
                <a:avLst/>
              </a:prstGeom>
              <a:solidFill>
                <a:srgbClr val="CFE2F3">
                  <a:alpha val="20770"/>
                </a:srgbClr>
              </a:solidFill>
              <a:ln w="381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657" name="Shape 657"/>
            <p:cNvGrpSpPr/>
            <p:nvPr/>
          </p:nvGrpSpPr>
          <p:grpSpPr>
            <a:xfrm>
              <a:off x="5389287" y="2063915"/>
              <a:ext cx="1525799" cy="639608"/>
              <a:chOff x="1022499" y="5108040"/>
              <a:chExt cx="1525799" cy="639608"/>
            </a:xfrm>
          </p:grpSpPr>
          <p:grpSp>
            <p:nvGrpSpPr>
              <p:cNvPr id="658" name="Shape 658"/>
              <p:cNvGrpSpPr/>
              <p:nvPr/>
            </p:nvGrpSpPr>
            <p:grpSpPr>
              <a:xfrm>
                <a:off x="1075976" y="5177552"/>
                <a:ext cx="1408948" cy="570096"/>
                <a:chOff x="5240458" y="2267475"/>
                <a:chExt cx="2151066" cy="1024800"/>
              </a:xfrm>
            </p:grpSpPr>
            <p:grpSp>
              <p:nvGrpSpPr>
                <p:cNvPr id="659" name="Shape 659"/>
                <p:cNvGrpSpPr/>
                <p:nvPr/>
              </p:nvGrpSpPr>
              <p:grpSpPr>
                <a:xfrm>
                  <a:off x="5240458" y="2405048"/>
                  <a:ext cx="1042800" cy="756000"/>
                  <a:chOff x="7199406" y="3527373"/>
                  <a:chExt cx="1042800" cy="756000"/>
                </a:xfrm>
              </p:grpSpPr>
              <p:sp>
                <p:nvSpPr>
                  <p:cNvPr id="660" name="Shape 660"/>
                  <p:cNvSpPr/>
                  <p:nvPr/>
                </p:nvSpPr>
                <p:spPr>
                  <a:xfrm>
                    <a:off x="7199406" y="3527373"/>
                    <a:ext cx="1042800" cy="756000"/>
                  </a:xfrm>
                  <a:prstGeom prst="right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A5A5A5"/>
                  </a:solidFill>
                  <a:ln>
                    <a:noFill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 baseline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661" name="Shape 661"/>
                  <p:cNvGrpSpPr/>
                  <p:nvPr/>
                </p:nvGrpSpPr>
                <p:grpSpPr>
                  <a:xfrm>
                    <a:off x="7315200" y="3581765"/>
                    <a:ext cx="613741" cy="611154"/>
                    <a:chOff x="3510528" y="1612723"/>
                    <a:chExt cx="613741" cy="611154"/>
                  </a:xfrm>
                </p:grpSpPr>
                <p:sp>
                  <p:nvSpPr>
                    <p:cNvPr id="662" name="Shape 662"/>
                    <p:cNvSpPr/>
                    <p:nvPr/>
                  </p:nvSpPr>
                  <p:spPr>
                    <a:xfrm>
                      <a:off x="3510528" y="1612723"/>
                      <a:ext cx="613741" cy="61115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85" h="1180" extrusionOk="0">
                          <a:moveTo>
                            <a:pt x="495" y="13"/>
                          </a:moveTo>
                          <a:cubicBezTo>
                            <a:pt x="591" y="0"/>
                            <a:pt x="687" y="13"/>
                            <a:pt x="687" y="13"/>
                          </a:cubicBezTo>
                          <a:cubicBezTo>
                            <a:pt x="687" y="13"/>
                            <a:pt x="687" y="109"/>
                            <a:pt x="687" y="205"/>
                          </a:cubicBezTo>
                          <a:cubicBezTo>
                            <a:pt x="738" y="211"/>
                            <a:pt x="789" y="253"/>
                            <a:pt x="789" y="253"/>
                          </a:cubicBezTo>
                          <a:cubicBezTo>
                            <a:pt x="789" y="253"/>
                            <a:pt x="857" y="185"/>
                            <a:pt x="926" y="118"/>
                          </a:cubicBezTo>
                          <a:cubicBezTo>
                            <a:pt x="1013" y="178"/>
                            <a:pt x="1064" y="255"/>
                            <a:pt x="1064" y="255"/>
                          </a:cubicBezTo>
                          <a:cubicBezTo>
                            <a:pt x="1064" y="255"/>
                            <a:pt x="995" y="322"/>
                            <a:pt x="926" y="390"/>
                          </a:cubicBezTo>
                          <a:cubicBezTo>
                            <a:pt x="963" y="430"/>
                            <a:pt x="975" y="493"/>
                            <a:pt x="975" y="493"/>
                          </a:cubicBezTo>
                          <a:cubicBezTo>
                            <a:pt x="975" y="493"/>
                            <a:pt x="1071" y="493"/>
                            <a:pt x="1167" y="493"/>
                          </a:cubicBezTo>
                          <a:cubicBezTo>
                            <a:pt x="1185" y="586"/>
                            <a:pt x="1167" y="685"/>
                            <a:pt x="1167" y="685"/>
                          </a:cubicBezTo>
                          <a:cubicBezTo>
                            <a:pt x="1167" y="685"/>
                            <a:pt x="1071" y="685"/>
                            <a:pt x="975" y="685"/>
                          </a:cubicBezTo>
                          <a:cubicBezTo>
                            <a:pt x="971" y="739"/>
                            <a:pt x="927" y="790"/>
                            <a:pt x="927" y="790"/>
                          </a:cubicBezTo>
                          <a:lnTo>
                            <a:pt x="1064" y="924"/>
                          </a:lnTo>
                          <a:cubicBezTo>
                            <a:pt x="1064" y="924"/>
                            <a:pt x="1005" y="1002"/>
                            <a:pt x="927" y="1060"/>
                          </a:cubicBezTo>
                          <a:cubicBezTo>
                            <a:pt x="859" y="993"/>
                            <a:pt x="791" y="927"/>
                            <a:pt x="791" y="927"/>
                          </a:cubicBezTo>
                          <a:cubicBezTo>
                            <a:pt x="791" y="927"/>
                            <a:pt x="744" y="966"/>
                            <a:pt x="687" y="973"/>
                          </a:cubicBezTo>
                          <a:cubicBezTo>
                            <a:pt x="687" y="1069"/>
                            <a:pt x="687" y="1165"/>
                            <a:pt x="687" y="1165"/>
                          </a:cubicBezTo>
                          <a:cubicBezTo>
                            <a:pt x="687" y="1165"/>
                            <a:pt x="591" y="1180"/>
                            <a:pt x="495" y="1165"/>
                          </a:cubicBezTo>
                          <a:cubicBezTo>
                            <a:pt x="495" y="1165"/>
                            <a:pt x="495" y="1069"/>
                            <a:pt x="495" y="973"/>
                          </a:cubicBezTo>
                          <a:cubicBezTo>
                            <a:pt x="441" y="967"/>
                            <a:pt x="390" y="925"/>
                            <a:pt x="390" y="925"/>
                          </a:cubicBezTo>
                          <a:cubicBezTo>
                            <a:pt x="390" y="925"/>
                            <a:pt x="322" y="993"/>
                            <a:pt x="254" y="1062"/>
                          </a:cubicBezTo>
                          <a:cubicBezTo>
                            <a:pt x="177" y="1003"/>
                            <a:pt x="119" y="927"/>
                            <a:pt x="119" y="927"/>
                          </a:cubicBezTo>
                          <a:lnTo>
                            <a:pt x="257" y="789"/>
                          </a:lnTo>
                          <a:cubicBezTo>
                            <a:pt x="257" y="789"/>
                            <a:pt x="215" y="741"/>
                            <a:pt x="207" y="685"/>
                          </a:cubicBezTo>
                          <a:cubicBezTo>
                            <a:pt x="111" y="685"/>
                            <a:pt x="15" y="685"/>
                            <a:pt x="15" y="685"/>
                          </a:cubicBezTo>
                          <a:cubicBezTo>
                            <a:pt x="0" y="589"/>
                            <a:pt x="15" y="493"/>
                            <a:pt x="15" y="493"/>
                          </a:cubicBezTo>
                          <a:cubicBezTo>
                            <a:pt x="15" y="493"/>
                            <a:pt x="111" y="493"/>
                            <a:pt x="207" y="493"/>
                          </a:cubicBezTo>
                          <a:cubicBezTo>
                            <a:pt x="212" y="441"/>
                            <a:pt x="255" y="388"/>
                            <a:pt x="255" y="388"/>
                          </a:cubicBezTo>
                          <a:cubicBezTo>
                            <a:pt x="255" y="388"/>
                            <a:pt x="187" y="320"/>
                            <a:pt x="119" y="252"/>
                          </a:cubicBezTo>
                          <a:cubicBezTo>
                            <a:pt x="179" y="172"/>
                            <a:pt x="255" y="115"/>
                            <a:pt x="255" y="115"/>
                          </a:cubicBezTo>
                          <a:lnTo>
                            <a:pt x="393" y="253"/>
                          </a:lnTo>
                          <a:cubicBezTo>
                            <a:pt x="393" y="253"/>
                            <a:pt x="441" y="210"/>
                            <a:pt x="495" y="205"/>
                          </a:cubicBezTo>
                          <a:cubicBezTo>
                            <a:pt x="495" y="109"/>
                            <a:pt x="495" y="109"/>
                            <a:pt x="495" y="13"/>
                          </a:cubicBezTo>
                          <a:close/>
                        </a:path>
                      </a:pathLst>
                    </a:custGeom>
                    <a:solidFill>
                      <a:srgbClr val="A5A5A5"/>
                    </a:solidFill>
                    <a:ln w="952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 baseline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63" name="Shape 663"/>
                    <p:cNvSpPr/>
                    <p:nvPr/>
                  </p:nvSpPr>
                  <p:spPr>
                    <a:xfrm>
                      <a:off x="3766901" y="1868060"/>
                      <a:ext cx="99300" cy="99300"/>
                    </a:xfrm>
                    <a:prstGeom prst="ellipse">
                      <a:avLst/>
                    </a:prstGeom>
                    <a:solidFill>
                      <a:schemeClr val="lt1"/>
                    </a:solidFill>
                    <a:ln w="952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 baseline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664" name="Shape 664"/>
                <p:cNvSpPr/>
                <p:nvPr/>
              </p:nvSpPr>
              <p:spPr>
                <a:xfrm>
                  <a:off x="6269825" y="2267475"/>
                  <a:ext cx="1121699" cy="1024800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 baseline="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665" name="Shape 665"/>
              <p:cNvSpPr/>
              <p:nvPr/>
            </p:nvSpPr>
            <p:spPr>
              <a:xfrm>
                <a:off x="1022499" y="5108040"/>
                <a:ext cx="1525799" cy="639600"/>
              </a:xfrm>
              <a:prstGeom prst="rect">
                <a:avLst/>
              </a:prstGeom>
              <a:solidFill>
                <a:srgbClr val="03FF00">
                  <a:alpha val="21540"/>
                </a:srgbClr>
              </a:solidFill>
              <a:ln w="38100" cap="flat">
                <a:solidFill>
                  <a:srgbClr val="274E1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666" name="Shape 666"/>
            <p:cNvGrpSpPr/>
            <p:nvPr/>
          </p:nvGrpSpPr>
          <p:grpSpPr>
            <a:xfrm>
              <a:off x="2045749" y="4794490"/>
              <a:ext cx="1525799" cy="639608"/>
              <a:chOff x="1022499" y="5108040"/>
              <a:chExt cx="1525799" cy="639608"/>
            </a:xfrm>
          </p:grpSpPr>
          <p:grpSp>
            <p:nvGrpSpPr>
              <p:cNvPr id="667" name="Shape 667"/>
              <p:cNvGrpSpPr/>
              <p:nvPr/>
            </p:nvGrpSpPr>
            <p:grpSpPr>
              <a:xfrm>
                <a:off x="1075976" y="5177552"/>
                <a:ext cx="1408948" cy="570096"/>
                <a:chOff x="5240458" y="2267475"/>
                <a:chExt cx="2151066" cy="1024800"/>
              </a:xfrm>
            </p:grpSpPr>
            <p:grpSp>
              <p:nvGrpSpPr>
                <p:cNvPr id="668" name="Shape 668"/>
                <p:cNvGrpSpPr/>
                <p:nvPr/>
              </p:nvGrpSpPr>
              <p:grpSpPr>
                <a:xfrm>
                  <a:off x="5240458" y="2405048"/>
                  <a:ext cx="1042800" cy="756000"/>
                  <a:chOff x="7199406" y="3527373"/>
                  <a:chExt cx="1042800" cy="756000"/>
                </a:xfrm>
              </p:grpSpPr>
              <p:sp>
                <p:nvSpPr>
                  <p:cNvPr id="669" name="Shape 669"/>
                  <p:cNvSpPr/>
                  <p:nvPr/>
                </p:nvSpPr>
                <p:spPr>
                  <a:xfrm>
                    <a:off x="7199406" y="3527373"/>
                    <a:ext cx="1042800" cy="756000"/>
                  </a:xfrm>
                  <a:prstGeom prst="right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A5A5A5"/>
                  </a:solidFill>
                  <a:ln>
                    <a:noFill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 baseline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670" name="Shape 670"/>
                  <p:cNvGrpSpPr/>
                  <p:nvPr/>
                </p:nvGrpSpPr>
                <p:grpSpPr>
                  <a:xfrm>
                    <a:off x="7315200" y="3581765"/>
                    <a:ext cx="613741" cy="611154"/>
                    <a:chOff x="3510528" y="1612723"/>
                    <a:chExt cx="613741" cy="611154"/>
                  </a:xfrm>
                </p:grpSpPr>
                <p:sp>
                  <p:nvSpPr>
                    <p:cNvPr id="671" name="Shape 671"/>
                    <p:cNvSpPr/>
                    <p:nvPr/>
                  </p:nvSpPr>
                  <p:spPr>
                    <a:xfrm>
                      <a:off x="3510528" y="1612723"/>
                      <a:ext cx="613741" cy="61115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85" h="1180" extrusionOk="0">
                          <a:moveTo>
                            <a:pt x="495" y="13"/>
                          </a:moveTo>
                          <a:cubicBezTo>
                            <a:pt x="591" y="0"/>
                            <a:pt x="687" y="13"/>
                            <a:pt x="687" y="13"/>
                          </a:cubicBezTo>
                          <a:cubicBezTo>
                            <a:pt x="687" y="13"/>
                            <a:pt x="687" y="109"/>
                            <a:pt x="687" y="205"/>
                          </a:cubicBezTo>
                          <a:cubicBezTo>
                            <a:pt x="738" y="211"/>
                            <a:pt x="789" y="253"/>
                            <a:pt x="789" y="253"/>
                          </a:cubicBezTo>
                          <a:cubicBezTo>
                            <a:pt x="789" y="253"/>
                            <a:pt x="857" y="185"/>
                            <a:pt x="926" y="118"/>
                          </a:cubicBezTo>
                          <a:cubicBezTo>
                            <a:pt x="1013" y="178"/>
                            <a:pt x="1064" y="255"/>
                            <a:pt x="1064" y="255"/>
                          </a:cubicBezTo>
                          <a:cubicBezTo>
                            <a:pt x="1064" y="255"/>
                            <a:pt x="995" y="322"/>
                            <a:pt x="926" y="390"/>
                          </a:cubicBezTo>
                          <a:cubicBezTo>
                            <a:pt x="963" y="430"/>
                            <a:pt x="975" y="493"/>
                            <a:pt x="975" y="493"/>
                          </a:cubicBezTo>
                          <a:cubicBezTo>
                            <a:pt x="975" y="493"/>
                            <a:pt x="1071" y="493"/>
                            <a:pt x="1167" y="493"/>
                          </a:cubicBezTo>
                          <a:cubicBezTo>
                            <a:pt x="1185" y="586"/>
                            <a:pt x="1167" y="685"/>
                            <a:pt x="1167" y="685"/>
                          </a:cubicBezTo>
                          <a:cubicBezTo>
                            <a:pt x="1167" y="685"/>
                            <a:pt x="1071" y="685"/>
                            <a:pt x="975" y="685"/>
                          </a:cubicBezTo>
                          <a:cubicBezTo>
                            <a:pt x="971" y="739"/>
                            <a:pt x="927" y="790"/>
                            <a:pt x="927" y="790"/>
                          </a:cubicBezTo>
                          <a:lnTo>
                            <a:pt x="1064" y="924"/>
                          </a:lnTo>
                          <a:cubicBezTo>
                            <a:pt x="1064" y="924"/>
                            <a:pt x="1005" y="1002"/>
                            <a:pt x="927" y="1060"/>
                          </a:cubicBezTo>
                          <a:cubicBezTo>
                            <a:pt x="859" y="993"/>
                            <a:pt x="791" y="927"/>
                            <a:pt x="791" y="927"/>
                          </a:cubicBezTo>
                          <a:cubicBezTo>
                            <a:pt x="791" y="927"/>
                            <a:pt x="744" y="966"/>
                            <a:pt x="687" y="973"/>
                          </a:cubicBezTo>
                          <a:cubicBezTo>
                            <a:pt x="687" y="1069"/>
                            <a:pt x="687" y="1165"/>
                            <a:pt x="687" y="1165"/>
                          </a:cubicBezTo>
                          <a:cubicBezTo>
                            <a:pt x="687" y="1165"/>
                            <a:pt x="591" y="1180"/>
                            <a:pt x="495" y="1165"/>
                          </a:cubicBezTo>
                          <a:cubicBezTo>
                            <a:pt x="495" y="1165"/>
                            <a:pt x="495" y="1069"/>
                            <a:pt x="495" y="973"/>
                          </a:cubicBezTo>
                          <a:cubicBezTo>
                            <a:pt x="441" y="967"/>
                            <a:pt x="390" y="925"/>
                            <a:pt x="390" y="925"/>
                          </a:cubicBezTo>
                          <a:cubicBezTo>
                            <a:pt x="390" y="925"/>
                            <a:pt x="322" y="993"/>
                            <a:pt x="254" y="1062"/>
                          </a:cubicBezTo>
                          <a:cubicBezTo>
                            <a:pt x="177" y="1003"/>
                            <a:pt x="119" y="927"/>
                            <a:pt x="119" y="927"/>
                          </a:cubicBezTo>
                          <a:lnTo>
                            <a:pt x="257" y="789"/>
                          </a:lnTo>
                          <a:cubicBezTo>
                            <a:pt x="257" y="789"/>
                            <a:pt x="215" y="741"/>
                            <a:pt x="207" y="685"/>
                          </a:cubicBezTo>
                          <a:cubicBezTo>
                            <a:pt x="111" y="685"/>
                            <a:pt x="15" y="685"/>
                            <a:pt x="15" y="685"/>
                          </a:cubicBezTo>
                          <a:cubicBezTo>
                            <a:pt x="0" y="589"/>
                            <a:pt x="15" y="493"/>
                            <a:pt x="15" y="493"/>
                          </a:cubicBezTo>
                          <a:cubicBezTo>
                            <a:pt x="15" y="493"/>
                            <a:pt x="111" y="493"/>
                            <a:pt x="207" y="493"/>
                          </a:cubicBezTo>
                          <a:cubicBezTo>
                            <a:pt x="212" y="441"/>
                            <a:pt x="255" y="388"/>
                            <a:pt x="255" y="388"/>
                          </a:cubicBezTo>
                          <a:cubicBezTo>
                            <a:pt x="255" y="388"/>
                            <a:pt x="187" y="320"/>
                            <a:pt x="119" y="252"/>
                          </a:cubicBezTo>
                          <a:cubicBezTo>
                            <a:pt x="179" y="172"/>
                            <a:pt x="255" y="115"/>
                            <a:pt x="255" y="115"/>
                          </a:cubicBezTo>
                          <a:lnTo>
                            <a:pt x="393" y="253"/>
                          </a:lnTo>
                          <a:cubicBezTo>
                            <a:pt x="393" y="253"/>
                            <a:pt x="441" y="210"/>
                            <a:pt x="495" y="205"/>
                          </a:cubicBezTo>
                          <a:cubicBezTo>
                            <a:pt x="495" y="109"/>
                            <a:pt x="495" y="109"/>
                            <a:pt x="495" y="13"/>
                          </a:cubicBezTo>
                          <a:close/>
                        </a:path>
                      </a:pathLst>
                    </a:custGeom>
                    <a:solidFill>
                      <a:srgbClr val="A5A5A5"/>
                    </a:solidFill>
                    <a:ln w="952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 baseline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72" name="Shape 672"/>
                    <p:cNvSpPr/>
                    <p:nvPr/>
                  </p:nvSpPr>
                  <p:spPr>
                    <a:xfrm>
                      <a:off x="3766901" y="1868060"/>
                      <a:ext cx="99300" cy="99300"/>
                    </a:xfrm>
                    <a:prstGeom prst="ellipse">
                      <a:avLst/>
                    </a:prstGeom>
                    <a:solidFill>
                      <a:schemeClr val="lt1"/>
                    </a:solidFill>
                    <a:ln w="952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 baseline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673" name="Shape 673"/>
                <p:cNvSpPr/>
                <p:nvPr/>
              </p:nvSpPr>
              <p:spPr>
                <a:xfrm>
                  <a:off x="6269825" y="2267475"/>
                  <a:ext cx="1121699" cy="1024800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 baseline="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674" name="Shape 674"/>
              <p:cNvSpPr/>
              <p:nvPr/>
            </p:nvSpPr>
            <p:spPr>
              <a:xfrm>
                <a:off x="1022499" y="5108040"/>
                <a:ext cx="1525799" cy="639600"/>
              </a:xfrm>
              <a:prstGeom prst="rect">
                <a:avLst/>
              </a:prstGeom>
              <a:solidFill>
                <a:srgbClr val="CFE2F3">
                  <a:alpha val="20770"/>
                </a:srgbClr>
              </a:solidFill>
              <a:ln w="381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675" name="Shape 675"/>
            <p:cNvSpPr/>
            <p:nvPr/>
          </p:nvSpPr>
          <p:spPr>
            <a:xfrm>
              <a:off x="3869500" y="2347975"/>
              <a:ext cx="626124" cy="655449"/>
            </a:xfrm>
            <a:prstGeom prst="flowChartMagneticDisk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3869500" y="3468925"/>
              <a:ext cx="626124" cy="655449"/>
            </a:xfrm>
            <a:prstGeom prst="flowChartMagneticDisk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3869500" y="4786575"/>
              <a:ext cx="626124" cy="655449"/>
            </a:xfrm>
            <a:prstGeom prst="flowChartMagneticDisk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678" name="Shape 678"/>
            <p:cNvCxnSpPr>
              <a:stCxn id="656" idx="3"/>
              <a:endCxn id="675" idx="0"/>
            </p:cNvCxnSpPr>
            <p:nvPr/>
          </p:nvCxnSpPr>
          <p:spPr>
            <a:xfrm>
              <a:off x="3617324" y="2312890"/>
              <a:ext cx="565800" cy="253500"/>
            </a:xfrm>
            <a:prstGeom prst="straightConnector1">
              <a:avLst/>
            </a:prstGeom>
            <a:noFill/>
            <a:ln w="19050" cap="flat">
              <a:solidFill>
                <a:srgbClr val="99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79" name="Shape 679"/>
            <p:cNvCxnSpPr/>
            <p:nvPr/>
          </p:nvCxnSpPr>
          <p:spPr>
            <a:xfrm rot="10800000" flipH="1">
              <a:off x="3617325" y="2768502"/>
              <a:ext cx="516299" cy="122400"/>
            </a:xfrm>
            <a:prstGeom prst="straightConnector1">
              <a:avLst/>
            </a:prstGeom>
            <a:noFill/>
            <a:ln w="19050" cap="flat">
              <a:solidFill>
                <a:srgbClr val="99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80" name="Shape 680"/>
            <p:cNvCxnSpPr/>
            <p:nvPr/>
          </p:nvCxnSpPr>
          <p:spPr>
            <a:xfrm rot="10800000" flipH="1">
              <a:off x="3571550" y="3777540"/>
              <a:ext cx="516299" cy="122400"/>
            </a:xfrm>
            <a:prstGeom prst="straightConnector1">
              <a:avLst/>
            </a:prstGeom>
            <a:noFill/>
            <a:ln w="19050" cap="flat">
              <a:solidFill>
                <a:srgbClr val="99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81" name="Shape 681"/>
            <p:cNvCxnSpPr/>
            <p:nvPr/>
          </p:nvCxnSpPr>
          <p:spPr>
            <a:xfrm rot="10800000" flipH="1">
              <a:off x="3617325" y="5058640"/>
              <a:ext cx="516299" cy="122400"/>
            </a:xfrm>
            <a:prstGeom prst="straightConnector1">
              <a:avLst/>
            </a:prstGeom>
            <a:noFill/>
            <a:ln w="19050" cap="flat">
              <a:solidFill>
                <a:srgbClr val="99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82" name="Shape 682"/>
            <p:cNvCxnSpPr/>
            <p:nvPr/>
          </p:nvCxnSpPr>
          <p:spPr>
            <a:xfrm rot="10800000" flipH="1">
              <a:off x="4366587" y="2171915"/>
              <a:ext cx="999600" cy="460800"/>
            </a:xfrm>
            <a:prstGeom prst="straightConnector1">
              <a:avLst/>
            </a:prstGeom>
            <a:noFill/>
            <a:ln w="19050" cap="flat">
              <a:solidFill>
                <a:srgbClr val="99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grpSp>
          <p:nvGrpSpPr>
            <p:cNvPr id="683" name="Shape 683"/>
            <p:cNvGrpSpPr/>
            <p:nvPr/>
          </p:nvGrpSpPr>
          <p:grpSpPr>
            <a:xfrm>
              <a:off x="500175" y="2171915"/>
              <a:ext cx="1516224" cy="3270109"/>
              <a:chOff x="-33225" y="2171915"/>
              <a:chExt cx="1516224" cy="3270109"/>
            </a:xfrm>
          </p:grpSpPr>
          <p:sp>
            <p:nvSpPr>
              <p:cNvPr id="684" name="Shape 684"/>
              <p:cNvSpPr/>
              <p:nvPr/>
            </p:nvSpPr>
            <p:spPr>
              <a:xfrm>
                <a:off x="-33225" y="2347975"/>
                <a:ext cx="626124" cy="655449"/>
              </a:xfrm>
              <a:prstGeom prst="flowChartMagneticDisk">
                <a:avLst/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85" name="Shape 685"/>
              <p:cNvSpPr/>
              <p:nvPr/>
            </p:nvSpPr>
            <p:spPr>
              <a:xfrm>
                <a:off x="-33225" y="3468925"/>
                <a:ext cx="626124" cy="655449"/>
              </a:xfrm>
              <a:prstGeom prst="flowChartMagneticDisk">
                <a:avLst/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86" name="Shape 686"/>
              <p:cNvSpPr/>
              <p:nvPr/>
            </p:nvSpPr>
            <p:spPr>
              <a:xfrm>
                <a:off x="-33225" y="4786575"/>
                <a:ext cx="626124" cy="655449"/>
              </a:xfrm>
              <a:prstGeom prst="flowChartMagneticDisk">
                <a:avLst/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687" name="Shape 687"/>
              <p:cNvCxnSpPr/>
              <p:nvPr/>
            </p:nvCxnSpPr>
            <p:spPr>
              <a:xfrm rot="10800000" flipH="1">
                <a:off x="463862" y="2171915"/>
                <a:ext cx="999600" cy="460800"/>
              </a:xfrm>
              <a:prstGeom prst="straightConnector1">
                <a:avLst/>
              </a:prstGeom>
              <a:noFill/>
              <a:ln w="19050" cap="flat">
                <a:solidFill>
                  <a:srgbClr val="99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688" name="Shape 688"/>
              <p:cNvCxnSpPr>
                <a:stCxn id="686" idx="4"/>
              </p:cNvCxnSpPr>
              <p:nvPr/>
            </p:nvCxnSpPr>
            <p:spPr>
              <a:xfrm rot="10800000" flipH="1">
                <a:off x="592899" y="3297199"/>
                <a:ext cx="890100" cy="1817100"/>
              </a:xfrm>
              <a:prstGeom prst="straightConnector1">
                <a:avLst/>
              </a:prstGeom>
              <a:noFill/>
              <a:ln w="19050" cap="flat">
                <a:solidFill>
                  <a:srgbClr val="99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689" name="Shape 689"/>
              <p:cNvCxnSpPr/>
              <p:nvPr/>
            </p:nvCxnSpPr>
            <p:spPr>
              <a:xfrm>
                <a:off x="463912" y="4000090"/>
                <a:ext cx="930899" cy="140700"/>
              </a:xfrm>
              <a:prstGeom prst="straightConnector1">
                <a:avLst/>
              </a:prstGeom>
              <a:noFill/>
              <a:ln w="19050" cap="flat">
                <a:solidFill>
                  <a:srgbClr val="99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690" name="Shape 690"/>
              <p:cNvCxnSpPr>
                <a:stCxn id="686" idx="4"/>
                <a:endCxn id="691" idx="1"/>
              </p:cNvCxnSpPr>
              <p:nvPr/>
            </p:nvCxnSpPr>
            <p:spPr>
              <a:xfrm>
                <a:off x="592899" y="5114299"/>
                <a:ext cx="752400" cy="147300"/>
              </a:xfrm>
              <a:prstGeom prst="straightConnector1">
                <a:avLst/>
              </a:prstGeom>
              <a:noFill/>
              <a:ln w="19050" cap="flat">
                <a:solidFill>
                  <a:srgbClr val="99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sp>
          <p:nvSpPr>
            <p:cNvPr id="692" name="Shape 692"/>
            <p:cNvSpPr/>
            <p:nvPr/>
          </p:nvSpPr>
          <p:spPr>
            <a:xfrm>
              <a:off x="7774700" y="2239975"/>
              <a:ext cx="626124" cy="655449"/>
            </a:xfrm>
            <a:prstGeom prst="flowChartMagneticDisk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693" name="Shape 693"/>
            <p:cNvCxnSpPr>
              <a:stCxn id="665" idx="3"/>
              <a:endCxn id="692" idx="2"/>
            </p:cNvCxnSpPr>
            <p:nvPr/>
          </p:nvCxnSpPr>
          <p:spPr>
            <a:xfrm>
              <a:off x="6915087" y="2383715"/>
              <a:ext cx="859500" cy="183900"/>
            </a:xfrm>
            <a:prstGeom prst="straightConnector1">
              <a:avLst/>
            </a:prstGeom>
            <a:noFill/>
            <a:ln w="19050" cap="flat">
              <a:solidFill>
                <a:srgbClr val="99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94" name="Shape 694"/>
            <p:cNvCxnSpPr>
              <a:endCxn id="665" idx="1"/>
            </p:cNvCxnSpPr>
            <p:nvPr/>
          </p:nvCxnSpPr>
          <p:spPr>
            <a:xfrm rot="10800000" flipH="1">
              <a:off x="4367187" y="2383715"/>
              <a:ext cx="1022100" cy="1333500"/>
            </a:xfrm>
            <a:prstGeom prst="straightConnector1">
              <a:avLst/>
            </a:prstGeom>
            <a:noFill/>
            <a:ln w="19050" cap="flat">
              <a:solidFill>
                <a:srgbClr val="99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95" name="Shape 695"/>
            <p:cNvCxnSpPr/>
            <p:nvPr/>
          </p:nvCxnSpPr>
          <p:spPr>
            <a:xfrm rot="10800000" flipH="1">
              <a:off x="4274787" y="2660915"/>
              <a:ext cx="1140300" cy="2450700"/>
            </a:xfrm>
            <a:prstGeom prst="straightConnector1">
              <a:avLst/>
            </a:prstGeom>
            <a:noFill/>
            <a:ln w="19050" cap="flat">
              <a:solidFill>
                <a:srgbClr val="99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grpSp>
        <p:nvGrpSpPr>
          <p:cNvPr id="696" name="Shape 696"/>
          <p:cNvGrpSpPr/>
          <p:nvPr/>
        </p:nvGrpSpPr>
        <p:grpSpPr>
          <a:xfrm>
            <a:off x="3127644" y="1924692"/>
            <a:ext cx="2170308" cy="3448934"/>
            <a:chOff x="500175" y="1993090"/>
            <a:chExt cx="7900649" cy="3448934"/>
          </a:xfrm>
        </p:grpSpPr>
        <p:grpSp>
          <p:nvGrpSpPr>
            <p:cNvPr id="697" name="Shape 697"/>
            <p:cNvGrpSpPr/>
            <p:nvPr/>
          </p:nvGrpSpPr>
          <p:grpSpPr>
            <a:xfrm>
              <a:off x="2089426" y="3525865"/>
              <a:ext cx="1527898" cy="639608"/>
              <a:chOff x="1075976" y="5108040"/>
              <a:chExt cx="1527898" cy="639608"/>
            </a:xfrm>
          </p:grpSpPr>
          <p:grpSp>
            <p:nvGrpSpPr>
              <p:cNvPr id="698" name="Shape 698"/>
              <p:cNvGrpSpPr/>
              <p:nvPr/>
            </p:nvGrpSpPr>
            <p:grpSpPr>
              <a:xfrm>
                <a:off x="1075976" y="5177552"/>
                <a:ext cx="1408948" cy="570096"/>
                <a:chOff x="5240458" y="2267475"/>
                <a:chExt cx="2151066" cy="1024800"/>
              </a:xfrm>
            </p:grpSpPr>
            <p:grpSp>
              <p:nvGrpSpPr>
                <p:cNvPr id="699" name="Shape 699"/>
                <p:cNvGrpSpPr/>
                <p:nvPr/>
              </p:nvGrpSpPr>
              <p:grpSpPr>
                <a:xfrm>
                  <a:off x="5240458" y="2405048"/>
                  <a:ext cx="1042800" cy="756000"/>
                  <a:chOff x="7199406" y="3527373"/>
                  <a:chExt cx="1042800" cy="756000"/>
                </a:xfrm>
              </p:grpSpPr>
              <p:sp>
                <p:nvSpPr>
                  <p:cNvPr id="700" name="Shape 700"/>
                  <p:cNvSpPr/>
                  <p:nvPr/>
                </p:nvSpPr>
                <p:spPr>
                  <a:xfrm>
                    <a:off x="7199406" y="3527373"/>
                    <a:ext cx="1042800" cy="756000"/>
                  </a:xfrm>
                  <a:prstGeom prst="right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A5A5A5"/>
                  </a:solidFill>
                  <a:ln>
                    <a:noFill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 baseline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701" name="Shape 701"/>
                  <p:cNvGrpSpPr/>
                  <p:nvPr/>
                </p:nvGrpSpPr>
                <p:grpSpPr>
                  <a:xfrm>
                    <a:off x="7315200" y="3581765"/>
                    <a:ext cx="613741" cy="611154"/>
                    <a:chOff x="3510528" y="1612723"/>
                    <a:chExt cx="613741" cy="611154"/>
                  </a:xfrm>
                </p:grpSpPr>
                <p:sp>
                  <p:nvSpPr>
                    <p:cNvPr id="702" name="Shape 702"/>
                    <p:cNvSpPr/>
                    <p:nvPr/>
                  </p:nvSpPr>
                  <p:spPr>
                    <a:xfrm>
                      <a:off x="3510528" y="1612723"/>
                      <a:ext cx="613741" cy="61115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85" h="1180" extrusionOk="0">
                          <a:moveTo>
                            <a:pt x="495" y="13"/>
                          </a:moveTo>
                          <a:cubicBezTo>
                            <a:pt x="591" y="0"/>
                            <a:pt x="687" y="13"/>
                            <a:pt x="687" y="13"/>
                          </a:cubicBezTo>
                          <a:cubicBezTo>
                            <a:pt x="687" y="13"/>
                            <a:pt x="687" y="109"/>
                            <a:pt x="687" y="205"/>
                          </a:cubicBezTo>
                          <a:cubicBezTo>
                            <a:pt x="738" y="211"/>
                            <a:pt x="789" y="253"/>
                            <a:pt x="789" y="253"/>
                          </a:cubicBezTo>
                          <a:cubicBezTo>
                            <a:pt x="789" y="253"/>
                            <a:pt x="857" y="185"/>
                            <a:pt x="926" y="118"/>
                          </a:cubicBezTo>
                          <a:cubicBezTo>
                            <a:pt x="1013" y="178"/>
                            <a:pt x="1064" y="255"/>
                            <a:pt x="1064" y="255"/>
                          </a:cubicBezTo>
                          <a:cubicBezTo>
                            <a:pt x="1064" y="255"/>
                            <a:pt x="995" y="322"/>
                            <a:pt x="926" y="390"/>
                          </a:cubicBezTo>
                          <a:cubicBezTo>
                            <a:pt x="963" y="430"/>
                            <a:pt x="975" y="493"/>
                            <a:pt x="975" y="493"/>
                          </a:cubicBezTo>
                          <a:cubicBezTo>
                            <a:pt x="975" y="493"/>
                            <a:pt x="1071" y="493"/>
                            <a:pt x="1167" y="493"/>
                          </a:cubicBezTo>
                          <a:cubicBezTo>
                            <a:pt x="1185" y="586"/>
                            <a:pt x="1167" y="685"/>
                            <a:pt x="1167" y="685"/>
                          </a:cubicBezTo>
                          <a:cubicBezTo>
                            <a:pt x="1167" y="685"/>
                            <a:pt x="1071" y="685"/>
                            <a:pt x="975" y="685"/>
                          </a:cubicBezTo>
                          <a:cubicBezTo>
                            <a:pt x="971" y="739"/>
                            <a:pt x="927" y="790"/>
                            <a:pt x="927" y="790"/>
                          </a:cubicBezTo>
                          <a:lnTo>
                            <a:pt x="1064" y="924"/>
                          </a:lnTo>
                          <a:cubicBezTo>
                            <a:pt x="1064" y="924"/>
                            <a:pt x="1005" y="1002"/>
                            <a:pt x="927" y="1060"/>
                          </a:cubicBezTo>
                          <a:cubicBezTo>
                            <a:pt x="859" y="993"/>
                            <a:pt x="791" y="927"/>
                            <a:pt x="791" y="927"/>
                          </a:cubicBezTo>
                          <a:cubicBezTo>
                            <a:pt x="791" y="927"/>
                            <a:pt x="744" y="966"/>
                            <a:pt x="687" y="973"/>
                          </a:cubicBezTo>
                          <a:cubicBezTo>
                            <a:pt x="687" y="1069"/>
                            <a:pt x="687" y="1165"/>
                            <a:pt x="687" y="1165"/>
                          </a:cubicBezTo>
                          <a:cubicBezTo>
                            <a:pt x="687" y="1165"/>
                            <a:pt x="591" y="1180"/>
                            <a:pt x="495" y="1165"/>
                          </a:cubicBezTo>
                          <a:cubicBezTo>
                            <a:pt x="495" y="1165"/>
                            <a:pt x="495" y="1069"/>
                            <a:pt x="495" y="973"/>
                          </a:cubicBezTo>
                          <a:cubicBezTo>
                            <a:pt x="441" y="967"/>
                            <a:pt x="390" y="925"/>
                            <a:pt x="390" y="925"/>
                          </a:cubicBezTo>
                          <a:cubicBezTo>
                            <a:pt x="390" y="925"/>
                            <a:pt x="322" y="993"/>
                            <a:pt x="254" y="1062"/>
                          </a:cubicBezTo>
                          <a:cubicBezTo>
                            <a:pt x="177" y="1003"/>
                            <a:pt x="119" y="927"/>
                            <a:pt x="119" y="927"/>
                          </a:cubicBezTo>
                          <a:lnTo>
                            <a:pt x="257" y="789"/>
                          </a:lnTo>
                          <a:cubicBezTo>
                            <a:pt x="257" y="789"/>
                            <a:pt x="215" y="741"/>
                            <a:pt x="207" y="685"/>
                          </a:cubicBezTo>
                          <a:cubicBezTo>
                            <a:pt x="111" y="685"/>
                            <a:pt x="15" y="685"/>
                            <a:pt x="15" y="685"/>
                          </a:cubicBezTo>
                          <a:cubicBezTo>
                            <a:pt x="0" y="589"/>
                            <a:pt x="15" y="493"/>
                            <a:pt x="15" y="493"/>
                          </a:cubicBezTo>
                          <a:cubicBezTo>
                            <a:pt x="15" y="493"/>
                            <a:pt x="111" y="493"/>
                            <a:pt x="207" y="493"/>
                          </a:cubicBezTo>
                          <a:cubicBezTo>
                            <a:pt x="212" y="441"/>
                            <a:pt x="255" y="388"/>
                            <a:pt x="255" y="388"/>
                          </a:cubicBezTo>
                          <a:cubicBezTo>
                            <a:pt x="255" y="388"/>
                            <a:pt x="187" y="320"/>
                            <a:pt x="119" y="252"/>
                          </a:cubicBezTo>
                          <a:cubicBezTo>
                            <a:pt x="179" y="172"/>
                            <a:pt x="255" y="115"/>
                            <a:pt x="255" y="115"/>
                          </a:cubicBezTo>
                          <a:lnTo>
                            <a:pt x="393" y="253"/>
                          </a:lnTo>
                          <a:cubicBezTo>
                            <a:pt x="393" y="253"/>
                            <a:pt x="441" y="210"/>
                            <a:pt x="495" y="205"/>
                          </a:cubicBezTo>
                          <a:cubicBezTo>
                            <a:pt x="495" y="109"/>
                            <a:pt x="495" y="109"/>
                            <a:pt x="495" y="13"/>
                          </a:cubicBezTo>
                          <a:close/>
                        </a:path>
                      </a:pathLst>
                    </a:custGeom>
                    <a:solidFill>
                      <a:srgbClr val="A5A5A5"/>
                    </a:solidFill>
                    <a:ln w="952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 baseline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03" name="Shape 703"/>
                    <p:cNvSpPr/>
                    <p:nvPr/>
                  </p:nvSpPr>
                  <p:spPr>
                    <a:xfrm>
                      <a:off x="3766901" y="1868060"/>
                      <a:ext cx="99300" cy="99300"/>
                    </a:xfrm>
                    <a:prstGeom prst="ellipse">
                      <a:avLst/>
                    </a:prstGeom>
                    <a:solidFill>
                      <a:schemeClr val="lt1"/>
                    </a:solidFill>
                    <a:ln w="952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 baseline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704" name="Shape 704"/>
                <p:cNvSpPr/>
                <p:nvPr/>
              </p:nvSpPr>
              <p:spPr>
                <a:xfrm>
                  <a:off x="6269825" y="2267475"/>
                  <a:ext cx="1121699" cy="1024800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 baseline="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705" name="Shape 705"/>
              <p:cNvSpPr/>
              <p:nvPr/>
            </p:nvSpPr>
            <p:spPr>
              <a:xfrm>
                <a:off x="1078074" y="5108040"/>
                <a:ext cx="1525799" cy="639600"/>
              </a:xfrm>
              <a:prstGeom prst="rect">
                <a:avLst/>
              </a:prstGeom>
              <a:solidFill>
                <a:srgbClr val="CFE2F3">
                  <a:alpha val="20770"/>
                </a:srgbClr>
              </a:solidFill>
              <a:ln w="381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06" name="Shape 706"/>
            <p:cNvGrpSpPr/>
            <p:nvPr/>
          </p:nvGrpSpPr>
          <p:grpSpPr>
            <a:xfrm>
              <a:off x="2091524" y="2632702"/>
              <a:ext cx="1525799" cy="639608"/>
              <a:chOff x="1022499" y="5108040"/>
              <a:chExt cx="1525799" cy="639608"/>
            </a:xfrm>
          </p:grpSpPr>
          <p:grpSp>
            <p:nvGrpSpPr>
              <p:cNvPr id="707" name="Shape 707"/>
              <p:cNvGrpSpPr/>
              <p:nvPr/>
            </p:nvGrpSpPr>
            <p:grpSpPr>
              <a:xfrm>
                <a:off x="1075976" y="5177552"/>
                <a:ext cx="1408948" cy="570096"/>
                <a:chOff x="5240458" y="2267475"/>
                <a:chExt cx="2151066" cy="1024800"/>
              </a:xfrm>
            </p:grpSpPr>
            <p:grpSp>
              <p:nvGrpSpPr>
                <p:cNvPr id="708" name="Shape 708"/>
                <p:cNvGrpSpPr/>
                <p:nvPr/>
              </p:nvGrpSpPr>
              <p:grpSpPr>
                <a:xfrm>
                  <a:off x="5240458" y="2405048"/>
                  <a:ext cx="1042800" cy="756000"/>
                  <a:chOff x="7199406" y="3527373"/>
                  <a:chExt cx="1042800" cy="756000"/>
                </a:xfrm>
              </p:grpSpPr>
              <p:sp>
                <p:nvSpPr>
                  <p:cNvPr id="709" name="Shape 709"/>
                  <p:cNvSpPr/>
                  <p:nvPr/>
                </p:nvSpPr>
                <p:spPr>
                  <a:xfrm>
                    <a:off x="7199406" y="3527373"/>
                    <a:ext cx="1042800" cy="756000"/>
                  </a:xfrm>
                  <a:prstGeom prst="right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A5A5A5"/>
                  </a:solidFill>
                  <a:ln>
                    <a:noFill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 baseline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710" name="Shape 710"/>
                  <p:cNvGrpSpPr/>
                  <p:nvPr/>
                </p:nvGrpSpPr>
                <p:grpSpPr>
                  <a:xfrm>
                    <a:off x="7315200" y="3581765"/>
                    <a:ext cx="613741" cy="611154"/>
                    <a:chOff x="3510528" y="1612723"/>
                    <a:chExt cx="613741" cy="611154"/>
                  </a:xfrm>
                </p:grpSpPr>
                <p:sp>
                  <p:nvSpPr>
                    <p:cNvPr id="711" name="Shape 711"/>
                    <p:cNvSpPr/>
                    <p:nvPr/>
                  </p:nvSpPr>
                  <p:spPr>
                    <a:xfrm>
                      <a:off x="3510528" y="1612723"/>
                      <a:ext cx="613741" cy="61115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85" h="1180" extrusionOk="0">
                          <a:moveTo>
                            <a:pt x="495" y="13"/>
                          </a:moveTo>
                          <a:cubicBezTo>
                            <a:pt x="591" y="0"/>
                            <a:pt x="687" y="13"/>
                            <a:pt x="687" y="13"/>
                          </a:cubicBezTo>
                          <a:cubicBezTo>
                            <a:pt x="687" y="13"/>
                            <a:pt x="687" y="109"/>
                            <a:pt x="687" y="205"/>
                          </a:cubicBezTo>
                          <a:cubicBezTo>
                            <a:pt x="738" y="211"/>
                            <a:pt x="789" y="253"/>
                            <a:pt x="789" y="253"/>
                          </a:cubicBezTo>
                          <a:cubicBezTo>
                            <a:pt x="789" y="253"/>
                            <a:pt x="857" y="185"/>
                            <a:pt x="926" y="118"/>
                          </a:cubicBezTo>
                          <a:cubicBezTo>
                            <a:pt x="1013" y="178"/>
                            <a:pt x="1064" y="255"/>
                            <a:pt x="1064" y="255"/>
                          </a:cubicBezTo>
                          <a:cubicBezTo>
                            <a:pt x="1064" y="255"/>
                            <a:pt x="995" y="322"/>
                            <a:pt x="926" y="390"/>
                          </a:cubicBezTo>
                          <a:cubicBezTo>
                            <a:pt x="963" y="430"/>
                            <a:pt x="975" y="493"/>
                            <a:pt x="975" y="493"/>
                          </a:cubicBezTo>
                          <a:cubicBezTo>
                            <a:pt x="975" y="493"/>
                            <a:pt x="1071" y="493"/>
                            <a:pt x="1167" y="493"/>
                          </a:cubicBezTo>
                          <a:cubicBezTo>
                            <a:pt x="1185" y="586"/>
                            <a:pt x="1167" y="685"/>
                            <a:pt x="1167" y="685"/>
                          </a:cubicBezTo>
                          <a:cubicBezTo>
                            <a:pt x="1167" y="685"/>
                            <a:pt x="1071" y="685"/>
                            <a:pt x="975" y="685"/>
                          </a:cubicBezTo>
                          <a:cubicBezTo>
                            <a:pt x="971" y="739"/>
                            <a:pt x="927" y="790"/>
                            <a:pt x="927" y="790"/>
                          </a:cubicBezTo>
                          <a:lnTo>
                            <a:pt x="1064" y="924"/>
                          </a:lnTo>
                          <a:cubicBezTo>
                            <a:pt x="1064" y="924"/>
                            <a:pt x="1005" y="1002"/>
                            <a:pt x="927" y="1060"/>
                          </a:cubicBezTo>
                          <a:cubicBezTo>
                            <a:pt x="859" y="993"/>
                            <a:pt x="791" y="927"/>
                            <a:pt x="791" y="927"/>
                          </a:cubicBezTo>
                          <a:cubicBezTo>
                            <a:pt x="791" y="927"/>
                            <a:pt x="744" y="966"/>
                            <a:pt x="687" y="973"/>
                          </a:cubicBezTo>
                          <a:cubicBezTo>
                            <a:pt x="687" y="1069"/>
                            <a:pt x="687" y="1165"/>
                            <a:pt x="687" y="1165"/>
                          </a:cubicBezTo>
                          <a:cubicBezTo>
                            <a:pt x="687" y="1165"/>
                            <a:pt x="591" y="1180"/>
                            <a:pt x="495" y="1165"/>
                          </a:cubicBezTo>
                          <a:cubicBezTo>
                            <a:pt x="495" y="1165"/>
                            <a:pt x="495" y="1069"/>
                            <a:pt x="495" y="973"/>
                          </a:cubicBezTo>
                          <a:cubicBezTo>
                            <a:pt x="441" y="967"/>
                            <a:pt x="390" y="925"/>
                            <a:pt x="390" y="925"/>
                          </a:cubicBezTo>
                          <a:cubicBezTo>
                            <a:pt x="390" y="925"/>
                            <a:pt x="322" y="993"/>
                            <a:pt x="254" y="1062"/>
                          </a:cubicBezTo>
                          <a:cubicBezTo>
                            <a:pt x="177" y="1003"/>
                            <a:pt x="119" y="927"/>
                            <a:pt x="119" y="927"/>
                          </a:cubicBezTo>
                          <a:lnTo>
                            <a:pt x="257" y="789"/>
                          </a:lnTo>
                          <a:cubicBezTo>
                            <a:pt x="257" y="789"/>
                            <a:pt x="215" y="741"/>
                            <a:pt x="207" y="685"/>
                          </a:cubicBezTo>
                          <a:cubicBezTo>
                            <a:pt x="111" y="685"/>
                            <a:pt x="15" y="685"/>
                            <a:pt x="15" y="685"/>
                          </a:cubicBezTo>
                          <a:cubicBezTo>
                            <a:pt x="0" y="589"/>
                            <a:pt x="15" y="493"/>
                            <a:pt x="15" y="493"/>
                          </a:cubicBezTo>
                          <a:cubicBezTo>
                            <a:pt x="15" y="493"/>
                            <a:pt x="111" y="493"/>
                            <a:pt x="207" y="493"/>
                          </a:cubicBezTo>
                          <a:cubicBezTo>
                            <a:pt x="212" y="441"/>
                            <a:pt x="255" y="388"/>
                            <a:pt x="255" y="388"/>
                          </a:cubicBezTo>
                          <a:cubicBezTo>
                            <a:pt x="255" y="388"/>
                            <a:pt x="187" y="320"/>
                            <a:pt x="119" y="252"/>
                          </a:cubicBezTo>
                          <a:cubicBezTo>
                            <a:pt x="179" y="172"/>
                            <a:pt x="255" y="115"/>
                            <a:pt x="255" y="115"/>
                          </a:cubicBezTo>
                          <a:lnTo>
                            <a:pt x="393" y="253"/>
                          </a:lnTo>
                          <a:cubicBezTo>
                            <a:pt x="393" y="253"/>
                            <a:pt x="441" y="210"/>
                            <a:pt x="495" y="205"/>
                          </a:cubicBezTo>
                          <a:cubicBezTo>
                            <a:pt x="495" y="109"/>
                            <a:pt x="495" y="109"/>
                            <a:pt x="495" y="13"/>
                          </a:cubicBezTo>
                          <a:close/>
                        </a:path>
                      </a:pathLst>
                    </a:custGeom>
                    <a:solidFill>
                      <a:srgbClr val="A5A5A5"/>
                    </a:solidFill>
                    <a:ln w="952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 baseline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12" name="Shape 712"/>
                    <p:cNvSpPr/>
                    <p:nvPr/>
                  </p:nvSpPr>
                  <p:spPr>
                    <a:xfrm>
                      <a:off x="3766901" y="1868060"/>
                      <a:ext cx="99300" cy="99300"/>
                    </a:xfrm>
                    <a:prstGeom prst="ellipse">
                      <a:avLst/>
                    </a:prstGeom>
                    <a:solidFill>
                      <a:schemeClr val="lt1"/>
                    </a:solidFill>
                    <a:ln w="952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 baseline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713" name="Shape 713"/>
                <p:cNvSpPr/>
                <p:nvPr/>
              </p:nvSpPr>
              <p:spPr>
                <a:xfrm>
                  <a:off x="6269825" y="2267475"/>
                  <a:ext cx="1121699" cy="1024800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 baseline="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714" name="Shape 714"/>
              <p:cNvSpPr/>
              <p:nvPr/>
            </p:nvSpPr>
            <p:spPr>
              <a:xfrm>
                <a:off x="1022499" y="5108040"/>
                <a:ext cx="1525799" cy="639600"/>
              </a:xfrm>
              <a:prstGeom prst="rect">
                <a:avLst/>
              </a:prstGeom>
              <a:solidFill>
                <a:srgbClr val="CFE2F3">
                  <a:alpha val="20770"/>
                </a:srgbClr>
              </a:solidFill>
              <a:ln w="381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15" name="Shape 715"/>
            <p:cNvGrpSpPr/>
            <p:nvPr/>
          </p:nvGrpSpPr>
          <p:grpSpPr>
            <a:xfrm>
              <a:off x="2091524" y="1993090"/>
              <a:ext cx="1525799" cy="639608"/>
              <a:chOff x="1022499" y="5108040"/>
              <a:chExt cx="1525799" cy="639608"/>
            </a:xfrm>
          </p:grpSpPr>
          <p:grpSp>
            <p:nvGrpSpPr>
              <p:cNvPr id="716" name="Shape 716"/>
              <p:cNvGrpSpPr/>
              <p:nvPr/>
            </p:nvGrpSpPr>
            <p:grpSpPr>
              <a:xfrm>
                <a:off x="1075976" y="5177552"/>
                <a:ext cx="1408948" cy="570096"/>
                <a:chOff x="5240458" y="2267475"/>
                <a:chExt cx="2151066" cy="1024800"/>
              </a:xfrm>
            </p:grpSpPr>
            <p:grpSp>
              <p:nvGrpSpPr>
                <p:cNvPr id="717" name="Shape 717"/>
                <p:cNvGrpSpPr/>
                <p:nvPr/>
              </p:nvGrpSpPr>
              <p:grpSpPr>
                <a:xfrm>
                  <a:off x="5240458" y="2405048"/>
                  <a:ext cx="1042800" cy="756000"/>
                  <a:chOff x="7199406" y="3527373"/>
                  <a:chExt cx="1042800" cy="756000"/>
                </a:xfrm>
              </p:grpSpPr>
              <p:sp>
                <p:nvSpPr>
                  <p:cNvPr id="718" name="Shape 718"/>
                  <p:cNvSpPr/>
                  <p:nvPr/>
                </p:nvSpPr>
                <p:spPr>
                  <a:xfrm>
                    <a:off x="7199406" y="3527373"/>
                    <a:ext cx="1042800" cy="756000"/>
                  </a:xfrm>
                  <a:prstGeom prst="right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A5A5A5"/>
                  </a:solidFill>
                  <a:ln>
                    <a:noFill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 baseline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719" name="Shape 719"/>
                  <p:cNvGrpSpPr/>
                  <p:nvPr/>
                </p:nvGrpSpPr>
                <p:grpSpPr>
                  <a:xfrm>
                    <a:off x="7315200" y="3581765"/>
                    <a:ext cx="613741" cy="611154"/>
                    <a:chOff x="3510528" y="1612723"/>
                    <a:chExt cx="613741" cy="611154"/>
                  </a:xfrm>
                </p:grpSpPr>
                <p:sp>
                  <p:nvSpPr>
                    <p:cNvPr id="720" name="Shape 720"/>
                    <p:cNvSpPr/>
                    <p:nvPr/>
                  </p:nvSpPr>
                  <p:spPr>
                    <a:xfrm>
                      <a:off x="3510528" y="1612723"/>
                      <a:ext cx="613741" cy="61115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85" h="1180" extrusionOk="0">
                          <a:moveTo>
                            <a:pt x="495" y="13"/>
                          </a:moveTo>
                          <a:cubicBezTo>
                            <a:pt x="591" y="0"/>
                            <a:pt x="687" y="13"/>
                            <a:pt x="687" y="13"/>
                          </a:cubicBezTo>
                          <a:cubicBezTo>
                            <a:pt x="687" y="13"/>
                            <a:pt x="687" y="109"/>
                            <a:pt x="687" y="205"/>
                          </a:cubicBezTo>
                          <a:cubicBezTo>
                            <a:pt x="738" y="211"/>
                            <a:pt x="789" y="253"/>
                            <a:pt x="789" y="253"/>
                          </a:cubicBezTo>
                          <a:cubicBezTo>
                            <a:pt x="789" y="253"/>
                            <a:pt x="857" y="185"/>
                            <a:pt x="926" y="118"/>
                          </a:cubicBezTo>
                          <a:cubicBezTo>
                            <a:pt x="1013" y="178"/>
                            <a:pt x="1064" y="255"/>
                            <a:pt x="1064" y="255"/>
                          </a:cubicBezTo>
                          <a:cubicBezTo>
                            <a:pt x="1064" y="255"/>
                            <a:pt x="995" y="322"/>
                            <a:pt x="926" y="390"/>
                          </a:cubicBezTo>
                          <a:cubicBezTo>
                            <a:pt x="963" y="430"/>
                            <a:pt x="975" y="493"/>
                            <a:pt x="975" y="493"/>
                          </a:cubicBezTo>
                          <a:cubicBezTo>
                            <a:pt x="975" y="493"/>
                            <a:pt x="1071" y="493"/>
                            <a:pt x="1167" y="493"/>
                          </a:cubicBezTo>
                          <a:cubicBezTo>
                            <a:pt x="1185" y="586"/>
                            <a:pt x="1167" y="685"/>
                            <a:pt x="1167" y="685"/>
                          </a:cubicBezTo>
                          <a:cubicBezTo>
                            <a:pt x="1167" y="685"/>
                            <a:pt x="1071" y="685"/>
                            <a:pt x="975" y="685"/>
                          </a:cubicBezTo>
                          <a:cubicBezTo>
                            <a:pt x="971" y="739"/>
                            <a:pt x="927" y="790"/>
                            <a:pt x="927" y="790"/>
                          </a:cubicBezTo>
                          <a:lnTo>
                            <a:pt x="1064" y="924"/>
                          </a:lnTo>
                          <a:cubicBezTo>
                            <a:pt x="1064" y="924"/>
                            <a:pt x="1005" y="1002"/>
                            <a:pt x="927" y="1060"/>
                          </a:cubicBezTo>
                          <a:cubicBezTo>
                            <a:pt x="859" y="993"/>
                            <a:pt x="791" y="927"/>
                            <a:pt x="791" y="927"/>
                          </a:cubicBezTo>
                          <a:cubicBezTo>
                            <a:pt x="791" y="927"/>
                            <a:pt x="744" y="966"/>
                            <a:pt x="687" y="973"/>
                          </a:cubicBezTo>
                          <a:cubicBezTo>
                            <a:pt x="687" y="1069"/>
                            <a:pt x="687" y="1165"/>
                            <a:pt x="687" y="1165"/>
                          </a:cubicBezTo>
                          <a:cubicBezTo>
                            <a:pt x="687" y="1165"/>
                            <a:pt x="591" y="1180"/>
                            <a:pt x="495" y="1165"/>
                          </a:cubicBezTo>
                          <a:cubicBezTo>
                            <a:pt x="495" y="1165"/>
                            <a:pt x="495" y="1069"/>
                            <a:pt x="495" y="973"/>
                          </a:cubicBezTo>
                          <a:cubicBezTo>
                            <a:pt x="441" y="967"/>
                            <a:pt x="390" y="925"/>
                            <a:pt x="390" y="925"/>
                          </a:cubicBezTo>
                          <a:cubicBezTo>
                            <a:pt x="390" y="925"/>
                            <a:pt x="322" y="993"/>
                            <a:pt x="254" y="1062"/>
                          </a:cubicBezTo>
                          <a:cubicBezTo>
                            <a:pt x="177" y="1003"/>
                            <a:pt x="119" y="927"/>
                            <a:pt x="119" y="927"/>
                          </a:cubicBezTo>
                          <a:lnTo>
                            <a:pt x="257" y="789"/>
                          </a:lnTo>
                          <a:cubicBezTo>
                            <a:pt x="257" y="789"/>
                            <a:pt x="215" y="741"/>
                            <a:pt x="207" y="685"/>
                          </a:cubicBezTo>
                          <a:cubicBezTo>
                            <a:pt x="111" y="685"/>
                            <a:pt x="15" y="685"/>
                            <a:pt x="15" y="685"/>
                          </a:cubicBezTo>
                          <a:cubicBezTo>
                            <a:pt x="0" y="589"/>
                            <a:pt x="15" y="493"/>
                            <a:pt x="15" y="493"/>
                          </a:cubicBezTo>
                          <a:cubicBezTo>
                            <a:pt x="15" y="493"/>
                            <a:pt x="111" y="493"/>
                            <a:pt x="207" y="493"/>
                          </a:cubicBezTo>
                          <a:cubicBezTo>
                            <a:pt x="212" y="441"/>
                            <a:pt x="255" y="388"/>
                            <a:pt x="255" y="388"/>
                          </a:cubicBezTo>
                          <a:cubicBezTo>
                            <a:pt x="255" y="388"/>
                            <a:pt x="187" y="320"/>
                            <a:pt x="119" y="252"/>
                          </a:cubicBezTo>
                          <a:cubicBezTo>
                            <a:pt x="179" y="172"/>
                            <a:pt x="255" y="115"/>
                            <a:pt x="255" y="115"/>
                          </a:cubicBezTo>
                          <a:lnTo>
                            <a:pt x="393" y="253"/>
                          </a:lnTo>
                          <a:cubicBezTo>
                            <a:pt x="393" y="253"/>
                            <a:pt x="441" y="210"/>
                            <a:pt x="495" y="205"/>
                          </a:cubicBezTo>
                          <a:cubicBezTo>
                            <a:pt x="495" y="109"/>
                            <a:pt x="495" y="109"/>
                            <a:pt x="495" y="13"/>
                          </a:cubicBezTo>
                          <a:close/>
                        </a:path>
                      </a:pathLst>
                    </a:custGeom>
                    <a:solidFill>
                      <a:srgbClr val="A5A5A5"/>
                    </a:solidFill>
                    <a:ln w="952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 baseline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21" name="Shape 721"/>
                    <p:cNvSpPr/>
                    <p:nvPr/>
                  </p:nvSpPr>
                  <p:spPr>
                    <a:xfrm>
                      <a:off x="3766901" y="1868060"/>
                      <a:ext cx="99300" cy="99300"/>
                    </a:xfrm>
                    <a:prstGeom prst="ellipse">
                      <a:avLst/>
                    </a:prstGeom>
                    <a:solidFill>
                      <a:schemeClr val="lt1"/>
                    </a:solidFill>
                    <a:ln w="952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 baseline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722" name="Shape 722"/>
                <p:cNvSpPr/>
                <p:nvPr/>
              </p:nvSpPr>
              <p:spPr>
                <a:xfrm>
                  <a:off x="6269825" y="2267475"/>
                  <a:ext cx="1121699" cy="1024800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 baseline="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723" name="Shape 723"/>
              <p:cNvSpPr/>
              <p:nvPr/>
            </p:nvSpPr>
            <p:spPr>
              <a:xfrm>
                <a:off x="1022499" y="5108040"/>
                <a:ext cx="1525799" cy="639600"/>
              </a:xfrm>
              <a:prstGeom prst="rect">
                <a:avLst/>
              </a:prstGeom>
              <a:solidFill>
                <a:srgbClr val="CFE2F3">
                  <a:alpha val="20770"/>
                </a:srgbClr>
              </a:solidFill>
              <a:ln w="381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24" name="Shape 724"/>
            <p:cNvGrpSpPr/>
            <p:nvPr/>
          </p:nvGrpSpPr>
          <p:grpSpPr>
            <a:xfrm>
              <a:off x="5389287" y="2063915"/>
              <a:ext cx="1525799" cy="639608"/>
              <a:chOff x="1022499" y="5108040"/>
              <a:chExt cx="1525799" cy="639608"/>
            </a:xfrm>
          </p:grpSpPr>
          <p:grpSp>
            <p:nvGrpSpPr>
              <p:cNvPr id="725" name="Shape 725"/>
              <p:cNvGrpSpPr/>
              <p:nvPr/>
            </p:nvGrpSpPr>
            <p:grpSpPr>
              <a:xfrm>
                <a:off x="1075976" y="5177552"/>
                <a:ext cx="1408948" cy="570096"/>
                <a:chOff x="5240458" y="2267475"/>
                <a:chExt cx="2151066" cy="1024800"/>
              </a:xfrm>
            </p:grpSpPr>
            <p:grpSp>
              <p:nvGrpSpPr>
                <p:cNvPr id="726" name="Shape 726"/>
                <p:cNvGrpSpPr/>
                <p:nvPr/>
              </p:nvGrpSpPr>
              <p:grpSpPr>
                <a:xfrm>
                  <a:off x="5240458" y="2405048"/>
                  <a:ext cx="1042800" cy="756000"/>
                  <a:chOff x="7199406" y="3527373"/>
                  <a:chExt cx="1042800" cy="756000"/>
                </a:xfrm>
              </p:grpSpPr>
              <p:sp>
                <p:nvSpPr>
                  <p:cNvPr id="727" name="Shape 727"/>
                  <p:cNvSpPr/>
                  <p:nvPr/>
                </p:nvSpPr>
                <p:spPr>
                  <a:xfrm>
                    <a:off x="7199406" y="3527373"/>
                    <a:ext cx="1042800" cy="756000"/>
                  </a:xfrm>
                  <a:prstGeom prst="right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A5A5A5"/>
                  </a:solidFill>
                  <a:ln>
                    <a:noFill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 baseline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728" name="Shape 728"/>
                  <p:cNvGrpSpPr/>
                  <p:nvPr/>
                </p:nvGrpSpPr>
                <p:grpSpPr>
                  <a:xfrm>
                    <a:off x="7315200" y="3581765"/>
                    <a:ext cx="613741" cy="611154"/>
                    <a:chOff x="3510528" y="1612723"/>
                    <a:chExt cx="613741" cy="611154"/>
                  </a:xfrm>
                </p:grpSpPr>
                <p:sp>
                  <p:nvSpPr>
                    <p:cNvPr id="729" name="Shape 729"/>
                    <p:cNvSpPr/>
                    <p:nvPr/>
                  </p:nvSpPr>
                  <p:spPr>
                    <a:xfrm>
                      <a:off x="3510528" y="1612723"/>
                      <a:ext cx="613741" cy="61115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85" h="1180" extrusionOk="0">
                          <a:moveTo>
                            <a:pt x="495" y="13"/>
                          </a:moveTo>
                          <a:cubicBezTo>
                            <a:pt x="591" y="0"/>
                            <a:pt x="687" y="13"/>
                            <a:pt x="687" y="13"/>
                          </a:cubicBezTo>
                          <a:cubicBezTo>
                            <a:pt x="687" y="13"/>
                            <a:pt x="687" y="109"/>
                            <a:pt x="687" y="205"/>
                          </a:cubicBezTo>
                          <a:cubicBezTo>
                            <a:pt x="738" y="211"/>
                            <a:pt x="789" y="253"/>
                            <a:pt x="789" y="253"/>
                          </a:cubicBezTo>
                          <a:cubicBezTo>
                            <a:pt x="789" y="253"/>
                            <a:pt x="857" y="185"/>
                            <a:pt x="926" y="118"/>
                          </a:cubicBezTo>
                          <a:cubicBezTo>
                            <a:pt x="1013" y="178"/>
                            <a:pt x="1064" y="255"/>
                            <a:pt x="1064" y="255"/>
                          </a:cubicBezTo>
                          <a:cubicBezTo>
                            <a:pt x="1064" y="255"/>
                            <a:pt x="995" y="322"/>
                            <a:pt x="926" y="390"/>
                          </a:cubicBezTo>
                          <a:cubicBezTo>
                            <a:pt x="963" y="430"/>
                            <a:pt x="975" y="493"/>
                            <a:pt x="975" y="493"/>
                          </a:cubicBezTo>
                          <a:cubicBezTo>
                            <a:pt x="975" y="493"/>
                            <a:pt x="1071" y="493"/>
                            <a:pt x="1167" y="493"/>
                          </a:cubicBezTo>
                          <a:cubicBezTo>
                            <a:pt x="1185" y="586"/>
                            <a:pt x="1167" y="685"/>
                            <a:pt x="1167" y="685"/>
                          </a:cubicBezTo>
                          <a:cubicBezTo>
                            <a:pt x="1167" y="685"/>
                            <a:pt x="1071" y="685"/>
                            <a:pt x="975" y="685"/>
                          </a:cubicBezTo>
                          <a:cubicBezTo>
                            <a:pt x="971" y="739"/>
                            <a:pt x="927" y="790"/>
                            <a:pt x="927" y="790"/>
                          </a:cubicBezTo>
                          <a:lnTo>
                            <a:pt x="1064" y="924"/>
                          </a:lnTo>
                          <a:cubicBezTo>
                            <a:pt x="1064" y="924"/>
                            <a:pt x="1005" y="1002"/>
                            <a:pt x="927" y="1060"/>
                          </a:cubicBezTo>
                          <a:cubicBezTo>
                            <a:pt x="859" y="993"/>
                            <a:pt x="791" y="927"/>
                            <a:pt x="791" y="927"/>
                          </a:cubicBezTo>
                          <a:cubicBezTo>
                            <a:pt x="791" y="927"/>
                            <a:pt x="744" y="966"/>
                            <a:pt x="687" y="973"/>
                          </a:cubicBezTo>
                          <a:cubicBezTo>
                            <a:pt x="687" y="1069"/>
                            <a:pt x="687" y="1165"/>
                            <a:pt x="687" y="1165"/>
                          </a:cubicBezTo>
                          <a:cubicBezTo>
                            <a:pt x="687" y="1165"/>
                            <a:pt x="591" y="1180"/>
                            <a:pt x="495" y="1165"/>
                          </a:cubicBezTo>
                          <a:cubicBezTo>
                            <a:pt x="495" y="1165"/>
                            <a:pt x="495" y="1069"/>
                            <a:pt x="495" y="973"/>
                          </a:cubicBezTo>
                          <a:cubicBezTo>
                            <a:pt x="441" y="967"/>
                            <a:pt x="390" y="925"/>
                            <a:pt x="390" y="925"/>
                          </a:cubicBezTo>
                          <a:cubicBezTo>
                            <a:pt x="390" y="925"/>
                            <a:pt x="322" y="993"/>
                            <a:pt x="254" y="1062"/>
                          </a:cubicBezTo>
                          <a:cubicBezTo>
                            <a:pt x="177" y="1003"/>
                            <a:pt x="119" y="927"/>
                            <a:pt x="119" y="927"/>
                          </a:cubicBezTo>
                          <a:lnTo>
                            <a:pt x="257" y="789"/>
                          </a:lnTo>
                          <a:cubicBezTo>
                            <a:pt x="257" y="789"/>
                            <a:pt x="215" y="741"/>
                            <a:pt x="207" y="685"/>
                          </a:cubicBezTo>
                          <a:cubicBezTo>
                            <a:pt x="111" y="685"/>
                            <a:pt x="15" y="685"/>
                            <a:pt x="15" y="685"/>
                          </a:cubicBezTo>
                          <a:cubicBezTo>
                            <a:pt x="0" y="589"/>
                            <a:pt x="15" y="493"/>
                            <a:pt x="15" y="493"/>
                          </a:cubicBezTo>
                          <a:cubicBezTo>
                            <a:pt x="15" y="493"/>
                            <a:pt x="111" y="493"/>
                            <a:pt x="207" y="493"/>
                          </a:cubicBezTo>
                          <a:cubicBezTo>
                            <a:pt x="212" y="441"/>
                            <a:pt x="255" y="388"/>
                            <a:pt x="255" y="388"/>
                          </a:cubicBezTo>
                          <a:cubicBezTo>
                            <a:pt x="255" y="388"/>
                            <a:pt x="187" y="320"/>
                            <a:pt x="119" y="252"/>
                          </a:cubicBezTo>
                          <a:cubicBezTo>
                            <a:pt x="179" y="172"/>
                            <a:pt x="255" y="115"/>
                            <a:pt x="255" y="115"/>
                          </a:cubicBezTo>
                          <a:lnTo>
                            <a:pt x="393" y="253"/>
                          </a:lnTo>
                          <a:cubicBezTo>
                            <a:pt x="393" y="253"/>
                            <a:pt x="441" y="210"/>
                            <a:pt x="495" y="205"/>
                          </a:cubicBezTo>
                          <a:cubicBezTo>
                            <a:pt x="495" y="109"/>
                            <a:pt x="495" y="109"/>
                            <a:pt x="495" y="13"/>
                          </a:cubicBezTo>
                          <a:close/>
                        </a:path>
                      </a:pathLst>
                    </a:custGeom>
                    <a:solidFill>
                      <a:srgbClr val="A5A5A5"/>
                    </a:solidFill>
                    <a:ln w="952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 baseline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30" name="Shape 730"/>
                    <p:cNvSpPr/>
                    <p:nvPr/>
                  </p:nvSpPr>
                  <p:spPr>
                    <a:xfrm>
                      <a:off x="3766901" y="1868060"/>
                      <a:ext cx="99300" cy="99300"/>
                    </a:xfrm>
                    <a:prstGeom prst="ellipse">
                      <a:avLst/>
                    </a:prstGeom>
                    <a:solidFill>
                      <a:schemeClr val="lt1"/>
                    </a:solidFill>
                    <a:ln w="952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 baseline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731" name="Shape 731"/>
                <p:cNvSpPr/>
                <p:nvPr/>
              </p:nvSpPr>
              <p:spPr>
                <a:xfrm>
                  <a:off x="6269825" y="2267475"/>
                  <a:ext cx="1121699" cy="1024800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 baseline="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732" name="Shape 732"/>
              <p:cNvSpPr/>
              <p:nvPr/>
            </p:nvSpPr>
            <p:spPr>
              <a:xfrm>
                <a:off x="1022499" y="5108040"/>
                <a:ext cx="1525799" cy="639600"/>
              </a:xfrm>
              <a:prstGeom prst="rect">
                <a:avLst/>
              </a:prstGeom>
              <a:solidFill>
                <a:srgbClr val="03FF00">
                  <a:alpha val="21540"/>
                </a:srgbClr>
              </a:solidFill>
              <a:ln w="38100" cap="flat">
                <a:solidFill>
                  <a:srgbClr val="274E1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33" name="Shape 733"/>
            <p:cNvGrpSpPr/>
            <p:nvPr/>
          </p:nvGrpSpPr>
          <p:grpSpPr>
            <a:xfrm>
              <a:off x="2045749" y="4794490"/>
              <a:ext cx="1525799" cy="639608"/>
              <a:chOff x="1022499" y="5108040"/>
              <a:chExt cx="1525799" cy="639608"/>
            </a:xfrm>
          </p:grpSpPr>
          <p:grpSp>
            <p:nvGrpSpPr>
              <p:cNvPr id="734" name="Shape 734"/>
              <p:cNvGrpSpPr/>
              <p:nvPr/>
            </p:nvGrpSpPr>
            <p:grpSpPr>
              <a:xfrm>
                <a:off x="1075976" y="5177552"/>
                <a:ext cx="1408948" cy="570096"/>
                <a:chOff x="5240458" y="2267475"/>
                <a:chExt cx="2151066" cy="1024800"/>
              </a:xfrm>
            </p:grpSpPr>
            <p:grpSp>
              <p:nvGrpSpPr>
                <p:cNvPr id="735" name="Shape 735"/>
                <p:cNvGrpSpPr/>
                <p:nvPr/>
              </p:nvGrpSpPr>
              <p:grpSpPr>
                <a:xfrm>
                  <a:off x="5240458" y="2405048"/>
                  <a:ext cx="1042800" cy="756000"/>
                  <a:chOff x="7199406" y="3527373"/>
                  <a:chExt cx="1042800" cy="756000"/>
                </a:xfrm>
              </p:grpSpPr>
              <p:sp>
                <p:nvSpPr>
                  <p:cNvPr id="736" name="Shape 736"/>
                  <p:cNvSpPr/>
                  <p:nvPr/>
                </p:nvSpPr>
                <p:spPr>
                  <a:xfrm>
                    <a:off x="7199406" y="3527373"/>
                    <a:ext cx="1042800" cy="756000"/>
                  </a:xfrm>
                  <a:prstGeom prst="right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A5A5A5"/>
                  </a:solidFill>
                  <a:ln>
                    <a:noFill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 baseline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737" name="Shape 737"/>
                  <p:cNvGrpSpPr/>
                  <p:nvPr/>
                </p:nvGrpSpPr>
                <p:grpSpPr>
                  <a:xfrm>
                    <a:off x="7315200" y="3581765"/>
                    <a:ext cx="613741" cy="611154"/>
                    <a:chOff x="3510528" y="1612723"/>
                    <a:chExt cx="613741" cy="611154"/>
                  </a:xfrm>
                </p:grpSpPr>
                <p:sp>
                  <p:nvSpPr>
                    <p:cNvPr id="738" name="Shape 738"/>
                    <p:cNvSpPr/>
                    <p:nvPr/>
                  </p:nvSpPr>
                  <p:spPr>
                    <a:xfrm>
                      <a:off x="3510528" y="1612723"/>
                      <a:ext cx="613741" cy="61115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85" h="1180" extrusionOk="0">
                          <a:moveTo>
                            <a:pt x="495" y="13"/>
                          </a:moveTo>
                          <a:cubicBezTo>
                            <a:pt x="591" y="0"/>
                            <a:pt x="687" y="13"/>
                            <a:pt x="687" y="13"/>
                          </a:cubicBezTo>
                          <a:cubicBezTo>
                            <a:pt x="687" y="13"/>
                            <a:pt x="687" y="109"/>
                            <a:pt x="687" y="205"/>
                          </a:cubicBezTo>
                          <a:cubicBezTo>
                            <a:pt x="738" y="211"/>
                            <a:pt x="789" y="253"/>
                            <a:pt x="789" y="253"/>
                          </a:cubicBezTo>
                          <a:cubicBezTo>
                            <a:pt x="789" y="253"/>
                            <a:pt x="857" y="185"/>
                            <a:pt x="926" y="118"/>
                          </a:cubicBezTo>
                          <a:cubicBezTo>
                            <a:pt x="1013" y="178"/>
                            <a:pt x="1064" y="255"/>
                            <a:pt x="1064" y="255"/>
                          </a:cubicBezTo>
                          <a:cubicBezTo>
                            <a:pt x="1064" y="255"/>
                            <a:pt x="995" y="322"/>
                            <a:pt x="926" y="390"/>
                          </a:cubicBezTo>
                          <a:cubicBezTo>
                            <a:pt x="963" y="430"/>
                            <a:pt x="975" y="493"/>
                            <a:pt x="975" y="493"/>
                          </a:cubicBezTo>
                          <a:cubicBezTo>
                            <a:pt x="975" y="493"/>
                            <a:pt x="1071" y="493"/>
                            <a:pt x="1167" y="493"/>
                          </a:cubicBezTo>
                          <a:cubicBezTo>
                            <a:pt x="1185" y="586"/>
                            <a:pt x="1167" y="685"/>
                            <a:pt x="1167" y="685"/>
                          </a:cubicBezTo>
                          <a:cubicBezTo>
                            <a:pt x="1167" y="685"/>
                            <a:pt x="1071" y="685"/>
                            <a:pt x="975" y="685"/>
                          </a:cubicBezTo>
                          <a:cubicBezTo>
                            <a:pt x="971" y="739"/>
                            <a:pt x="927" y="790"/>
                            <a:pt x="927" y="790"/>
                          </a:cubicBezTo>
                          <a:lnTo>
                            <a:pt x="1064" y="924"/>
                          </a:lnTo>
                          <a:cubicBezTo>
                            <a:pt x="1064" y="924"/>
                            <a:pt x="1005" y="1002"/>
                            <a:pt x="927" y="1060"/>
                          </a:cubicBezTo>
                          <a:cubicBezTo>
                            <a:pt x="859" y="993"/>
                            <a:pt x="791" y="927"/>
                            <a:pt x="791" y="927"/>
                          </a:cubicBezTo>
                          <a:cubicBezTo>
                            <a:pt x="791" y="927"/>
                            <a:pt x="744" y="966"/>
                            <a:pt x="687" y="973"/>
                          </a:cubicBezTo>
                          <a:cubicBezTo>
                            <a:pt x="687" y="1069"/>
                            <a:pt x="687" y="1165"/>
                            <a:pt x="687" y="1165"/>
                          </a:cubicBezTo>
                          <a:cubicBezTo>
                            <a:pt x="687" y="1165"/>
                            <a:pt x="591" y="1180"/>
                            <a:pt x="495" y="1165"/>
                          </a:cubicBezTo>
                          <a:cubicBezTo>
                            <a:pt x="495" y="1165"/>
                            <a:pt x="495" y="1069"/>
                            <a:pt x="495" y="973"/>
                          </a:cubicBezTo>
                          <a:cubicBezTo>
                            <a:pt x="441" y="967"/>
                            <a:pt x="390" y="925"/>
                            <a:pt x="390" y="925"/>
                          </a:cubicBezTo>
                          <a:cubicBezTo>
                            <a:pt x="390" y="925"/>
                            <a:pt x="322" y="993"/>
                            <a:pt x="254" y="1062"/>
                          </a:cubicBezTo>
                          <a:cubicBezTo>
                            <a:pt x="177" y="1003"/>
                            <a:pt x="119" y="927"/>
                            <a:pt x="119" y="927"/>
                          </a:cubicBezTo>
                          <a:lnTo>
                            <a:pt x="257" y="789"/>
                          </a:lnTo>
                          <a:cubicBezTo>
                            <a:pt x="257" y="789"/>
                            <a:pt x="215" y="741"/>
                            <a:pt x="207" y="685"/>
                          </a:cubicBezTo>
                          <a:cubicBezTo>
                            <a:pt x="111" y="685"/>
                            <a:pt x="15" y="685"/>
                            <a:pt x="15" y="685"/>
                          </a:cubicBezTo>
                          <a:cubicBezTo>
                            <a:pt x="0" y="589"/>
                            <a:pt x="15" y="493"/>
                            <a:pt x="15" y="493"/>
                          </a:cubicBezTo>
                          <a:cubicBezTo>
                            <a:pt x="15" y="493"/>
                            <a:pt x="111" y="493"/>
                            <a:pt x="207" y="493"/>
                          </a:cubicBezTo>
                          <a:cubicBezTo>
                            <a:pt x="212" y="441"/>
                            <a:pt x="255" y="388"/>
                            <a:pt x="255" y="388"/>
                          </a:cubicBezTo>
                          <a:cubicBezTo>
                            <a:pt x="255" y="388"/>
                            <a:pt x="187" y="320"/>
                            <a:pt x="119" y="252"/>
                          </a:cubicBezTo>
                          <a:cubicBezTo>
                            <a:pt x="179" y="172"/>
                            <a:pt x="255" y="115"/>
                            <a:pt x="255" y="115"/>
                          </a:cubicBezTo>
                          <a:lnTo>
                            <a:pt x="393" y="253"/>
                          </a:lnTo>
                          <a:cubicBezTo>
                            <a:pt x="393" y="253"/>
                            <a:pt x="441" y="210"/>
                            <a:pt x="495" y="205"/>
                          </a:cubicBezTo>
                          <a:cubicBezTo>
                            <a:pt x="495" y="109"/>
                            <a:pt x="495" y="109"/>
                            <a:pt x="495" y="13"/>
                          </a:cubicBezTo>
                          <a:close/>
                        </a:path>
                      </a:pathLst>
                    </a:custGeom>
                    <a:solidFill>
                      <a:srgbClr val="A5A5A5"/>
                    </a:solidFill>
                    <a:ln w="952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 baseline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39" name="Shape 739"/>
                    <p:cNvSpPr/>
                    <p:nvPr/>
                  </p:nvSpPr>
                  <p:spPr>
                    <a:xfrm>
                      <a:off x="3766901" y="1868060"/>
                      <a:ext cx="99300" cy="99300"/>
                    </a:xfrm>
                    <a:prstGeom prst="ellipse">
                      <a:avLst/>
                    </a:prstGeom>
                    <a:solidFill>
                      <a:schemeClr val="lt1"/>
                    </a:solidFill>
                    <a:ln w="952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 baseline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740" name="Shape 740"/>
                <p:cNvSpPr/>
                <p:nvPr/>
              </p:nvSpPr>
              <p:spPr>
                <a:xfrm>
                  <a:off x="6269825" y="2267475"/>
                  <a:ext cx="1121699" cy="1024800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 baseline="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741" name="Shape 741"/>
              <p:cNvSpPr/>
              <p:nvPr/>
            </p:nvSpPr>
            <p:spPr>
              <a:xfrm>
                <a:off x="1022499" y="5108040"/>
                <a:ext cx="1525799" cy="639600"/>
              </a:xfrm>
              <a:prstGeom prst="rect">
                <a:avLst/>
              </a:prstGeom>
              <a:solidFill>
                <a:srgbClr val="CFE2F3">
                  <a:alpha val="20770"/>
                </a:srgbClr>
              </a:solidFill>
              <a:ln w="381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742" name="Shape 742"/>
            <p:cNvSpPr/>
            <p:nvPr/>
          </p:nvSpPr>
          <p:spPr>
            <a:xfrm>
              <a:off x="3869500" y="2347975"/>
              <a:ext cx="626124" cy="655449"/>
            </a:xfrm>
            <a:prstGeom prst="flowChartMagneticDisk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3869500" y="3468925"/>
              <a:ext cx="626124" cy="655449"/>
            </a:xfrm>
            <a:prstGeom prst="flowChartMagneticDisk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3869500" y="4786575"/>
              <a:ext cx="626124" cy="655449"/>
            </a:xfrm>
            <a:prstGeom prst="flowChartMagneticDisk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745" name="Shape 745"/>
            <p:cNvCxnSpPr>
              <a:stCxn id="723" idx="3"/>
              <a:endCxn id="742" idx="0"/>
            </p:cNvCxnSpPr>
            <p:nvPr/>
          </p:nvCxnSpPr>
          <p:spPr>
            <a:xfrm>
              <a:off x="3617324" y="2312890"/>
              <a:ext cx="565800" cy="253500"/>
            </a:xfrm>
            <a:prstGeom prst="straightConnector1">
              <a:avLst/>
            </a:prstGeom>
            <a:noFill/>
            <a:ln w="19050" cap="flat">
              <a:solidFill>
                <a:srgbClr val="99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46" name="Shape 746"/>
            <p:cNvCxnSpPr/>
            <p:nvPr/>
          </p:nvCxnSpPr>
          <p:spPr>
            <a:xfrm rot="10800000" flipH="1">
              <a:off x="3617325" y="2768502"/>
              <a:ext cx="516299" cy="122400"/>
            </a:xfrm>
            <a:prstGeom prst="straightConnector1">
              <a:avLst/>
            </a:prstGeom>
            <a:noFill/>
            <a:ln w="19050" cap="flat">
              <a:solidFill>
                <a:srgbClr val="99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47" name="Shape 747"/>
            <p:cNvCxnSpPr/>
            <p:nvPr/>
          </p:nvCxnSpPr>
          <p:spPr>
            <a:xfrm rot="10800000" flipH="1">
              <a:off x="3571550" y="3777540"/>
              <a:ext cx="516299" cy="122400"/>
            </a:xfrm>
            <a:prstGeom prst="straightConnector1">
              <a:avLst/>
            </a:prstGeom>
            <a:noFill/>
            <a:ln w="19050" cap="flat">
              <a:solidFill>
                <a:srgbClr val="99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48" name="Shape 748"/>
            <p:cNvCxnSpPr/>
            <p:nvPr/>
          </p:nvCxnSpPr>
          <p:spPr>
            <a:xfrm rot="10800000" flipH="1">
              <a:off x="3617325" y="5058640"/>
              <a:ext cx="516299" cy="122400"/>
            </a:xfrm>
            <a:prstGeom prst="straightConnector1">
              <a:avLst/>
            </a:prstGeom>
            <a:noFill/>
            <a:ln w="19050" cap="flat">
              <a:solidFill>
                <a:srgbClr val="99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49" name="Shape 749"/>
            <p:cNvCxnSpPr/>
            <p:nvPr/>
          </p:nvCxnSpPr>
          <p:spPr>
            <a:xfrm rot="10800000" flipH="1">
              <a:off x="4366587" y="2171915"/>
              <a:ext cx="999600" cy="460800"/>
            </a:xfrm>
            <a:prstGeom prst="straightConnector1">
              <a:avLst/>
            </a:prstGeom>
            <a:noFill/>
            <a:ln w="19050" cap="flat">
              <a:solidFill>
                <a:srgbClr val="99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grpSp>
          <p:nvGrpSpPr>
            <p:cNvPr id="750" name="Shape 750"/>
            <p:cNvGrpSpPr/>
            <p:nvPr/>
          </p:nvGrpSpPr>
          <p:grpSpPr>
            <a:xfrm>
              <a:off x="500175" y="2171915"/>
              <a:ext cx="1516224" cy="3270109"/>
              <a:chOff x="-33225" y="2171915"/>
              <a:chExt cx="1516224" cy="3270109"/>
            </a:xfrm>
          </p:grpSpPr>
          <p:sp>
            <p:nvSpPr>
              <p:cNvPr id="751" name="Shape 751"/>
              <p:cNvSpPr/>
              <p:nvPr/>
            </p:nvSpPr>
            <p:spPr>
              <a:xfrm>
                <a:off x="-33225" y="2347975"/>
                <a:ext cx="626124" cy="655449"/>
              </a:xfrm>
              <a:prstGeom prst="flowChartMagneticDisk">
                <a:avLst/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52" name="Shape 752"/>
              <p:cNvSpPr/>
              <p:nvPr/>
            </p:nvSpPr>
            <p:spPr>
              <a:xfrm>
                <a:off x="-33225" y="3468925"/>
                <a:ext cx="626124" cy="655449"/>
              </a:xfrm>
              <a:prstGeom prst="flowChartMagneticDisk">
                <a:avLst/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53" name="Shape 753"/>
              <p:cNvSpPr/>
              <p:nvPr/>
            </p:nvSpPr>
            <p:spPr>
              <a:xfrm>
                <a:off x="-33225" y="4786575"/>
                <a:ext cx="626124" cy="655449"/>
              </a:xfrm>
              <a:prstGeom prst="flowChartMagneticDisk">
                <a:avLst/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754" name="Shape 754"/>
              <p:cNvCxnSpPr/>
              <p:nvPr/>
            </p:nvCxnSpPr>
            <p:spPr>
              <a:xfrm rot="10800000" flipH="1">
                <a:off x="463862" y="2171915"/>
                <a:ext cx="999600" cy="460800"/>
              </a:xfrm>
              <a:prstGeom prst="straightConnector1">
                <a:avLst/>
              </a:prstGeom>
              <a:noFill/>
              <a:ln w="19050" cap="flat">
                <a:solidFill>
                  <a:srgbClr val="99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755" name="Shape 755"/>
              <p:cNvCxnSpPr>
                <a:stCxn id="753" idx="4"/>
              </p:cNvCxnSpPr>
              <p:nvPr/>
            </p:nvCxnSpPr>
            <p:spPr>
              <a:xfrm rot="10800000" flipH="1">
                <a:off x="592899" y="3297199"/>
                <a:ext cx="890100" cy="1817100"/>
              </a:xfrm>
              <a:prstGeom prst="straightConnector1">
                <a:avLst/>
              </a:prstGeom>
              <a:noFill/>
              <a:ln w="19050" cap="flat">
                <a:solidFill>
                  <a:srgbClr val="99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756" name="Shape 756"/>
              <p:cNvCxnSpPr/>
              <p:nvPr/>
            </p:nvCxnSpPr>
            <p:spPr>
              <a:xfrm>
                <a:off x="463912" y="4000090"/>
                <a:ext cx="930899" cy="140700"/>
              </a:xfrm>
              <a:prstGeom prst="straightConnector1">
                <a:avLst/>
              </a:prstGeom>
              <a:noFill/>
              <a:ln w="19050" cap="flat">
                <a:solidFill>
                  <a:srgbClr val="99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757" name="Shape 757"/>
              <p:cNvCxnSpPr>
                <a:stCxn id="753" idx="4"/>
                <a:endCxn id="758" idx="1"/>
              </p:cNvCxnSpPr>
              <p:nvPr/>
            </p:nvCxnSpPr>
            <p:spPr>
              <a:xfrm>
                <a:off x="592899" y="5114299"/>
                <a:ext cx="752400" cy="147300"/>
              </a:xfrm>
              <a:prstGeom prst="straightConnector1">
                <a:avLst/>
              </a:prstGeom>
              <a:noFill/>
              <a:ln w="19050" cap="flat">
                <a:solidFill>
                  <a:srgbClr val="99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sp>
          <p:nvSpPr>
            <p:cNvPr id="759" name="Shape 759"/>
            <p:cNvSpPr/>
            <p:nvPr/>
          </p:nvSpPr>
          <p:spPr>
            <a:xfrm>
              <a:off x="7774700" y="2239975"/>
              <a:ext cx="626124" cy="655449"/>
            </a:xfrm>
            <a:prstGeom prst="flowChartMagneticDisk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760" name="Shape 760"/>
            <p:cNvCxnSpPr>
              <a:stCxn id="732" idx="3"/>
              <a:endCxn id="759" idx="2"/>
            </p:cNvCxnSpPr>
            <p:nvPr/>
          </p:nvCxnSpPr>
          <p:spPr>
            <a:xfrm>
              <a:off x="6915087" y="2383715"/>
              <a:ext cx="859500" cy="183900"/>
            </a:xfrm>
            <a:prstGeom prst="straightConnector1">
              <a:avLst/>
            </a:prstGeom>
            <a:noFill/>
            <a:ln w="19050" cap="flat">
              <a:solidFill>
                <a:srgbClr val="99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61" name="Shape 761"/>
            <p:cNvCxnSpPr>
              <a:endCxn id="732" idx="1"/>
            </p:cNvCxnSpPr>
            <p:nvPr/>
          </p:nvCxnSpPr>
          <p:spPr>
            <a:xfrm rot="10800000" flipH="1">
              <a:off x="4367187" y="2383715"/>
              <a:ext cx="1022100" cy="1333500"/>
            </a:xfrm>
            <a:prstGeom prst="straightConnector1">
              <a:avLst/>
            </a:prstGeom>
            <a:noFill/>
            <a:ln w="19050" cap="flat">
              <a:solidFill>
                <a:srgbClr val="99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62" name="Shape 762"/>
            <p:cNvCxnSpPr/>
            <p:nvPr/>
          </p:nvCxnSpPr>
          <p:spPr>
            <a:xfrm rot="10800000" flipH="1">
              <a:off x="4274787" y="2660915"/>
              <a:ext cx="1140300" cy="2450700"/>
            </a:xfrm>
            <a:prstGeom prst="straightConnector1">
              <a:avLst/>
            </a:prstGeom>
            <a:noFill/>
            <a:ln w="19050" cap="flat">
              <a:solidFill>
                <a:srgbClr val="99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grpSp>
        <p:nvGrpSpPr>
          <p:cNvPr id="763" name="Shape 763"/>
          <p:cNvGrpSpPr/>
          <p:nvPr/>
        </p:nvGrpSpPr>
        <p:grpSpPr>
          <a:xfrm>
            <a:off x="5297944" y="1916967"/>
            <a:ext cx="2170308" cy="3448934"/>
            <a:chOff x="500175" y="1993090"/>
            <a:chExt cx="7900649" cy="3448934"/>
          </a:xfrm>
        </p:grpSpPr>
        <p:grpSp>
          <p:nvGrpSpPr>
            <p:cNvPr id="764" name="Shape 764"/>
            <p:cNvGrpSpPr/>
            <p:nvPr/>
          </p:nvGrpSpPr>
          <p:grpSpPr>
            <a:xfrm>
              <a:off x="2089426" y="3525865"/>
              <a:ext cx="1527898" cy="639608"/>
              <a:chOff x="1075976" y="5108040"/>
              <a:chExt cx="1527898" cy="639608"/>
            </a:xfrm>
          </p:grpSpPr>
          <p:grpSp>
            <p:nvGrpSpPr>
              <p:cNvPr id="765" name="Shape 765"/>
              <p:cNvGrpSpPr/>
              <p:nvPr/>
            </p:nvGrpSpPr>
            <p:grpSpPr>
              <a:xfrm>
                <a:off x="1075976" y="5177552"/>
                <a:ext cx="1408948" cy="570096"/>
                <a:chOff x="5240458" y="2267475"/>
                <a:chExt cx="2151066" cy="1024800"/>
              </a:xfrm>
            </p:grpSpPr>
            <p:grpSp>
              <p:nvGrpSpPr>
                <p:cNvPr id="766" name="Shape 766"/>
                <p:cNvGrpSpPr/>
                <p:nvPr/>
              </p:nvGrpSpPr>
              <p:grpSpPr>
                <a:xfrm>
                  <a:off x="5240458" y="2405048"/>
                  <a:ext cx="1042800" cy="756000"/>
                  <a:chOff x="7199406" y="3527373"/>
                  <a:chExt cx="1042800" cy="756000"/>
                </a:xfrm>
              </p:grpSpPr>
              <p:sp>
                <p:nvSpPr>
                  <p:cNvPr id="767" name="Shape 767"/>
                  <p:cNvSpPr/>
                  <p:nvPr/>
                </p:nvSpPr>
                <p:spPr>
                  <a:xfrm>
                    <a:off x="7199406" y="3527373"/>
                    <a:ext cx="1042800" cy="756000"/>
                  </a:xfrm>
                  <a:prstGeom prst="right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A5A5A5"/>
                  </a:solidFill>
                  <a:ln>
                    <a:noFill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 baseline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768" name="Shape 768"/>
                  <p:cNvGrpSpPr/>
                  <p:nvPr/>
                </p:nvGrpSpPr>
                <p:grpSpPr>
                  <a:xfrm>
                    <a:off x="7315200" y="3581765"/>
                    <a:ext cx="613741" cy="611154"/>
                    <a:chOff x="3510528" y="1612723"/>
                    <a:chExt cx="613741" cy="611154"/>
                  </a:xfrm>
                </p:grpSpPr>
                <p:sp>
                  <p:nvSpPr>
                    <p:cNvPr id="769" name="Shape 769"/>
                    <p:cNvSpPr/>
                    <p:nvPr/>
                  </p:nvSpPr>
                  <p:spPr>
                    <a:xfrm>
                      <a:off x="3510528" y="1612723"/>
                      <a:ext cx="613741" cy="61115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85" h="1180" extrusionOk="0">
                          <a:moveTo>
                            <a:pt x="495" y="13"/>
                          </a:moveTo>
                          <a:cubicBezTo>
                            <a:pt x="591" y="0"/>
                            <a:pt x="687" y="13"/>
                            <a:pt x="687" y="13"/>
                          </a:cubicBezTo>
                          <a:cubicBezTo>
                            <a:pt x="687" y="13"/>
                            <a:pt x="687" y="109"/>
                            <a:pt x="687" y="205"/>
                          </a:cubicBezTo>
                          <a:cubicBezTo>
                            <a:pt x="738" y="211"/>
                            <a:pt x="789" y="253"/>
                            <a:pt x="789" y="253"/>
                          </a:cubicBezTo>
                          <a:cubicBezTo>
                            <a:pt x="789" y="253"/>
                            <a:pt x="857" y="185"/>
                            <a:pt x="926" y="118"/>
                          </a:cubicBezTo>
                          <a:cubicBezTo>
                            <a:pt x="1013" y="178"/>
                            <a:pt x="1064" y="255"/>
                            <a:pt x="1064" y="255"/>
                          </a:cubicBezTo>
                          <a:cubicBezTo>
                            <a:pt x="1064" y="255"/>
                            <a:pt x="995" y="322"/>
                            <a:pt x="926" y="390"/>
                          </a:cubicBezTo>
                          <a:cubicBezTo>
                            <a:pt x="963" y="430"/>
                            <a:pt x="975" y="493"/>
                            <a:pt x="975" y="493"/>
                          </a:cubicBezTo>
                          <a:cubicBezTo>
                            <a:pt x="975" y="493"/>
                            <a:pt x="1071" y="493"/>
                            <a:pt x="1167" y="493"/>
                          </a:cubicBezTo>
                          <a:cubicBezTo>
                            <a:pt x="1185" y="586"/>
                            <a:pt x="1167" y="685"/>
                            <a:pt x="1167" y="685"/>
                          </a:cubicBezTo>
                          <a:cubicBezTo>
                            <a:pt x="1167" y="685"/>
                            <a:pt x="1071" y="685"/>
                            <a:pt x="975" y="685"/>
                          </a:cubicBezTo>
                          <a:cubicBezTo>
                            <a:pt x="971" y="739"/>
                            <a:pt x="927" y="790"/>
                            <a:pt x="927" y="790"/>
                          </a:cubicBezTo>
                          <a:lnTo>
                            <a:pt x="1064" y="924"/>
                          </a:lnTo>
                          <a:cubicBezTo>
                            <a:pt x="1064" y="924"/>
                            <a:pt x="1005" y="1002"/>
                            <a:pt x="927" y="1060"/>
                          </a:cubicBezTo>
                          <a:cubicBezTo>
                            <a:pt x="859" y="993"/>
                            <a:pt x="791" y="927"/>
                            <a:pt x="791" y="927"/>
                          </a:cubicBezTo>
                          <a:cubicBezTo>
                            <a:pt x="791" y="927"/>
                            <a:pt x="744" y="966"/>
                            <a:pt x="687" y="973"/>
                          </a:cubicBezTo>
                          <a:cubicBezTo>
                            <a:pt x="687" y="1069"/>
                            <a:pt x="687" y="1165"/>
                            <a:pt x="687" y="1165"/>
                          </a:cubicBezTo>
                          <a:cubicBezTo>
                            <a:pt x="687" y="1165"/>
                            <a:pt x="591" y="1180"/>
                            <a:pt x="495" y="1165"/>
                          </a:cubicBezTo>
                          <a:cubicBezTo>
                            <a:pt x="495" y="1165"/>
                            <a:pt x="495" y="1069"/>
                            <a:pt x="495" y="973"/>
                          </a:cubicBezTo>
                          <a:cubicBezTo>
                            <a:pt x="441" y="967"/>
                            <a:pt x="390" y="925"/>
                            <a:pt x="390" y="925"/>
                          </a:cubicBezTo>
                          <a:cubicBezTo>
                            <a:pt x="390" y="925"/>
                            <a:pt x="322" y="993"/>
                            <a:pt x="254" y="1062"/>
                          </a:cubicBezTo>
                          <a:cubicBezTo>
                            <a:pt x="177" y="1003"/>
                            <a:pt x="119" y="927"/>
                            <a:pt x="119" y="927"/>
                          </a:cubicBezTo>
                          <a:lnTo>
                            <a:pt x="257" y="789"/>
                          </a:lnTo>
                          <a:cubicBezTo>
                            <a:pt x="257" y="789"/>
                            <a:pt x="215" y="741"/>
                            <a:pt x="207" y="685"/>
                          </a:cubicBezTo>
                          <a:cubicBezTo>
                            <a:pt x="111" y="685"/>
                            <a:pt x="15" y="685"/>
                            <a:pt x="15" y="685"/>
                          </a:cubicBezTo>
                          <a:cubicBezTo>
                            <a:pt x="0" y="589"/>
                            <a:pt x="15" y="493"/>
                            <a:pt x="15" y="493"/>
                          </a:cubicBezTo>
                          <a:cubicBezTo>
                            <a:pt x="15" y="493"/>
                            <a:pt x="111" y="493"/>
                            <a:pt x="207" y="493"/>
                          </a:cubicBezTo>
                          <a:cubicBezTo>
                            <a:pt x="212" y="441"/>
                            <a:pt x="255" y="388"/>
                            <a:pt x="255" y="388"/>
                          </a:cubicBezTo>
                          <a:cubicBezTo>
                            <a:pt x="255" y="388"/>
                            <a:pt x="187" y="320"/>
                            <a:pt x="119" y="252"/>
                          </a:cubicBezTo>
                          <a:cubicBezTo>
                            <a:pt x="179" y="172"/>
                            <a:pt x="255" y="115"/>
                            <a:pt x="255" y="115"/>
                          </a:cubicBezTo>
                          <a:lnTo>
                            <a:pt x="393" y="253"/>
                          </a:lnTo>
                          <a:cubicBezTo>
                            <a:pt x="393" y="253"/>
                            <a:pt x="441" y="210"/>
                            <a:pt x="495" y="205"/>
                          </a:cubicBezTo>
                          <a:cubicBezTo>
                            <a:pt x="495" y="109"/>
                            <a:pt x="495" y="109"/>
                            <a:pt x="495" y="13"/>
                          </a:cubicBezTo>
                          <a:close/>
                        </a:path>
                      </a:pathLst>
                    </a:custGeom>
                    <a:solidFill>
                      <a:srgbClr val="A5A5A5"/>
                    </a:solidFill>
                    <a:ln w="952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 baseline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70" name="Shape 770"/>
                    <p:cNvSpPr/>
                    <p:nvPr/>
                  </p:nvSpPr>
                  <p:spPr>
                    <a:xfrm>
                      <a:off x="3766901" y="1868060"/>
                      <a:ext cx="99300" cy="99300"/>
                    </a:xfrm>
                    <a:prstGeom prst="ellipse">
                      <a:avLst/>
                    </a:prstGeom>
                    <a:solidFill>
                      <a:schemeClr val="lt1"/>
                    </a:solidFill>
                    <a:ln w="952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 baseline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771" name="Shape 771"/>
                <p:cNvSpPr/>
                <p:nvPr/>
              </p:nvSpPr>
              <p:spPr>
                <a:xfrm>
                  <a:off x="6269825" y="2267475"/>
                  <a:ext cx="1121699" cy="1024800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 baseline="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772" name="Shape 772"/>
              <p:cNvSpPr/>
              <p:nvPr/>
            </p:nvSpPr>
            <p:spPr>
              <a:xfrm>
                <a:off x="1078074" y="5108040"/>
                <a:ext cx="1525799" cy="639600"/>
              </a:xfrm>
              <a:prstGeom prst="rect">
                <a:avLst/>
              </a:prstGeom>
              <a:solidFill>
                <a:srgbClr val="CFE2F3">
                  <a:alpha val="20770"/>
                </a:srgbClr>
              </a:solidFill>
              <a:ln w="381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73" name="Shape 773"/>
            <p:cNvGrpSpPr/>
            <p:nvPr/>
          </p:nvGrpSpPr>
          <p:grpSpPr>
            <a:xfrm>
              <a:off x="2091524" y="2632702"/>
              <a:ext cx="1525799" cy="639608"/>
              <a:chOff x="1022499" y="5108040"/>
              <a:chExt cx="1525799" cy="639608"/>
            </a:xfrm>
          </p:grpSpPr>
          <p:grpSp>
            <p:nvGrpSpPr>
              <p:cNvPr id="774" name="Shape 774"/>
              <p:cNvGrpSpPr/>
              <p:nvPr/>
            </p:nvGrpSpPr>
            <p:grpSpPr>
              <a:xfrm>
                <a:off x="1075976" y="5177552"/>
                <a:ext cx="1408948" cy="570096"/>
                <a:chOff x="5240458" y="2267475"/>
                <a:chExt cx="2151066" cy="1024800"/>
              </a:xfrm>
            </p:grpSpPr>
            <p:grpSp>
              <p:nvGrpSpPr>
                <p:cNvPr id="775" name="Shape 775"/>
                <p:cNvGrpSpPr/>
                <p:nvPr/>
              </p:nvGrpSpPr>
              <p:grpSpPr>
                <a:xfrm>
                  <a:off x="5240458" y="2405048"/>
                  <a:ext cx="1042800" cy="756000"/>
                  <a:chOff x="7199406" y="3527373"/>
                  <a:chExt cx="1042800" cy="756000"/>
                </a:xfrm>
              </p:grpSpPr>
              <p:sp>
                <p:nvSpPr>
                  <p:cNvPr id="776" name="Shape 776"/>
                  <p:cNvSpPr/>
                  <p:nvPr/>
                </p:nvSpPr>
                <p:spPr>
                  <a:xfrm>
                    <a:off x="7199406" y="3527373"/>
                    <a:ext cx="1042800" cy="756000"/>
                  </a:xfrm>
                  <a:prstGeom prst="right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A5A5A5"/>
                  </a:solidFill>
                  <a:ln>
                    <a:noFill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 baseline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777" name="Shape 777"/>
                  <p:cNvGrpSpPr/>
                  <p:nvPr/>
                </p:nvGrpSpPr>
                <p:grpSpPr>
                  <a:xfrm>
                    <a:off x="7315200" y="3581765"/>
                    <a:ext cx="613741" cy="611154"/>
                    <a:chOff x="3510528" y="1612723"/>
                    <a:chExt cx="613741" cy="611154"/>
                  </a:xfrm>
                </p:grpSpPr>
                <p:sp>
                  <p:nvSpPr>
                    <p:cNvPr id="778" name="Shape 778"/>
                    <p:cNvSpPr/>
                    <p:nvPr/>
                  </p:nvSpPr>
                  <p:spPr>
                    <a:xfrm>
                      <a:off x="3510528" y="1612723"/>
                      <a:ext cx="613741" cy="61115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85" h="1180" extrusionOk="0">
                          <a:moveTo>
                            <a:pt x="495" y="13"/>
                          </a:moveTo>
                          <a:cubicBezTo>
                            <a:pt x="591" y="0"/>
                            <a:pt x="687" y="13"/>
                            <a:pt x="687" y="13"/>
                          </a:cubicBezTo>
                          <a:cubicBezTo>
                            <a:pt x="687" y="13"/>
                            <a:pt x="687" y="109"/>
                            <a:pt x="687" y="205"/>
                          </a:cubicBezTo>
                          <a:cubicBezTo>
                            <a:pt x="738" y="211"/>
                            <a:pt x="789" y="253"/>
                            <a:pt x="789" y="253"/>
                          </a:cubicBezTo>
                          <a:cubicBezTo>
                            <a:pt x="789" y="253"/>
                            <a:pt x="857" y="185"/>
                            <a:pt x="926" y="118"/>
                          </a:cubicBezTo>
                          <a:cubicBezTo>
                            <a:pt x="1013" y="178"/>
                            <a:pt x="1064" y="255"/>
                            <a:pt x="1064" y="255"/>
                          </a:cubicBezTo>
                          <a:cubicBezTo>
                            <a:pt x="1064" y="255"/>
                            <a:pt x="995" y="322"/>
                            <a:pt x="926" y="390"/>
                          </a:cubicBezTo>
                          <a:cubicBezTo>
                            <a:pt x="963" y="430"/>
                            <a:pt x="975" y="493"/>
                            <a:pt x="975" y="493"/>
                          </a:cubicBezTo>
                          <a:cubicBezTo>
                            <a:pt x="975" y="493"/>
                            <a:pt x="1071" y="493"/>
                            <a:pt x="1167" y="493"/>
                          </a:cubicBezTo>
                          <a:cubicBezTo>
                            <a:pt x="1185" y="586"/>
                            <a:pt x="1167" y="685"/>
                            <a:pt x="1167" y="685"/>
                          </a:cubicBezTo>
                          <a:cubicBezTo>
                            <a:pt x="1167" y="685"/>
                            <a:pt x="1071" y="685"/>
                            <a:pt x="975" y="685"/>
                          </a:cubicBezTo>
                          <a:cubicBezTo>
                            <a:pt x="971" y="739"/>
                            <a:pt x="927" y="790"/>
                            <a:pt x="927" y="790"/>
                          </a:cubicBezTo>
                          <a:lnTo>
                            <a:pt x="1064" y="924"/>
                          </a:lnTo>
                          <a:cubicBezTo>
                            <a:pt x="1064" y="924"/>
                            <a:pt x="1005" y="1002"/>
                            <a:pt x="927" y="1060"/>
                          </a:cubicBezTo>
                          <a:cubicBezTo>
                            <a:pt x="859" y="993"/>
                            <a:pt x="791" y="927"/>
                            <a:pt x="791" y="927"/>
                          </a:cubicBezTo>
                          <a:cubicBezTo>
                            <a:pt x="791" y="927"/>
                            <a:pt x="744" y="966"/>
                            <a:pt x="687" y="973"/>
                          </a:cubicBezTo>
                          <a:cubicBezTo>
                            <a:pt x="687" y="1069"/>
                            <a:pt x="687" y="1165"/>
                            <a:pt x="687" y="1165"/>
                          </a:cubicBezTo>
                          <a:cubicBezTo>
                            <a:pt x="687" y="1165"/>
                            <a:pt x="591" y="1180"/>
                            <a:pt x="495" y="1165"/>
                          </a:cubicBezTo>
                          <a:cubicBezTo>
                            <a:pt x="495" y="1165"/>
                            <a:pt x="495" y="1069"/>
                            <a:pt x="495" y="973"/>
                          </a:cubicBezTo>
                          <a:cubicBezTo>
                            <a:pt x="441" y="967"/>
                            <a:pt x="390" y="925"/>
                            <a:pt x="390" y="925"/>
                          </a:cubicBezTo>
                          <a:cubicBezTo>
                            <a:pt x="390" y="925"/>
                            <a:pt x="322" y="993"/>
                            <a:pt x="254" y="1062"/>
                          </a:cubicBezTo>
                          <a:cubicBezTo>
                            <a:pt x="177" y="1003"/>
                            <a:pt x="119" y="927"/>
                            <a:pt x="119" y="927"/>
                          </a:cubicBezTo>
                          <a:lnTo>
                            <a:pt x="257" y="789"/>
                          </a:lnTo>
                          <a:cubicBezTo>
                            <a:pt x="257" y="789"/>
                            <a:pt x="215" y="741"/>
                            <a:pt x="207" y="685"/>
                          </a:cubicBezTo>
                          <a:cubicBezTo>
                            <a:pt x="111" y="685"/>
                            <a:pt x="15" y="685"/>
                            <a:pt x="15" y="685"/>
                          </a:cubicBezTo>
                          <a:cubicBezTo>
                            <a:pt x="0" y="589"/>
                            <a:pt x="15" y="493"/>
                            <a:pt x="15" y="493"/>
                          </a:cubicBezTo>
                          <a:cubicBezTo>
                            <a:pt x="15" y="493"/>
                            <a:pt x="111" y="493"/>
                            <a:pt x="207" y="493"/>
                          </a:cubicBezTo>
                          <a:cubicBezTo>
                            <a:pt x="212" y="441"/>
                            <a:pt x="255" y="388"/>
                            <a:pt x="255" y="388"/>
                          </a:cubicBezTo>
                          <a:cubicBezTo>
                            <a:pt x="255" y="388"/>
                            <a:pt x="187" y="320"/>
                            <a:pt x="119" y="252"/>
                          </a:cubicBezTo>
                          <a:cubicBezTo>
                            <a:pt x="179" y="172"/>
                            <a:pt x="255" y="115"/>
                            <a:pt x="255" y="115"/>
                          </a:cubicBezTo>
                          <a:lnTo>
                            <a:pt x="393" y="253"/>
                          </a:lnTo>
                          <a:cubicBezTo>
                            <a:pt x="393" y="253"/>
                            <a:pt x="441" y="210"/>
                            <a:pt x="495" y="205"/>
                          </a:cubicBezTo>
                          <a:cubicBezTo>
                            <a:pt x="495" y="109"/>
                            <a:pt x="495" y="109"/>
                            <a:pt x="495" y="13"/>
                          </a:cubicBezTo>
                          <a:close/>
                        </a:path>
                      </a:pathLst>
                    </a:custGeom>
                    <a:solidFill>
                      <a:srgbClr val="A5A5A5"/>
                    </a:solidFill>
                    <a:ln w="952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 baseline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79" name="Shape 779"/>
                    <p:cNvSpPr/>
                    <p:nvPr/>
                  </p:nvSpPr>
                  <p:spPr>
                    <a:xfrm>
                      <a:off x="3766901" y="1868060"/>
                      <a:ext cx="99300" cy="99300"/>
                    </a:xfrm>
                    <a:prstGeom prst="ellipse">
                      <a:avLst/>
                    </a:prstGeom>
                    <a:solidFill>
                      <a:schemeClr val="lt1"/>
                    </a:solidFill>
                    <a:ln w="952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 baseline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780" name="Shape 780"/>
                <p:cNvSpPr/>
                <p:nvPr/>
              </p:nvSpPr>
              <p:spPr>
                <a:xfrm>
                  <a:off x="6269825" y="2267475"/>
                  <a:ext cx="1121699" cy="1024800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 baseline="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781" name="Shape 781"/>
              <p:cNvSpPr/>
              <p:nvPr/>
            </p:nvSpPr>
            <p:spPr>
              <a:xfrm>
                <a:off x="1022499" y="5108040"/>
                <a:ext cx="1525799" cy="639600"/>
              </a:xfrm>
              <a:prstGeom prst="rect">
                <a:avLst/>
              </a:prstGeom>
              <a:solidFill>
                <a:srgbClr val="CFE2F3">
                  <a:alpha val="20770"/>
                </a:srgbClr>
              </a:solidFill>
              <a:ln w="381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82" name="Shape 782"/>
            <p:cNvGrpSpPr/>
            <p:nvPr/>
          </p:nvGrpSpPr>
          <p:grpSpPr>
            <a:xfrm>
              <a:off x="2091524" y="1993090"/>
              <a:ext cx="1525799" cy="639608"/>
              <a:chOff x="1022499" y="5108040"/>
              <a:chExt cx="1525799" cy="639608"/>
            </a:xfrm>
          </p:grpSpPr>
          <p:grpSp>
            <p:nvGrpSpPr>
              <p:cNvPr id="783" name="Shape 783"/>
              <p:cNvGrpSpPr/>
              <p:nvPr/>
            </p:nvGrpSpPr>
            <p:grpSpPr>
              <a:xfrm>
                <a:off x="1075976" y="5177552"/>
                <a:ext cx="1408948" cy="570096"/>
                <a:chOff x="5240458" y="2267475"/>
                <a:chExt cx="2151066" cy="1024800"/>
              </a:xfrm>
            </p:grpSpPr>
            <p:grpSp>
              <p:nvGrpSpPr>
                <p:cNvPr id="784" name="Shape 784"/>
                <p:cNvGrpSpPr/>
                <p:nvPr/>
              </p:nvGrpSpPr>
              <p:grpSpPr>
                <a:xfrm>
                  <a:off x="5240458" y="2405048"/>
                  <a:ext cx="1042800" cy="756000"/>
                  <a:chOff x="7199406" y="3527373"/>
                  <a:chExt cx="1042800" cy="756000"/>
                </a:xfrm>
              </p:grpSpPr>
              <p:sp>
                <p:nvSpPr>
                  <p:cNvPr id="785" name="Shape 785"/>
                  <p:cNvSpPr/>
                  <p:nvPr/>
                </p:nvSpPr>
                <p:spPr>
                  <a:xfrm>
                    <a:off x="7199406" y="3527373"/>
                    <a:ext cx="1042800" cy="756000"/>
                  </a:xfrm>
                  <a:prstGeom prst="right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A5A5A5"/>
                  </a:solidFill>
                  <a:ln>
                    <a:noFill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 baseline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786" name="Shape 786"/>
                  <p:cNvGrpSpPr/>
                  <p:nvPr/>
                </p:nvGrpSpPr>
                <p:grpSpPr>
                  <a:xfrm>
                    <a:off x="7315200" y="3581765"/>
                    <a:ext cx="613741" cy="611154"/>
                    <a:chOff x="3510528" y="1612723"/>
                    <a:chExt cx="613741" cy="611154"/>
                  </a:xfrm>
                </p:grpSpPr>
                <p:sp>
                  <p:nvSpPr>
                    <p:cNvPr id="787" name="Shape 787"/>
                    <p:cNvSpPr/>
                    <p:nvPr/>
                  </p:nvSpPr>
                  <p:spPr>
                    <a:xfrm>
                      <a:off x="3510528" y="1612723"/>
                      <a:ext cx="613741" cy="61115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85" h="1180" extrusionOk="0">
                          <a:moveTo>
                            <a:pt x="495" y="13"/>
                          </a:moveTo>
                          <a:cubicBezTo>
                            <a:pt x="591" y="0"/>
                            <a:pt x="687" y="13"/>
                            <a:pt x="687" y="13"/>
                          </a:cubicBezTo>
                          <a:cubicBezTo>
                            <a:pt x="687" y="13"/>
                            <a:pt x="687" y="109"/>
                            <a:pt x="687" y="205"/>
                          </a:cubicBezTo>
                          <a:cubicBezTo>
                            <a:pt x="738" y="211"/>
                            <a:pt x="789" y="253"/>
                            <a:pt x="789" y="253"/>
                          </a:cubicBezTo>
                          <a:cubicBezTo>
                            <a:pt x="789" y="253"/>
                            <a:pt x="857" y="185"/>
                            <a:pt x="926" y="118"/>
                          </a:cubicBezTo>
                          <a:cubicBezTo>
                            <a:pt x="1013" y="178"/>
                            <a:pt x="1064" y="255"/>
                            <a:pt x="1064" y="255"/>
                          </a:cubicBezTo>
                          <a:cubicBezTo>
                            <a:pt x="1064" y="255"/>
                            <a:pt x="995" y="322"/>
                            <a:pt x="926" y="390"/>
                          </a:cubicBezTo>
                          <a:cubicBezTo>
                            <a:pt x="963" y="430"/>
                            <a:pt x="975" y="493"/>
                            <a:pt x="975" y="493"/>
                          </a:cubicBezTo>
                          <a:cubicBezTo>
                            <a:pt x="975" y="493"/>
                            <a:pt x="1071" y="493"/>
                            <a:pt x="1167" y="493"/>
                          </a:cubicBezTo>
                          <a:cubicBezTo>
                            <a:pt x="1185" y="586"/>
                            <a:pt x="1167" y="685"/>
                            <a:pt x="1167" y="685"/>
                          </a:cubicBezTo>
                          <a:cubicBezTo>
                            <a:pt x="1167" y="685"/>
                            <a:pt x="1071" y="685"/>
                            <a:pt x="975" y="685"/>
                          </a:cubicBezTo>
                          <a:cubicBezTo>
                            <a:pt x="971" y="739"/>
                            <a:pt x="927" y="790"/>
                            <a:pt x="927" y="790"/>
                          </a:cubicBezTo>
                          <a:lnTo>
                            <a:pt x="1064" y="924"/>
                          </a:lnTo>
                          <a:cubicBezTo>
                            <a:pt x="1064" y="924"/>
                            <a:pt x="1005" y="1002"/>
                            <a:pt x="927" y="1060"/>
                          </a:cubicBezTo>
                          <a:cubicBezTo>
                            <a:pt x="859" y="993"/>
                            <a:pt x="791" y="927"/>
                            <a:pt x="791" y="927"/>
                          </a:cubicBezTo>
                          <a:cubicBezTo>
                            <a:pt x="791" y="927"/>
                            <a:pt x="744" y="966"/>
                            <a:pt x="687" y="973"/>
                          </a:cubicBezTo>
                          <a:cubicBezTo>
                            <a:pt x="687" y="1069"/>
                            <a:pt x="687" y="1165"/>
                            <a:pt x="687" y="1165"/>
                          </a:cubicBezTo>
                          <a:cubicBezTo>
                            <a:pt x="687" y="1165"/>
                            <a:pt x="591" y="1180"/>
                            <a:pt x="495" y="1165"/>
                          </a:cubicBezTo>
                          <a:cubicBezTo>
                            <a:pt x="495" y="1165"/>
                            <a:pt x="495" y="1069"/>
                            <a:pt x="495" y="973"/>
                          </a:cubicBezTo>
                          <a:cubicBezTo>
                            <a:pt x="441" y="967"/>
                            <a:pt x="390" y="925"/>
                            <a:pt x="390" y="925"/>
                          </a:cubicBezTo>
                          <a:cubicBezTo>
                            <a:pt x="390" y="925"/>
                            <a:pt x="322" y="993"/>
                            <a:pt x="254" y="1062"/>
                          </a:cubicBezTo>
                          <a:cubicBezTo>
                            <a:pt x="177" y="1003"/>
                            <a:pt x="119" y="927"/>
                            <a:pt x="119" y="927"/>
                          </a:cubicBezTo>
                          <a:lnTo>
                            <a:pt x="257" y="789"/>
                          </a:lnTo>
                          <a:cubicBezTo>
                            <a:pt x="257" y="789"/>
                            <a:pt x="215" y="741"/>
                            <a:pt x="207" y="685"/>
                          </a:cubicBezTo>
                          <a:cubicBezTo>
                            <a:pt x="111" y="685"/>
                            <a:pt x="15" y="685"/>
                            <a:pt x="15" y="685"/>
                          </a:cubicBezTo>
                          <a:cubicBezTo>
                            <a:pt x="0" y="589"/>
                            <a:pt x="15" y="493"/>
                            <a:pt x="15" y="493"/>
                          </a:cubicBezTo>
                          <a:cubicBezTo>
                            <a:pt x="15" y="493"/>
                            <a:pt x="111" y="493"/>
                            <a:pt x="207" y="493"/>
                          </a:cubicBezTo>
                          <a:cubicBezTo>
                            <a:pt x="212" y="441"/>
                            <a:pt x="255" y="388"/>
                            <a:pt x="255" y="388"/>
                          </a:cubicBezTo>
                          <a:cubicBezTo>
                            <a:pt x="255" y="388"/>
                            <a:pt x="187" y="320"/>
                            <a:pt x="119" y="252"/>
                          </a:cubicBezTo>
                          <a:cubicBezTo>
                            <a:pt x="179" y="172"/>
                            <a:pt x="255" y="115"/>
                            <a:pt x="255" y="115"/>
                          </a:cubicBezTo>
                          <a:lnTo>
                            <a:pt x="393" y="253"/>
                          </a:lnTo>
                          <a:cubicBezTo>
                            <a:pt x="393" y="253"/>
                            <a:pt x="441" y="210"/>
                            <a:pt x="495" y="205"/>
                          </a:cubicBezTo>
                          <a:cubicBezTo>
                            <a:pt x="495" y="109"/>
                            <a:pt x="495" y="109"/>
                            <a:pt x="495" y="13"/>
                          </a:cubicBezTo>
                          <a:close/>
                        </a:path>
                      </a:pathLst>
                    </a:custGeom>
                    <a:solidFill>
                      <a:srgbClr val="A5A5A5"/>
                    </a:solidFill>
                    <a:ln w="952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 baseline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88" name="Shape 788"/>
                    <p:cNvSpPr/>
                    <p:nvPr/>
                  </p:nvSpPr>
                  <p:spPr>
                    <a:xfrm>
                      <a:off x="3766901" y="1868060"/>
                      <a:ext cx="99300" cy="99300"/>
                    </a:xfrm>
                    <a:prstGeom prst="ellipse">
                      <a:avLst/>
                    </a:prstGeom>
                    <a:solidFill>
                      <a:schemeClr val="lt1"/>
                    </a:solidFill>
                    <a:ln w="952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 baseline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789" name="Shape 789"/>
                <p:cNvSpPr/>
                <p:nvPr/>
              </p:nvSpPr>
              <p:spPr>
                <a:xfrm>
                  <a:off x="6269825" y="2267475"/>
                  <a:ext cx="1121699" cy="1024800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 baseline="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790" name="Shape 790"/>
              <p:cNvSpPr/>
              <p:nvPr/>
            </p:nvSpPr>
            <p:spPr>
              <a:xfrm>
                <a:off x="1022499" y="5108040"/>
                <a:ext cx="1525799" cy="639600"/>
              </a:xfrm>
              <a:prstGeom prst="rect">
                <a:avLst/>
              </a:prstGeom>
              <a:solidFill>
                <a:srgbClr val="CFE2F3">
                  <a:alpha val="20770"/>
                </a:srgbClr>
              </a:solidFill>
              <a:ln w="381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91" name="Shape 791"/>
            <p:cNvGrpSpPr/>
            <p:nvPr/>
          </p:nvGrpSpPr>
          <p:grpSpPr>
            <a:xfrm>
              <a:off x="5389287" y="2063915"/>
              <a:ext cx="1525799" cy="639608"/>
              <a:chOff x="1022499" y="5108040"/>
              <a:chExt cx="1525799" cy="639608"/>
            </a:xfrm>
          </p:grpSpPr>
          <p:grpSp>
            <p:nvGrpSpPr>
              <p:cNvPr id="792" name="Shape 792"/>
              <p:cNvGrpSpPr/>
              <p:nvPr/>
            </p:nvGrpSpPr>
            <p:grpSpPr>
              <a:xfrm>
                <a:off x="1075976" y="5177552"/>
                <a:ext cx="1408948" cy="570096"/>
                <a:chOff x="5240458" y="2267475"/>
                <a:chExt cx="2151066" cy="1024800"/>
              </a:xfrm>
            </p:grpSpPr>
            <p:grpSp>
              <p:nvGrpSpPr>
                <p:cNvPr id="793" name="Shape 793"/>
                <p:cNvGrpSpPr/>
                <p:nvPr/>
              </p:nvGrpSpPr>
              <p:grpSpPr>
                <a:xfrm>
                  <a:off x="5240458" y="2405048"/>
                  <a:ext cx="1042800" cy="756000"/>
                  <a:chOff x="7199406" y="3527373"/>
                  <a:chExt cx="1042800" cy="756000"/>
                </a:xfrm>
              </p:grpSpPr>
              <p:sp>
                <p:nvSpPr>
                  <p:cNvPr id="794" name="Shape 794"/>
                  <p:cNvSpPr/>
                  <p:nvPr/>
                </p:nvSpPr>
                <p:spPr>
                  <a:xfrm>
                    <a:off x="7199406" y="3527373"/>
                    <a:ext cx="1042800" cy="756000"/>
                  </a:xfrm>
                  <a:prstGeom prst="right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A5A5A5"/>
                  </a:solidFill>
                  <a:ln>
                    <a:noFill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 baseline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795" name="Shape 795"/>
                  <p:cNvGrpSpPr/>
                  <p:nvPr/>
                </p:nvGrpSpPr>
                <p:grpSpPr>
                  <a:xfrm>
                    <a:off x="7315200" y="3581765"/>
                    <a:ext cx="613741" cy="611154"/>
                    <a:chOff x="3510528" y="1612723"/>
                    <a:chExt cx="613741" cy="611154"/>
                  </a:xfrm>
                </p:grpSpPr>
                <p:sp>
                  <p:nvSpPr>
                    <p:cNvPr id="796" name="Shape 796"/>
                    <p:cNvSpPr/>
                    <p:nvPr/>
                  </p:nvSpPr>
                  <p:spPr>
                    <a:xfrm>
                      <a:off x="3510528" y="1612723"/>
                      <a:ext cx="613741" cy="61115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85" h="1180" extrusionOk="0">
                          <a:moveTo>
                            <a:pt x="495" y="13"/>
                          </a:moveTo>
                          <a:cubicBezTo>
                            <a:pt x="591" y="0"/>
                            <a:pt x="687" y="13"/>
                            <a:pt x="687" y="13"/>
                          </a:cubicBezTo>
                          <a:cubicBezTo>
                            <a:pt x="687" y="13"/>
                            <a:pt x="687" y="109"/>
                            <a:pt x="687" y="205"/>
                          </a:cubicBezTo>
                          <a:cubicBezTo>
                            <a:pt x="738" y="211"/>
                            <a:pt x="789" y="253"/>
                            <a:pt x="789" y="253"/>
                          </a:cubicBezTo>
                          <a:cubicBezTo>
                            <a:pt x="789" y="253"/>
                            <a:pt x="857" y="185"/>
                            <a:pt x="926" y="118"/>
                          </a:cubicBezTo>
                          <a:cubicBezTo>
                            <a:pt x="1013" y="178"/>
                            <a:pt x="1064" y="255"/>
                            <a:pt x="1064" y="255"/>
                          </a:cubicBezTo>
                          <a:cubicBezTo>
                            <a:pt x="1064" y="255"/>
                            <a:pt x="995" y="322"/>
                            <a:pt x="926" y="390"/>
                          </a:cubicBezTo>
                          <a:cubicBezTo>
                            <a:pt x="963" y="430"/>
                            <a:pt x="975" y="493"/>
                            <a:pt x="975" y="493"/>
                          </a:cubicBezTo>
                          <a:cubicBezTo>
                            <a:pt x="975" y="493"/>
                            <a:pt x="1071" y="493"/>
                            <a:pt x="1167" y="493"/>
                          </a:cubicBezTo>
                          <a:cubicBezTo>
                            <a:pt x="1185" y="586"/>
                            <a:pt x="1167" y="685"/>
                            <a:pt x="1167" y="685"/>
                          </a:cubicBezTo>
                          <a:cubicBezTo>
                            <a:pt x="1167" y="685"/>
                            <a:pt x="1071" y="685"/>
                            <a:pt x="975" y="685"/>
                          </a:cubicBezTo>
                          <a:cubicBezTo>
                            <a:pt x="971" y="739"/>
                            <a:pt x="927" y="790"/>
                            <a:pt x="927" y="790"/>
                          </a:cubicBezTo>
                          <a:lnTo>
                            <a:pt x="1064" y="924"/>
                          </a:lnTo>
                          <a:cubicBezTo>
                            <a:pt x="1064" y="924"/>
                            <a:pt x="1005" y="1002"/>
                            <a:pt x="927" y="1060"/>
                          </a:cubicBezTo>
                          <a:cubicBezTo>
                            <a:pt x="859" y="993"/>
                            <a:pt x="791" y="927"/>
                            <a:pt x="791" y="927"/>
                          </a:cubicBezTo>
                          <a:cubicBezTo>
                            <a:pt x="791" y="927"/>
                            <a:pt x="744" y="966"/>
                            <a:pt x="687" y="973"/>
                          </a:cubicBezTo>
                          <a:cubicBezTo>
                            <a:pt x="687" y="1069"/>
                            <a:pt x="687" y="1165"/>
                            <a:pt x="687" y="1165"/>
                          </a:cubicBezTo>
                          <a:cubicBezTo>
                            <a:pt x="687" y="1165"/>
                            <a:pt x="591" y="1180"/>
                            <a:pt x="495" y="1165"/>
                          </a:cubicBezTo>
                          <a:cubicBezTo>
                            <a:pt x="495" y="1165"/>
                            <a:pt x="495" y="1069"/>
                            <a:pt x="495" y="973"/>
                          </a:cubicBezTo>
                          <a:cubicBezTo>
                            <a:pt x="441" y="967"/>
                            <a:pt x="390" y="925"/>
                            <a:pt x="390" y="925"/>
                          </a:cubicBezTo>
                          <a:cubicBezTo>
                            <a:pt x="390" y="925"/>
                            <a:pt x="322" y="993"/>
                            <a:pt x="254" y="1062"/>
                          </a:cubicBezTo>
                          <a:cubicBezTo>
                            <a:pt x="177" y="1003"/>
                            <a:pt x="119" y="927"/>
                            <a:pt x="119" y="927"/>
                          </a:cubicBezTo>
                          <a:lnTo>
                            <a:pt x="257" y="789"/>
                          </a:lnTo>
                          <a:cubicBezTo>
                            <a:pt x="257" y="789"/>
                            <a:pt x="215" y="741"/>
                            <a:pt x="207" y="685"/>
                          </a:cubicBezTo>
                          <a:cubicBezTo>
                            <a:pt x="111" y="685"/>
                            <a:pt x="15" y="685"/>
                            <a:pt x="15" y="685"/>
                          </a:cubicBezTo>
                          <a:cubicBezTo>
                            <a:pt x="0" y="589"/>
                            <a:pt x="15" y="493"/>
                            <a:pt x="15" y="493"/>
                          </a:cubicBezTo>
                          <a:cubicBezTo>
                            <a:pt x="15" y="493"/>
                            <a:pt x="111" y="493"/>
                            <a:pt x="207" y="493"/>
                          </a:cubicBezTo>
                          <a:cubicBezTo>
                            <a:pt x="212" y="441"/>
                            <a:pt x="255" y="388"/>
                            <a:pt x="255" y="388"/>
                          </a:cubicBezTo>
                          <a:cubicBezTo>
                            <a:pt x="255" y="388"/>
                            <a:pt x="187" y="320"/>
                            <a:pt x="119" y="252"/>
                          </a:cubicBezTo>
                          <a:cubicBezTo>
                            <a:pt x="179" y="172"/>
                            <a:pt x="255" y="115"/>
                            <a:pt x="255" y="115"/>
                          </a:cubicBezTo>
                          <a:lnTo>
                            <a:pt x="393" y="253"/>
                          </a:lnTo>
                          <a:cubicBezTo>
                            <a:pt x="393" y="253"/>
                            <a:pt x="441" y="210"/>
                            <a:pt x="495" y="205"/>
                          </a:cubicBezTo>
                          <a:cubicBezTo>
                            <a:pt x="495" y="109"/>
                            <a:pt x="495" y="109"/>
                            <a:pt x="495" y="13"/>
                          </a:cubicBezTo>
                          <a:close/>
                        </a:path>
                      </a:pathLst>
                    </a:custGeom>
                    <a:solidFill>
                      <a:srgbClr val="A5A5A5"/>
                    </a:solidFill>
                    <a:ln w="952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 baseline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97" name="Shape 797"/>
                    <p:cNvSpPr/>
                    <p:nvPr/>
                  </p:nvSpPr>
                  <p:spPr>
                    <a:xfrm>
                      <a:off x="3766901" y="1868060"/>
                      <a:ext cx="99300" cy="99300"/>
                    </a:xfrm>
                    <a:prstGeom prst="ellipse">
                      <a:avLst/>
                    </a:prstGeom>
                    <a:solidFill>
                      <a:schemeClr val="lt1"/>
                    </a:solidFill>
                    <a:ln w="952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 baseline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798" name="Shape 798"/>
                <p:cNvSpPr/>
                <p:nvPr/>
              </p:nvSpPr>
              <p:spPr>
                <a:xfrm>
                  <a:off x="6269825" y="2267475"/>
                  <a:ext cx="1121699" cy="1024800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 baseline="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799" name="Shape 799"/>
              <p:cNvSpPr/>
              <p:nvPr/>
            </p:nvSpPr>
            <p:spPr>
              <a:xfrm>
                <a:off x="1022499" y="5108040"/>
                <a:ext cx="1525799" cy="639600"/>
              </a:xfrm>
              <a:prstGeom prst="rect">
                <a:avLst/>
              </a:prstGeom>
              <a:solidFill>
                <a:srgbClr val="03FF00">
                  <a:alpha val="21540"/>
                </a:srgbClr>
              </a:solidFill>
              <a:ln w="38100" cap="flat">
                <a:solidFill>
                  <a:srgbClr val="274E1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800" name="Shape 800"/>
            <p:cNvGrpSpPr/>
            <p:nvPr/>
          </p:nvGrpSpPr>
          <p:grpSpPr>
            <a:xfrm>
              <a:off x="2045749" y="4794490"/>
              <a:ext cx="1525799" cy="639608"/>
              <a:chOff x="1022499" y="5108040"/>
              <a:chExt cx="1525799" cy="639608"/>
            </a:xfrm>
          </p:grpSpPr>
          <p:grpSp>
            <p:nvGrpSpPr>
              <p:cNvPr id="801" name="Shape 801"/>
              <p:cNvGrpSpPr/>
              <p:nvPr/>
            </p:nvGrpSpPr>
            <p:grpSpPr>
              <a:xfrm>
                <a:off x="1075976" y="5177552"/>
                <a:ext cx="1408948" cy="570096"/>
                <a:chOff x="5240458" y="2267475"/>
                <a:chExt cx="2151066" cy="1024800"/>
              </a:xfrm>
            </p:grpSpPr>
            <p:grpSp>
              <p:nvGrpSpPr>
                <p:cNvPr id="802" name="Shape 802"/>
                <p:cNvGrpSpPr/>
                <p:nvPr/>
              </p:nvGrpSpPr>
              <p:grpSpPr>
                <a:xfrm>
                  <a:off x="5240458" y="2405048"/>
                  <a:ext cx="1042800" cy="756000"/>
                  <a:chOff x="7199406" y="3527373"/>
                  <a:chExt cx="1042800" cy="756000"/>
                </a:xfrm>
              </p:grpSpPr>
              <p:sp>
                <p:nvSpPr>
                  <p:cNvPr id="803" name="Shape 803"/>
                  <p:cNvSpPr/>
                  <p:nvPr/>
                </p:nvSpPr>
                <p:spPr>
                  <a:xfrm>
                    <a:off x="7199406" y="3527373"/>
                    <a:ext cx="1042800" cy="756000"/>
                  </a:xfrm>
                  <a:prstGeom prst="right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A5A5A5"/>
                  </a:solidFill>
                  <a:ln>
                    <a:noFill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b="0" i="0" u="none" strike="noStrike" cap="none" baseline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804" name="Shape 804"/>
                  <p:cNvGrpSpPr/>
                  <p:nvPr/>
                </p:nvGrpSpPr>
                <p:grpSpPr>
                  <a:xfrm>
                    <a:off x="7315200" y="3581765"/>
                    <a:ext cx="613741" cy="611154"/>
                    <a:chOff x="3510528" y="1612723"/>
                    <a:chExt cx="613741" cy="611154"/>
                  </a:xfrm>
                </p:grpSpPr>
                <p:sp>
                  <p:nvSpPr>
                    <p:cNvPr id="805" name="Shape 805"/>
                    <p:cNvSpPr/>
                    <p:nvPr/>
                  </p:nvSpPr>
                  <p:spPr>
                    <a:xfrm>
                      <a:off x="3510528" y="1612723"/>
                      <a:ext cx="613741" cy="61115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85" h="1180" extrusionOk="0">
                          <a:moveTo>
                            <a:pt x="495" y="13"/>
                          </a:moveTo>
                          <a:cubicBezTo>
                            <a:pt x="591" y="0"/>
                            <a:pt x="687" y="13"/>
                            <a:pt x="687" y="13"/>
                          </a:cubicBezTo>
                          <a:cubicBezTo>
                            <a:pt x="687" y="13"/>
                            <a:pt x="687" y="109"/>
                            <a:pt x="687" y="205"/>
                          </a:cubicBezTo>
                          <a:cubicBezTo>
                            <a:pt x="738" y="211"/>
                            <a:pt x="789" y="253"/>
                            <a:pt x="789" y="253"/>
                          </a:cubicBezTo>
                          <a:cubicBezTo>
                            <a:pt x="789" y="253"/>
                            <a:pt x="857" y="185"/>
                            <a:pt x="926" y="118"/>
                          </a:cubicBezTo>
                          <a:cubicBezTo>
                            <a:pt x="1013" y="178"/>
                            <a:pt x="1064" y="255"/>
                            <a:pt x="1064" y="255"/>
                          </a:cubicBezTo>
                          <a:cubicBezTo>
                            <a:pt x="1064" y="255"/>
                            <a:pt x="995" y="322"/>
                            <a:pt x="926" y="390"/>
                          </a:cubicBezTo>
                          <a:cubicBezTo>
                            <a:pt x="963" y="430"/>
                            <a:pt x="975" y="493"/>
                            <a:pt x="975" y="493"/>
                          </a:cubicBezTo>
                          <a:cubicBezTo>
                            <a:pt x="975" y="493"/>
                            <a:pt x="1071" y="493"/>
                            <a:pt x="1167" y="493"/>
                          </a:cubicBezTo>
                          <a:cubicBezTo>
                            <a:pt x="1185" y="586"/>
                            <a:pt x="1167" y="685"/>
                            <a:pt x="1167" y="685"/>
                          </a:cubicBezTo>
                          <a:cubicBezTo>
                            <a:pt x="1167" y="685"/>
                            <a:pt x="1071" y="685"/>
                            <a:pt x="975" y="685"/>
                          </a:cubicBezTo>
                          <a:cubicBezTo>
                            <a:pt x="971" y="739"/>
                            <a:pt x="927" y="790"/>
                            <a:pt x="927" y="790"/>
                          </a:cubicBezTo>
                          <a:lnTo>
                            <a:pt x="1064" y="924"/>
                          </a:lnTo>
                          <a:cubicBezTo>
                            <a:pt x="1064" y="924"/>
                            <a:pt x="1005" y="1002"/>
                            <a:pt x="927" y="1060"/>
                          </a:cubicBezTo>
                          <a:cubicBezTo>
                            <a:pt x="859" y="993"/>
                            <a:pt x="791" y="927"/>
                            <a:pt x="791" y="927"/>
                          </a:cubicBezTo>
                          <a:cubicBezTo>
                            <a:pt x="791" y="927"/>
                            <a:pt x="744" y="966"/>
                            <a:pt x="687" y="973"/>
                          </a:cubicBezTo>
                          <a:cubicBezTo>
                            <a:pt x="687" y="1069"/>
                            <a:pt x="687" y="1165"/>
                            <a:pt x="687" y="1165"/>
                          </a:cubicBezTo>
                          <a:cubicBezTo>
                            <a:pt x="687" y="1165"/>
                            <a:pt x="591" y="1180"/>
                            <a:pt x="495" y="1165"/>
                          </a:cubicBezTo>
                          <a:cubicBezTo>
                            <a:pt x="495" y="1165"/>
                            <a:pt x="495" y="1069"/>
                            <a:pt x="495" y="973"/>
                          </a:cubicBezTo>
                          <a:cubicBezTo>
                            <a:pt x="441" y="967"/>
                            <a:pt x="390" y="925"/>
                            <a:pt x="390" y="925"/>
                          </a:cubicBezTo>
                          <a:cubicBezTo>
                            <a:pt x="390" y="925"/>
                            <a:pt x="322" y="993"/>
                            <a:pt x="254" y="1062"/>
                          </a:cubicBezTo>
                          <a:cubicBezTo>
                            <a:pt x="177" y="1003"/>
                            <a:pt x="119" y="927"/>
                            <a:pt x="119" y="927"/>
                          </a:cubicBezTo>
                          <a:lnTo>
                            <a:pt x="257" y="789"/>
                          </a:lnTo>
                          <a:cubicBezTo>
                            <a:pt x="257" y="789"/>
                            <a:pt x="215" y="741"/>
                            <a:pt x="207" y="685"/>
                          </a:cubicBezTo>
                          <a:cubicBezTo>
                            <a:pt x="111" y="685"/>
                            <a:pt x="15" y="685"/>
                            <a:pt x="15" y="685"/>
                          </a:cubicBezTo>
                          <a:cubicBezTo>
                            <a:pt x="0" y="589"/>
                            <a:pt x="15" y="493"/>
                            <a:pt x="15" y="493"/>
                          </a:cubicBezTo>
                          <a:cubicBezTo>
                            <a:pt x="15" y="493"/>
                            <a:pt x="111" y="493"/>
                            <a:pt x="207" y="493"/>
                          </a:cubicBezTo>
                          <a:cubicBezTo>
                            <a:pt x="212" y="441"/>
                            <a:pt x="255" y="388"/>
                            <a:pt x="255" y="388"/>
                          </a:cubicBezTo>
                          <a:cubicBezTo>
                            <a:pt x="255" y="388"/>
                            <a:pt x="187" y="320"/>
                            <a:pt x="119" y="252"/>
                          </a:cubicBezTo>
                          <a:cubicBezTo>
                            <a:pt x="179" y="172"/>
                            <a:pt x="255" y="115"/>
                            <a:pt x="255" y="115"/>
                          </a:cubicBezTo>
                          <a:lnTo>
                            <a:pt x="393" y="253"/>
                          </a:lnTo>
                          <a:cubicBezTo>
                            <a:pt x="393" y="253"/>
                            <a:pt x="441" y="210"/>
                            <a:pt x="495" y="205"/>
                          </a:cubicBezTo>
                          <a:cubicBezTo>
                            <a:pt x="495" y="109"/>
                            <a:pt x="495" y="109"/>
                            <a:pt x="495" y="13"/>
                          </a:cubicBezTo>
                          <a:close/>
                        </a:path>
                      </a:pathLst>
                    </a:custGeom>
                    <a:solidFill>
                      <a:srgbClr val="A5A5A5"/>
                    </a:solidFill>
                    <a:ln w="952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 baseline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06" name="Shape 806"/>
                    <p:cNvSpPr/>
                    <p:nvPr/>
                  </p:nvSpPr>
                  <p:spPr>
                    <a:xfrm>
                      <a:off x="3766901" y="1868060"/>
                      <a:ext cx="99300" cy="99300"/>
                    </a:xfrm>
                    <a:prstGeom prst="ellipse">
                      <a:avLst/>
                    </a:prstGeom>
                    <a:solidFill>
                      <a:schemeClr val="lt1"/>
                    </a:solidFill>
                    <a:ln w="952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 baseline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807" name="Shape 807"/>
                <p:cNvSpPr/>
                <p:nvPr/>
              </p:nvSpPr>
              <p:spPr>
                <a:xfrm>
                  <a:off x="6269825" y="2267475"/>
                  <a:ext cx="1121699" cy="1024800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 baseline="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808" name="Shape 808"/>
              <p:cNvSpPr/>
              <p:nvPr/>
            </p:nvSpPr>
            <p:spPr>
              <a:xfrm>
                <a:off x="1022499" y="5108040"/>
                <a:ext cx="1525799" cy="639600"/>
              </a:xfrm>
              <a:prstGeom prst="rect">
                <a:avLst/>
              </a:prstGeom>
              <a:solidFill>
                <a:srgbClr val="CFE2F3">
                  <a:alpha val="20770"/>
                </a:srgbClr>
              </a:solidFill>
              <a:ln w="381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809" name="Shape 809"/>
            <p:cNvSpPr/>
            <p:nvPr/>
          </p:nvSpPr>
          <p:spPr>
            <a:xfrm>
              <a:off x="3869500" y="2347975"/>
              <a:ext cx="626124" cy="655449"/>
            </a:xfrm>
            <a:prstGeom prst="flowChartMagneticDisk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3869500" y="3468925"/>
              <a:ext cx="626124" cy="655449"/>
            </a:xfrm>
            <a:prstGeom prst="flowChartMagneticDisk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3869500" y="4786575"/>
              <a:ext cx="626124" cy="655449"/>
            </a:xfrm>
            <a:prstGeom prst="flowChartMagneticDisk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812" name="Shape 812"/>
            <p:cNvCxnSpPr>
              <a:stCxn id="790" idx="3"/>
              <a:endCxn id="809" idx="0"/>
            </p:cNvCxnSpPr>
            <p:nvPr/>
          </p:nvCxnSpPr>
          <p:spPr>
            <a:xfrm>
              <a:off x="3617324" y="2312890"/>
              <a:ext cx="565800" cy="253500"/>
            </a:xfrm>
            <a:prstGeom prst="straightConnector1">
              <a:avLst/>
            </a:prstGeom>
            <a:noFill/>
            <a:ln w="19050" cap="flat">
              <a:solidFill>
                <a:srgbClr val="99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813" name="Shape 813"/>
            <p:cNvCxnSpPr/>
            <p:nvPr/>
          </p:nvCxnSpPr>
          <p:spPr>
            <a:xfrm rot="10800000" flipH="1">
              <a:off x="3617325" y="2768502"/>
              <a:ext cx="516299" cy="122400"/>
            </a:xfrm>
            <a:prstGeom prst="straightConnector1">
              <a:avLst/>
            </a:prstGeom>
            <a:noFill/>
            <a:ln w="19050" cap="flat">
              <a:solidFill>
                <a:srgbClr val="99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814" name="Shape 814"/>
            <p:cNvCxnSpPr/>
            <p:nvPr/>
          </p:nvCxnSpPr>
          <p:spPr>
            <a:xfrm rot="10800000" flipH="1">
              <a:off x="3571550" y="3777540"/>
              <a:ext cx="516299" cy="122400"/>
            </a:xfrm>
            <a:prstGeom prst="straightConnector1">
              <a:avLst/>
            </a:prstGeom>
            <a:noFill/>
            <a:ln w="19050" cap="flat">
              <a:solidFill>
                <a:srgbClr val="99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815" name="Shape 815"/>
            <p:cNvCxnSpPr/>
            <p:nvPr/>
          </p:nvCxnSpPr>
          <p:spPr>
            <a:xfrm rot="10800000" flipH="1">
              <a:off x="3617325" y="5058640"/>
              <a:ext cx="516299" cy="122400"/>
            </a:xfrm>
            <a:prstGeom prst="straightConnector1">
              <a:avLst/>
            </a:prstGeom>
            <a:noFill/>
            <a:ln w="19050" cap="flat">
              <a:solidFill>
                <a:srgbClr val="99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816" name="Shape 816"/>
            <p:cNvCxnSpPr/>
            <p:nvPr/>
          </p:nvCxnSpPr>
          <p:spPr>
            <a:xfrm rot="10800000" flipH="1">
              <a:off x="4366587" y="2171915"/>
              <a:ext cx="999600" cy="460800"/>
            </a:xfrm>
            <a:prstGeom prst="straightConnector1">
              <a:avLst/>
            </a:prstGeom>
            <a:noFill/>
            <a:ln w="19050" cap="flat">
              <a:solidFill>
                <a:srgbClr val="99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grpSp>
          <p:nvGrpSpPr>
            <p:cNvPr id="817" name="Shape 817"/>
            <p:cNvGrpSpPr/>
            <p:nvPr/>
          </p:nvGrpSpPr>
          <p:grpSpPr>
            <a:xfrm>
              <a:off x="500175" y="2171915"/>
              <a:ext cx="1516224" cy="3270109"/>
              <a:chOff x="-33225" y="2171915"/>
              <a:chExt cx="1516224" cy="3270109"/>
            </a:xfrm>
          </p:grpSpPr>
          <p:sp>
            <p:nvSpPr>
              <p:cNvPr id="818" name="Shape 818"/>
              <p:cNvSpPr/>
              <p:nvPr/>
            </p:nvSpPr>
            <p:spPr>
              <a:xfrm>
                <a:off x="-33225" y="2347975"/>
                <a:ext cx="626124" cy="655449"/>
              </a:xfrm>
              <a:prstGeom prst="flowChartMagneticDisk">
                <a:avLst/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19" name="Shape 819"/>
              <p:cNvSpPr/>
              <p:nvPr/>
            </p:nvSpPr>
            <p:spPr>
              <a:xfrm>
                <a:off x="-33225" y="3468925"/>
                <a:ext cx="626124" cy="655449"/>
              </a:xfrm>
              <a:prstGeom prst="flowChartMagneticDisk">
                <a:avLst/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20" name="Shape 820"/>
              <p:cNvSpPr/>
              <p:nvPr/>
            </p:nvSpPr>
            <p:spPr>
              <a:xfrm>
                <a:off x="-33225" y="4786575"/>
                <a:ext cx="626124" cy="655449"/>
              </a:xfrm>
              <a:prstGeom prst="flowChartMagneticDisk">
                <a:avLst/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821" name="Shape 821"/>
              <p:cNvCxnSpPr/>
              <p:nvPr/>
            </p:nvCxnSpPr>
            <p:spPr>
              <a:xfrm rot="10800000" flipH="1">
                <a:off x="463862" y="2171915"/>
                <a:ext cx="999600" cy="460800"/>
              </a:xfrm>
              <a:prstGeom prst="straightConnector1">
                <a:avLst/>
              </a:prstGeom>
              <a:noFill/>
              <a:ln w="19050" cap="flat">
                <a:solidFill>
                  <a:srgbClr val="99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822" name="Shape 822"/>
              <p:cNvCxnSpPr>
                <a:stCxn id="820" idx="4"/>
              </p:cNvCxnSpPr>
              <p:nvPr/>
            </p:nvCxnSpPr>
            <p:spPr>
              <a:xfrm rot="10800000" flipH="1">
                <a:off x="592899" y="3297199"/>
                <a:ext cx="890100" cy="1817100"/>
              </a:xfrm>
              <a:prstGeom prst="straightConnector1">
                <a:avLst/>
              </a:prstGeom>
              <a:noFill/>
              <a:ln w="19050" cap="flat">
                <a:solidFill>
                  <a:srgbClr val="99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823" name="Shape 823"/>
              <p:cNvCxnSpPr/>
              <p:nvPr/>
            </p:nvCxnSpPr>
            <p:spPr>
              <a:xfrm>
                <a:off x="463912" y="4000090"/>
                <a:ext cx="930899" cy="140700"/>
              </a:xfrm>
              <a:prstGeom prst="straightConnector1">
                <a:avLst/>
              </a:prstGeom>
              <a:noFill/>
              <a:ln w="19050" cap="flat">
                <a:solidFill>
                  <a:srgbClr val="99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824" name="Shape 824"/>
              <p:cNvCxnSpPr>
                <a:stCxn id="820" idx="4"/>
                <a:endCxn id="825" idx="1"/>
              </p:cNvCxnSpPr>
              <p:nvPr/>
            </p:nvCxnSpPr>
            <p:spPr>
              <a:xfrm>
                <a:off x="592899" y="5114299"/>
                <a:ext cx="752400" cy="147300"/>
              </a:xfrm>
              <a:prstGeom prst="straightConnector1">
                <a:avLst/>
              </a:prstGeom>
              <a:noFill/>
              <a:ln w="19050" cap="flat">
                <a:solidFill>
                  <a:srgbClr val="99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sp>
          <p:nvSpPr>
            <p:cNvPr id="826" name="Shape 826"/>
            <p:cNvSpPr/>
            <p:nvPr/>
          </p:nvSpPr>
          <p:spPr>
            <a:xfrm>
              <a:off x="7774700" y="2239975"/>
              <a:ext cx="626124" cy="655449"/>
            </a:xfrm>
            <a:prstGeom prst="flowChartMagneticDisk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827" name="Shape 827"/>
            <p:cNvCxnSpPr>
              <a:stCxn id="799" idx="3"/>
              <a:endCxn id="826" idx="2"/>
            </p:cNvCxnSpPr>
            <p:nvPr/>
          </p:nvCxnSpPr>
          <p:spPr>
            <a:xfrm>
              <a:off x="6915087" y="2383715"/>
              <a:ext cx="859500" cy="183900"/>
            </a:xfrm>
            <a:prstGeom prst="straightConnector1">
              <a:avLst/>
            </a:prstGeom>
            <a:noFill/>
            <a:ln w="19050" cap="flat">
              <a:solidFill>
                <a:srgbClr val="99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828" name="Shape 828"/>
            <p:cNvCxnSpPr>
              <a:endCxn id="799" idx="1"/>
            </p:cNvCxnSpPr>
            <p:nvPr/>
          </p:nvCxnSpPr>
          <p:spPr>
            <a:xfrm rot="10800000" flipH="1">
              <a:off x="4367187" y="2383715"/>
              <a:ext cx="1022100" cy="1333500"/>
            </a:xfrm>
            <a:prstGeom prst="straightConnector1">
              <a:avLst/>
            </a:prstGeom>
            <a:noFill/>
            <a:ln w="19050" cap="flat">
              <a:solidFill>
                <a:srgbClr val="99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829" name="Shape 829"/>
            <p:cNvCxnSpPr/>
            <p:nvPr/>
          </p:nvCxnSpPr>
          <p:spPr>
            <a:xfrm rot="10800000" flipH="1">
              <a:off x="4274787" y="2660915"/>
              <a:ext cx="1140300" cy="2450700"/>
            </a:xfrm>
            <a:prstGeom prst="straightConnector1">
              <a:avLst/>
            </a:prstGeom>
            <a:noFill/>
            <a:ln w="19050" cap="flat">
              <a:solidFill>
                <a:srgbClr val="99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830" name="Shape 830"/>
          <p:cNvSpPr txBox="1"/>
          <p:nvPr/>
        </p:nvSpPr>
        <p:spPr>
          <a:xfrm>
            <a:off x="1719350" y="3224325"/>
            <a:ext cx="5254800" cy="1056600"/>
          </a:xfrm>
          <a:prstGeom prst="rect">
            <a:avLst/>
          </a:prstGeom>
          <a:solidFill>
            <a:srgbClr val="FFFFFF"/>
          </a:solidFill>
          <a:ln w="114300" cap="flat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>
                <a:solidFill>
                  <a:srgbClr val="980000"/>
                </a:solidFill>
              </a:rPr>
              <a:t>Too much disk I/O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Tech trend: cost of memory</a:t>
            </a:r>
          </a:p>
        </p:txBody>
      </p:sp>
      <p:pic>
        <p:nvPicPr>
          <p:cNvPr id="837" name="Shape 837"/>
          <p:cNvPicPr preferRelativeResize="0"/>
          <p:nvPr/>
        </p:nvPicPr>
        <p:blipFill rotWithShape="1">
          <a:blip r:embed="rId3">
            <a:alphaModFix/>
          </a:blip>
          <a:srcRect t="1230" r="16694" b="-1230"/>
          <a:stretch/>
        </p:blipFill>
        <p:spPr>
          <a:xfrm>
            <a:off x="996400" y="1543425"/>
            <a:ext cx="6636375" cy="48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Shape 838"/>
          <p:cNvSpPr txBox="1"/>
          <p:nvPr/>
        </p:nvSpPr>
        <p:spPr>
          <a:xfrm rot="-5400000">
            <a:off x="-2044024" y="3763125"/>
            <a:ext cx="5025599" cy="58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/>
              <a:t>PRICE</a:t>
            </a:r>
          </a:p>
          <a:p>
            <a:pPr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39" name="Shape 839"/>
          <p:cNvSpPr txBox="1"/>
          <p:nvPr/>
        </p:nvSpPr>
        <p:spPr>
          <a:xfrm>
            <a:off x="1676400" y="5943600"/>
            <a:ext cx="5025599" cy="58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/>
              <a:t>YEAR</a:t>
            </a:r>
          </a:p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840" name="Shape 840"/>
          <p:cNvCxnSpPr/>
          <p:nvPr/>
        </p:nvCxnSpPr>
        <p:spPr>
          <a:xfrm>
            <a:off x="2085325" y="2094050"/>
            <a:ext cx="4702800" cy="3114900"/>
          </a:xfrm>
          <a:prstGeom prst="straightConnector1">
            <a:avLst/>
          </a:prstGeom>
          <a:noFill/>
          <a:ln w="19050" cap="flat">
            <a:solidFill>
              <a:srgbClr val="98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41" name="Shape 841"/>
          <p:cNvSpPr txBox="1"/>
          <p:nvPr/>
        </p:nvSpPr>
        <p:spPr>
          <a:xfrm>
            <a:off x="3481350" y="2757150"/>
            <a:ext cx="1500599" cy="58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>
                <a:solidFill>
                  <a:srgbClr val="980000"/>
                </a:solidFill>
              </a:rPr>
              <a:t>RAM</a:t>
            </a:r>
          </a:p>
        </p:txBody>
      </p:sp>
      <p:cxnSp>
        <p:nvCxnSpPr>
          <p:cNvPr id="842" name="Shape 842"/>
          <p:cNvCxnSpPr/>
          <p:nvPr/>
        </p:nvCxnSpPr>
        <p:spPr>
          <a:xfrm>
            <a:off x="3716925" y="3507525"/>
            <a:ext cx="2957699" cy="2268600"/>
          </a:xfrm>
          <a:prstGeom prst="straightConnector1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43" name="Shape 843"/>
          <p:cNvSpPr txBox="1"/>
          <p:nvPr/>
        </p:nvSpPr>
        <p:spPr>
          <a:xfrm>
            <a:off x="4279425" y="4682850"/>
            <a:ext cx="1500599" cy="58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00FF"/>
                </a:solidFill>
              </a:rPr>
              <a:t>disk</a:t>
            </a:r>
          </a:p>
        </p:txBody>
      </p:sp>
      <p:cxnSp>
        <p:nvCxnSpPr>
          <p:cNvPr id="844" name="Shape 844"/>
          <p:cNvCxnSpPr/>
          <p:nvPr/>
        </p:nvCxnSpPr>
        <p:spPr>
          <a:xfrm>
            <a:off x="6020375" y="4999525"/>
            <a:ext cx="776699" cy="471300"/>
          </a:xfrm>
          <a:prstGeom prst="straightConnector1">
            <a:avLst/>
          </a:prstGeom>
          <a:noFill/>
          <a:ln w="19050" cap="flat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45" name="Shape 845"/>
          <p:cNvSpPr txBox="1"/>
          <p:nvPr/>
        </p:nvSpPr>
        <p:spPr>
          <a:xfrm>
            <a:off x="6839975" y="4942075"/>
            <a:ext cx="1728299" cy="58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9900"/>
                </a:solidFill>
              </a:rPr>
              <a:t>flash</a:t>
            </a:r>
          </a:p>
        </p:txBody>
      </p:sp>
      <p:sp>
        <p:nvSpPr>
          <p:cNvPr id="846" name="Shape 846"/>
          <p:cNvSpPr txBox="1"/>
          <p:nvPr/>
        </p:nvSpPr>
        <p:spPr>
          <a:xfrm>
            <a:off x="1779899" y="2905350"/>
            <a:ext cx="4807799" cy="768000"/>
          </a:xfrm>
          <a:prstGeom prst="rect">
            <a:avLst/>
          </a:prstGeom>
          <a:solidFill>
            <a:srgbClr val="FFFFFF"/>
          </a:solidFill>
          <a:ln w="381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2010: RAM 1 cent/MB</a:t>
            </a:r>
          </a:p>
        </p:txBody>
      </p:sp>
      <p:sp>
        <p:nvSpPr>
          <p:cNvPr id="847" name="Shape 847"/>
          <p:cNvSpPr/>
          <p:nvPr/>
        </p:nvSpPr>
        <p:spPr>
          <a:xfrm>
            <a:off x="6290875" y="4825025"/>
            <a:ext cx="296699" cy="305400"/>
          </a:xfrm>
          <a:prstGeom prst="ellipse">
            <a:avLst/>
          </a:prstGeom>
          <a:noFill/>
          <a:ln w="762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848" name="Shape 848"/>
          <p:cNvCxnSpPr>
            <a:stCxn id="847" idx="0"/>
          </p:cNvCxnSpPr>
          <p:nvPr/>
        </p:nvCxnSpPr>
        <p:spPr>
          <a:xfrm rot="10800000">
            <a:off x="5575524" y="3690725"/>
            <a:ext cx="863700" cy="1134300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849" name="Shape 849"/>
          <p:cNvSpPr txBox="1"/>
          <p:nvPr/>
        </p:nvSpPr>
        <p:spPr>
          <a:xfrm>
            <a:off x="5715000" y="6096000"/>
            <a:ext cx="5025599" cy="58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Via http://www.jcmit.com/mem2014.htm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Overview</a:t>
            </a:r>
            <a:endParaRPr lang="en" dirty="0"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527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Why Big Data? (and Big Models)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Hadoop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Spark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MPI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Approaches</a:t>
            </a:r>
            <a:endParaRPr lang="en" dirty="0"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527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Hadoop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Spark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MPI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235420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5721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800" dirty="0" smtClean="0"/>
              <a:t>Persist data </a:t>
            </a:r>
            <a:r>
              <a:rPr lang="en" sz="2800" b="1" dirty="0" smtClean="0"/>
              <a:t>in-memory:</a:t>
            </a:r>
            <a:endParaRPr sz="2800" b="1" dirty="0"/>
          </a:p>
          <a:p>
            <a:pPr marL="45720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800" dirty="0" smtClean="0"/>
              <a:t>Optimized for batch, data-parallel ML algorithms</a:t>
            </a:r>
          </a:p>
          <a:p>
            <a:pPr marL="45720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2800" dirty="0"/>
          </a:p>
          <a:p>
            <a:pPr marL="45720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800" dirty="0" smtClean="0"/>
              <a:t>An efficient, general-purpose language for cluster processing of big data</a:t>
            </a:r>
          </a:p>
          <a:p>
            <a:pPr marL="45720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2800" dirty="0"/>
          </a:p>
          <a:p>
            <a:pPr marL="45720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800" dirty="0" smtClean="0"/>
              <a:t>In-memory query processing (Shark)</a:t>
            </a:r>
          </a:p>
          <a:p>
            <a:pPr marL="45720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2800" dirty="0"/>
          </a:p>
          <a:p>
            <a:pPr marL="45720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2800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856" name="Shape 8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381000"/>
            <a:ext cx="18288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5721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2800" dirty="0" smtClean="0"/>
              <a:t>Practical Challenges with Hadoop:</a:t>
            </a:r>
            <a:endParaRPr sz="2800" b="1" dirty="0"/>
          </a:p>
          <a:p>
            <a:pPr marL="45720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800" dirty="0" smtClean="0"/>
              <a:t>Very </a:t>
            </a:r>
            <a:r>
              <a:rPr lang="en" sz="2800" b="1" dirty="0" smtClean="0">
                <a:solidFill>
                  <a:srgbClr val="C00000"/>
                </a:solidFill>
              </a:rPr>
              <a:t>low-level</a:t>
            </a:r>
            <a:r>
              <a:rPr lang="en" sz="2800" dirty="0" smtClean="0"/>
              <a:t> programming model (Jim Gray)</a:t>
            </a:r>
          </a:p>
          <a:p>
            <a:pPr marL="45720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800" dirty="0" smtClean="0"/>
              <a:t>Very </a:t>
            </a:r>
            <a:r>
              <a:rPr lang="en" sz="2800" b="1" dirty="0" smtClean="0">
                <a:solidFill>
                  <a:srgbClr val="C00000"/>
                </a:solidFill>
              </a:rPr>
              <a:t>little re-use </a:t>
            </a:r>
            <a:r>
              <a:rPr lang="en" sz="2800" dirty="0" smtClean="0"/>
              <a:t>of Map-Reduce code between applications</a:t>
            </a:r>
            <a:endParaRPr lang="en" sz="2800" dirty="0"/>
          </a:p>
          <a:p>
            <a:pPr marL="45720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800" b="1" dirty="0" smtClean="0">
                <a:solidFill>
                  <a:srgbClr val="C00000"/>
                </a:solidFill>
              </a:rPr>
              <a:t>Laborious</a:t>
            </a:r>
            <a:r>
              <a:rPr lang="en" sz="2800" dirty="0" smtClean="0"/>
              <a:t> programming: design code, build jar, deploy on cluster</a:t>
            </a:r>
          </a:p>
          <a:p>
            <a:pPr marL="45720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800" b="1" dirty="0" smtClean="0">
                <a:solidFill>
                  <a:srgbClr val="C00000"/>
                </a:solidFill>
              </a:rPr>
              <a:t>Relies heavily on Java reflection </a:t>
            </a:r>
            <a:r>
              <a:rPr lang="en" sz="2800" dirty="0" smtClean="0"/>
              <a:t>to communicate with to-be-defined application code. </a:t>
            </a:r>
            <a:endParaRPr lang="en" sz="2800" dirty="0"/>
          </a:p>
          <a:p>
            <a:pPr marL="45720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2800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026" name="Picture 2" descr="https://encrypted-tbn2.gstatic.com/images?q=tbn:ANd9GcSEJk7vEAEz9TjQZ_3jP57MrlzxXPrtLkDPfqqhABLi8pWVSsYGVEX89B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20288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60245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 txBox="1">
            <a:spLocks noGrp="1"/>
          </p:cNvSpPr>
          <p:nvPr>
            <p:ph idx="1"/>
          </p:nvPr>
        </p:nvSpPr>
        <p:spPr>
          <a:xfrm>
            <a:off x="457200" y="1371600"/>
            <a:ext cx="8229600" cy="4800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2800" dirty="0" smtClean="0"/>
              <a:t>Practical Advantages of Spark:</a:t>
            </a:r>
            <a:endParaRPr sz="2800" b="1" dirty="0"/>
          </a:p>
          <a:p>
            <a:pPr marL="45720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800" b="1" dirty="0" smtClean="0">
                <a:solidFill>
                  <a:srgbClr val="C00000"/>
                </a:solidFill>
              </a:rPr>
              <a:t>High-level programming model</a:t>
            </a:r>
            <a:r>
              <a:rPr lang="en" sz="2800" dirty="0" smtClean="0"/>
              <a:t>: can be used like SQL or like a tuple store.</a:t>
            </a:r>
          </a:p>
          <a:p>
            <a:pPr marL="45720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800" b="1" dirty="0" smtClean="0">
                <a:solidFill>
                  <a:srgbClr val="C00000"/>
                </a:solidFill>
              </a:rPr>
              <a:t>Interactivity</a:t>
            </a:r>
            <a:r>
              <a:rPr lang="en" sz="2800" dirty="0" smtClean="0"/>
              <a:t>.</a:t>
            </a:r>
          </a:p>
          <a:p>
            <a:pPr marL="45720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800" b="1" dirty="0" smtClean="0">
                <a:solidFill>
                  <a:srgbClr val="C00000"/>
                </a:solidFill>
              </a:rPr>
              <a:t>Integrated UDFs </a:t>
            </a:r>
            <a:r>
              <a:rPr lang="en" sz="2800" dirty="0" smtClean="0"/>
              <a:t>(User-Defined Functions).</a:t>
            </a:r>
          </a:p>
          <a:p>
            <a:pPr marL="45720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800" dirty="0" smtClean="0"/>
              <a:t>High-level model (</a:t>
            </a:r>
            <a:r>
              <a:rPr lang="en" sz="2800" b="1" dirty="0" smtClean="0">
                <a:solidFill>
                  <a:srgbClr val="C00000"/>
                </a:solidFill>
              </a:rPr>
              <a:t>Scala Actors</a:t>
            </a:r>
            <a:r>
              <a:rPr lang="en" sz="2800" dirty="0" smtClean="0"/>
              <a:t>) for distributed programming.</a:t>
            </a:r>
          </a:p>
          <a:p>
            <a:pPr marL="45720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800" b="1" dirty="0" smtClean="0">
                <a:solidFill>
                  <a:srgbClr val="C00000"/>
                </a:solidFill>
              </a:rPr>
              <a:t>Scala generics </a:t>
            </a:r>
            <a:r>
              <a:rPr lang="en" sz="2800" dirty="0" smtClean="0"/>
              <a:t>instead of reflection: Spark code is generic over [Key,Value] types. </a:t>
            </a:r>
          </a:p>
          <a:p>
            <a:pPr marL="45720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2800" dirty="0"/>
          </a:p>
          <a:p>
            <a:pPr marL="45720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2800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Shape 8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52400"/>
            <a:ext cx="1828800" cy="95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55412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Shape 10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Spark: Fault Tolerance</a:t>
            </a:r>
          </a:p>
        </p:txBody>
      </p:sp>
      <p:sp>
        <p:nvSpPr>
          <p:cNvPr id="1077" name="Shape 1077"/>
          <p:cNvSpPr txBox="1">
            <a:spLocks noGrp="1"/>
          </p:cNvSpPr>
          <p:nvPr>
            <p:ph type="body" idx="1"/>
          </p:nvPr>
        </p:nvSpPr>
        <p:spPr>
          <a:xfrm>
            <a:off x="414900" y="1217600"/>
            <a:ext cx="8109000" cy="122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Hadoop: Once computed, don’t lose it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Spark: Remember </a:t>
            </a:r>
            <a:r>
              <a:rPr lang="en" b="1" i="1"/>
              <a:t>how</a:t>
            </a:r>
            <a:r>
              <a:rPr lang="en"/>
              <a:t> to recompute</a:t>
            </a:r>
          </a:p>
        </p:txBody>
      </p:sp>
      <p:grpSp>
        <p:nvGrpSpPr>
          <p:cNvPr id="1078" name="Shape 1078"/>
          <p:cNvGrpSpPr/>
          <p:nvPr/>
        </p:nvGrpSpPr>
        <p:grpSpPr>
          <a:xfrm>
            <a:off x="1045626" y="3118352"/>
            <a:ext cx="1408948" cy="570096"/>
            <a:chOff x="5240458" y="2267475"/>
            <a:chExt cx="2151066" cy="1024800"/>
          </a:xfrm>
        </p:grpSpPr>
        <p:grpSp>
          <p:nvGrpSpPr>
            <p:cNvPr id="1079" name="Shape 1079"/>
            <p:cNvGrpSpPr/>
            <p:nvPr/>
          </p:nvGrpSpPr>
          <p:grpSpPr>
            <a:xfrm>
              <a:off x="5240458" y="2405048"/>
              <a:ext cx="1042800" cy="756000"/>
              <a:chOff x="7199406" y="3527373"/>
              <a:chExt cx="1042800" cy="756000"/>
            </a:xfrm>
          </p:grpSpPr>
          <p:sp>
            <p:nvSpPr>
              <p:cNvPr id="1080" name="Shape 1080"/>
              <p:cNvSpPr/>
              <p:nvPr/>
            </p:nvSpPr>
            <p:spPr>
              <a:xfrm>
                <a:off x="7199406" y="3527373"/>
                <a:ext cx="1042800" cy="756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5A5A5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81" name="Shape 1081"/>
              <p:cNvGrpSpPr/>
              <p:nvPr/>
            </p:nvGrpSpPr>
            <p:grpSpPr>
              <a:xfrm>
                <a:off x="7315200" y="3581765"/>
                <a:ext cx="613741" cy="611154"/>
                <a:chOff x="3510528" y="1612723"/>
                <a:chExt cx="613741" cy="611154"/>
              </a:xfrm>
            </p:grpSpPr>
            <p:sp>
              <p:nvSpPr>
                <p:cNvPr id="1082" name="Shape 1082"/>
                <p:cNvSpPr/>
                <p:nvPr/>
              </p:nvSpPr>
              <p:spPr>
                <a:xfrm>
                  <a:off x="3510528" y="1612723"/>
                  <a:ext cx="613741" cy="611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5" h="1180" extrusionOk="0">
                      <a:moveTo>
                        <a:pt x="495" y="13"/>
                      </a:moveTo>
                      <a:cubicBezTo>
                        <a:pt x="591" y="0"/>
                        <a:pt x="687" y="13"/>
                        <a:pt x="687" y="13"/>
                      </a:cubicBezTo>
                      <a:cubicBezTo>
                        <a:pt x="687" y="13"/>
                        <a:pt x="687" y="109"/>
                        <a:pt x="687" y="205"/>
                      </a:cubicBezTo>
                      <a:cubicBezTo>
                        <a:pt x="738" y="211"/>
                        <a:pt x="789" y="253"/>
                        <a:pt x="789" y="253"/>
                      </a:cubicBezTo>
                      <a:cubicBezTo>
                        <a:pt x="789" y="253"/>
                        <a:pt x="857" y="185"/>
                        <a:pt x="926" y="118"/>
                      </a:cubicBezTo>
                      <a:cubicBezTo>
                        <a:pt x="1013" y="178"/>
                        <a:pt x="1064" y="255"/>
                        <a:pt x="1064" y="255"/>
                      </a:cubicBezTo>
                      <a:cubicBezTo>
                        <a:pt x="1064" y="255"/>
                        <a:pt x="995" y="322"/>
                        <a:pt x="926" y="390"/>
                      </a:cubicBezTo>
                      <a:cubicBezTo>
                        <a:pt x="963" y="430"/>
                        <a:pt x="975" y="493"/>
                        <a:pt x="975" y="493"/>
                      </a:cubicBezTo>
                      <a:cubicBezTo>
                        <a:pt x="975" y="493"/>
                        <a:pt x="1071" y="493"/>
                        <a:pt x="1167" y="493"/>
                      </a:cubicBezTo>
                      <a:cubicBezTo>
                        <a:pt x="1185" y="586"/>
                        <a:pt x="1167" y="685"/>
                        <a:pt x="1167" y="685"/>
                      </a:cubicBezTo>
                      <a:cubicBezTo>
                        <a:pt x="1167" y="685"/>
                        <a:pt x="1071" y="685"/>
                        <a:pt x="975" y="685"/>
                      </a:cubicBezTo>
                      <a:cubicBezTo>
                        <a:pt x="971" y="739"/>
                        <a:pt x="927" y="790"/>
                        <a:pt x="927" y="790"/>
                      </a:cubicBezTo>
                      <a:lnTo>
                        <a:pt x="1064" y="924"/>
                      </a:lnTo>
                      <a:cubicBezTo>
                        <a:pt x="1064" y="924"/>
                        <a:pt x="1005" y="1002"/>
                        <a:pt x="927" y="1060"/>
                      </a:cubicBezTo>
                      <a:cubicBezTo>
                        <a:pt x="859" y="993"/>
                        <a:pt x="791" y="927"/>
                        <a:pt x="791" y="927"/>
                      </a:cubicBezTo>
                      <a:cubicBezTo>
                        <a:pt x="791" y="927"/>
                        <a:pt x="744" y="966"/>
                        <a:pt x="687" y="973"/>
                      </a:cubicBezTo>
                      <a:cubicBezTo>
                        <a:pt x="687" y="1069"/>
                        <a:pt x="687" y="1165"/>
                        <a:pt x="687" y="1165"/>
                      </a:cubicBezTo>
                      <a:cubicBezTo>
                        <a:pt x="687" y="1165"/>
                        <a:pt x="591" y="1180"/>
                        <a:pt x="495" y="1165"/>
                      </a:cubicBezTo>
                      <a:cubicBezTo>
                        <a:pt x="495" y="1165"/>
                        <a:pt x="495" y="1069"/>
                        <a:pt x="495" y="973"/>
                      </a:cubicBezTo>
                      <a:cubicBezTo>
                        <a:pt x="441" y="967"/>
                        <a:pt x="390" y="925"/>
                        <a:pt x="390" y="925"/>
                      </a:cubicBezTo>
                      <a:cubicBezTo>
                        <a:pt x="390" y="925"/>
                        <a:pt x="322" y="993"/>
                        <a:pt x="254" y="1062"/>
                      </a:cubicBezTo>
                      <a:cubicBezTo>
                        <a:pt x="177" y="1003"/>
                        <a:pt x="119" y="927"/>
                        <a:pt x="119" y="927"/>
                      </a:cubicBezTo>
                      <a:lnTo>
                        <a:pt x="257" y="789"/>
                      </a:lnTo>
                      <a:cubicBezTo>
                        <a:pt x="257" y="789"/>
                        <a:pt x="215" y="741"/>
                        <a:pt x="207" y="685"/>
                      </a:cubicBezTo>
                      <a:cubicBezTo>
                        <a:pt x="111" y="685"/>
                        <a:pt x="15" y="685"/>
                        <a:pt x="15" y="685"/>
                      </a:cubicBezTo>
                      <a:cubicBezTo>
                        <a:pt x="0" y="589"/>
                        <a:pt x="15" y="493"/>
                        <a:pt x="15" y="493"/>
                      </a:cubicBezTo>
                      <a:cubicBezTo>
                        <a:pt x="15" y="493"/>
                        <a:pt x="111" y="493"/>
                        <a:pt x="207" y="493"/>
                      </a:cubicBezTo>
                      <a:cubicBezTo>
                        <a:pt x="212" y="441"/>
                        <a:pt x="255" y="388"/>
                        <a:pt x="255" y="388"/>
                      </a:cubicBezTo>
                      <a:cubicBezTo>
                        <a:pt x="255" y="388"/>
                        <a:pt x="187" y="320"/>
                        <a:pt x="119" y="252"/>
                      </a:cubicBezTo>
                      <a:cubicBezTo>
                        <a:pt x="179" y="172"/>
                        <a:pt x="255" y="115"/>
                        <a:pt x="255" y="115"/>
                      </a:cubicBezTo>
                      <a:lnTo>
                        <a:pt x="393" y="253"/>
                      </a:lnTo>
                      <a:cubicBezTo>
                        <a:pt x="393" y="253"/>
                        <a:pt x="441" y="210"/>
                        <a:pt x="495" y="205"/>
                      </a:cubicBezTo>
                      <a:cubicBezTo>
                        <a:pt x="495" y="109"/>
                        <a:pt x="495" y="109"/>
                        <a:pt x="495" y="13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3" name="Shape 1083"/>
                <p:cNvSpPr/>
                <p:nvPr/>
              </p:nvSpPr>
              <p:spPr>
                <a:xfrm>
                  <a:off x="3766901" y="1868060"/>
                  <a:ext cx="99300" cy="993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084" name="Shape 1084"/>
            <p:cNvSpPr/>
            <p:nvPr/>
          </p:nvSpPr>
          <p:spPr>
            <a:xfrm>
              <a:off x="6269825" y="2267475"/>
              <a:ext cx="1121699" cy="1024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</a:endParaRPr>
            </a:p>
          </p:txBody>
        </p:sp>
      </p:grpSp>
      <p:grpSp>
        <p:nvGrpSpPr>
          <p:cNvPr id="1085" name="Shape 1085"/>
          <p:cNvGrpSpPr/>
          <p:nvPr/>
        </p:nvGrpSpPr>
        <p:grpSpPr>
          <a:xfrm>
            <a:off x="1045626" y="3727952"/>
            <a:ext cx="1408948" cy="570096"/>
            <a:chOff x="5240458" y="2267475"/>
            <a:chExt cx="2151066" cy="1024800"/>
          </a:xfrm>
        </p:grpSpPr>
        <p:grpSp>
          <p:nvGrpSpPr>
            <p:cNvPr id="1086" name="Shape 1086"/>
            <p:cNvGrpSpPr/>
            <p:nvPr/>
          </p:nvGrpSpPr>
          <p:grpSpPr>
            <a:xfrm>
              <a:off x="5240458" y="2405048"/>
              <a:ext cx="1042800" cy="756000"/>
              <a:chOff x="7199406" y="3527373"/>
              <a:chExt cx="1042800" cy="756000"/>
            </a:xfrm>
          </p:grpSpPr>
          <p:sp>
            <p:nvSpPr>
              <p:cNvPr id="1087" name="Shape 1087"/>
              <p:cNvSpPr/>
              <p:nvPr/>
            </p:nvSpPr>
            <p:spPr>
              <a:xfrm>
                <a:off x="7199406" y="3527373"/>
                <a:ext cx="1042800" cy="756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5A5A5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88" name="Shape 1088"/>
              <p:cNvGrpSpPr/>
              <p:nvPr/>
            </p:nvGrpSpPr>
            <p:grpSpPr>
              <a:xfrm>
                <a:off x="7315200" y="3581765"/>
                <a:ext cx="613741" cy="611154"/>
                <a:chOff x="3510528" y="1612723"/>
                <a:chExt cx="613741" cy="611154"/>
              </a:xfrm>
            </p:grpSpPr>
            <p:sp>
              <p:nvSpPr>
                <p:cNvPr id="1089" name="Shape 1089"/>
                <p:cNvSpPr/>
                <p:nvPr/>
              </p:nvSpPr>
              <p:spPr>
                <a:xfrm>
                  <a:off x="3510528" y="1612723"/>
                  <a:ext cx="613741" cy="611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5" h="1180" extrusionOk="0">
                      <a:moveTo>
                        <a:pt x="495" y="13"/>
                      </a:moveTo>
                      <a:cubicBezTo>
                        <a:pt x="591" y="0"/>
                        <a:pt x="687" y="13"/>
                        <a:pt x="687" y="13"/>
                      </a:cubicBezTo>
                      <a:cubicBezTo>
                        <a:pt x="687" y="13"/>
                        <a:pt x="687" y="109"/>
                        <a:pt x="687" y="205"/>
                      </a:cubicBezTo>
                      <a:cubicBezTo>
                        <a:pt x="738" y="211"/>
                        <a:pt x="789" y="253"/>
                        <a:pt x="789" y="253"/>
                      </a:cubicBezTo>
                      <a:cubicBezTo>
                        <a:pt x="789" y="253"/>
                        <a:pt x="857" y="185"/>
                        <a:pt x="926" y="118"/>
                      </a:cubicBezTo>
                      <a:cubicBezTo>
                        <a:pt x="1013" y="178"/>
                        <a:pt x="1064" y="255"/>
                        <a:pt x="1064" y="255"/>
                      </a:cubicBezTo>
                      <a:cubicBezTo>
                        <a:pt x="1064" y="255"/>
                        <a:pt x="995" y="322"/>
                        <a:pt x="926" y="390"/>
                      </a:cubicBezTo>
                      <a:cubicBezTo>
                        <a:pt x="963" y="430"/>
                        <a:pt x="975" y="493"/>
                        <a:pt x="975" y="493"/>
                      </a:cubicBezTo>
                      <a:cubicBezTo>
                        <a:pt x="975" y="493"/>
                        <a:pt x="1071" y="493"/>
                        <a:pt x="1167" y="493"/>
                      </a:cubicBezTo>
                      <a:cubicBezTo>
                        <a:pt x="1185" y="586"/>
                        <a:pt x="1167" y="685"/>
                        <a:pt x="1167" y="685"/>
                      </a:cubicBezTo>
                      <a:cubicBezTo>
                        <a:pt x="1167" y="685"/>
                        <a:pt x="1071" y="685"/>
                        <a:pt x="975" y="685"/>
                      </a:cubicBezTo>
                      <a:cubicBezTo>
                        <a:pt x="971" y="739"/>
                        <a:pt x="927" y="790"/>
                        <a:pt x="927" y="790"/>
                      </a:cubicBezTo>
                      <a:lnTo>
                        <a:pt x="1064" y="924"/>
                      </a:lnTo>
                      <a:cubicBezTo>
                        <a:pt x="1064" y="924"/>
                        <a:pt x="1005" y="1002"/>
                        <a:pt x="927" y="1060"/>
                      </a:cubicBezTo>
                      <a:cubicBezTo>
                        <a:pt x="859" y="993"/>
                        <a:pt x="791" y="927"/>
                        <a:pt x="791" y="927"/>
                      </a:cubicBezTo>
                      <a:cubicBezTo>
                        <a:pt x="791" y="927"/>
                        <a:pt x="744" y="966"/>
                        <a:pt x="687" y="973"/>
                      </a:cubicBezTo>
                      <a:cubicBezTo>
                        <a:pt x="687" y="1069"/>
                        <a:pt x="687" y="1165"/>
                        <a:pt x="687" y="1165"/>
                      </a:cubicBezTo>
                      <a:cubicBezTo>
                        <a:pt x="687" y="1165"/>
                        <a:pt x="591" y="1180"/>
                        <a:pt x="495" y="1165"/>
                      </a:cubicBezTo>
                      <a:cubicBezTo>
                        <a:pt x="495" y="1165"/>
                        <a:pt x="495" y="1069"/>
                        <a:pt x="495" y="973"/>
                      </a:cubicBezTo>
                      <a:cubicBezTo>
                        <a:pt x="441" y="967"/>
                        <a:pt x="390" y="925"/>
                        <a:pt x="390" y="925"/>
                      </a:cubicBezTo>
                      <a:cubicBezTo>
                        <a:pt x="390" y="925"/>
                        <a:pt x="322" y="993"/>
                        <a:pt x="254" y="1062"/>
                      </a:cubicBezTo>
                      <a:cubicBezTo>
                        <a:pt x="177" y="1003"/>
                        <a:pt x="119" y="927"/>
                        <a:pt x="119" y="927"/>
                      </a:cubicBezTo>
                      <a:lnTo>
                        <a:pt x="257" y="789"/>
                      </a:lnTo>
                      <a:cubicBezTo>
                        <a:pt x="257" y="789"/>
                        <a:pt x="215" y="741"/>
                        <a:pt x="207" y="685"/>
                      </a:cubicBezTo>
                      <a:cubicBezTo>
                        <a:pt x="111" y="685"/>
                        <a:pt x="15" y="685"/>
                        <a:pt x="15" y="685"/>
                      </a:cubicBezTo>
                      <a:cubicBezTo>
                        <a:pt x="0" y="589"/>
                        <a:pt x="15" y="493"/>
                        <a:pt x="15" y="493"/>
                      </a:cubicBezTo>
                      <a:cubicBezTo>
                        <a:pt x="15" y="493"/>
                        <a:pt x="111" y="493"/>
                        <a:pt x="207" y="493"/>
                      </a:cubicBezTo>
                      <a:cubicBezTo>
                        <a:pt x="212" y="441"/>
                        <a:pt x="255" y="388"/>
                        <a:pt x="255" y="388"/>
                      </a:cubicBezTo>
                      <a:cubicBezTo>
                        <a:pt x="255" y="388"/>
                        <a:pt x="187" y="320"/>
                        <a:pt x="119" y="252"/>
                      </a:cubicBezTo>
                      <a:cubicBezTo>
                        <a:pt x="179" y="172"/>
                        <a:pt x="255" y="115"/>
                        <a:pt x="255" y="115"/>
                      </a:cubicBezTo>
                      <a:lnTo>
                        <a:pt x="393" y="253"/>
                      </a:lnTo>
                      <a:cubicBezTo>
                        <a:pt x="393" y="253"/>
                        <a:pt x="441" y="210"/>
                        <a:pt x="495" y="205"/>
                      </a:cubicBezTo>
                      <a:cubicBezTo>
                        <a:pt x="495" y="109"/>
                        <a:pt x="495" y="109"/>
                        <a:pt x="495" y="13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0" name="Shape 1090"/>
                <p:cNvSpPr/>
                <p:nvPr/>
              </p:nvSpPr>
              <p:spPr>
                <a:xfrm>
                  <a:off x="3766901" y="1868060"/>
                  <a:ext cx="99300" cy="993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091" name="Shape 1091"/>
            <p:cNvSpPr/>
            <p:nvPr/>
          </p:nvSpPr>
          <p:spPr>
            <a:xfrm>
              <a:off x="6269825" y="2267475"/>
              <a:ext cx="1121699" cy="1024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</a:endParaRPr>
            </a:p>
          </p:txBody>
        </p:sp>
      </p:grpSp>
      <p:grpSp>
        <p:nvGrpSpPr>
          <p:cNvPr id="1092" name="Shape 1092"/>
          <p:cNvGrpSpPr/>
          <p:nvPr/>
        </p:nvGrpSpPr>
        <p:grpSpPr>
          <a:xfrm>
            <a:off x="1045626" y="4337552"/>
            <a:ext cx="1408948" cy="570096"/>
            <a:chOff x="5240458" y="2267475"/>
            <a:chExt cx="2151066" cy="1024800"/>
          </a:xfrm>
        </p:grpSpPr>
        <p:grpSp>
          <p:nvGrpSpPr>
            <p:cNvPr id="1093" name="Shape 1093"/>
            <p:cNvGrpSpPr/>
            <p:nvPr/>
          </p:nvGrpSpPr>
          <p:grpSpPr>
            <a:xfrm>
              <a:off x="5240458" y="2405048"/>
              <a:ext cx="1042800" cy="756000"/>
              <a:chOff x="7199406" y="3527373"/>
              <a:chExt cx="1042800" cy="756000"/>
            </a:xfrm>
          </p:grpSpPr>
          <p:sp>
            <p:nvSpPr>
              <p:cNvPr id="1094" name="Shape 1094"/>
              <p:cNvSpPr/>
              <p:nvPr/>
            </p:nvSpPr>
            <p:spPr>
              <a:xfrm>
                <a:off x="7199406" y="3527373"/>
                <a:ext cx="1042800" cy="756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5A5A5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95" name="Shape 1095"/>
              <p:cNvGrpSpPr/>
              <p:nvPr/>
            </p:nvGrpSpPr>
            <p:grpSpPr>
              <a:xfrm>
                <a:off x="7315200" y="3581765"/>
                <a:ext cx="613741" cy="611154"/>
                <a:chOff x="3510528" y="1612723"/>
                <a:chExt cx="613741" cy="611154"/>
              </a:xfrm>
            </p:grpSpPr>
            <p:sp>
              <p:nvSpPr>
                <p:cNvPr id="1096" name="Shape 1096"/>
                <p:cNvSpPr/>
                <p:nvPr/>
              </p:nvSpPr>
              <p:spPr>
                <a:xfrm>
                  <a:off x="3510528" y="1612723"/>
                  <a:ext cx="613741" cy="611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5" h="1180" extrusionOk="0">
                      <a:moveTo>
                        <a:pt x="495" y="13"/>
                      </a:moveTo>
                      <a:cubicBezTo>
                        <a:pt x="591" y="0"/>
                        <a:pt x="687" y="13"/>
                        <a:pt x="687" y="13"/>
                      </a:cubicBezTo>
                      <a:cubicBezTo>
                        <a:pt x="687" y="13"/>
                        <a:pt x="687" y="109"/>
                        <a:pt x="687" y="205"/>
                      </a:cubicBezTo>
                      <a:cubicBezTo>
                        <a:pt x="738" y="211"/>
                        <a:pt x="789" y="253"/>
                        <a:pt x="789" y="253"/>
                      </a:cubicBezTo>
                      <a:cubicBezTo>
                        <a:pt x="789" y="253"/>
                        <a:pt x="857" y="185"/>
                        <a:pt x="926" y="118"/>
                      </a:cubicBezTo>
                      <a:cubicBezTo>
                        <a:pt x="1013" y="178"/>
                        <a:pt x="1064" y="255"/>
                        <a:pt x="1064" y="255"/>
                      </a:cubicBezTo>
                      <a:cubicBezTo>
                        <a:pt x="1064" y="255"/>
                        <a:pt x="995" y="322"/>
                        <a:pt x="926" y="390"/>
                      </a:cubicBezTo>
                      <a:cubicBezTo>
                        <a:pt x="963" y="430"/>
                        <a:pt x="975" y="493"/>
                        <a:pt x="975" y="493"/>
                      </a:cubicBezTo>
                      <a:cubicBezTo>
                        <a:pt x="975" y="493"/>
                        <a:pt x="1071" y="493"/>
                        <a:pt x="1167" y="493"/>
                      </a:cubicBezTo>
                      <a:cubicBezTo>
                        <a:pt x="1185" y="586"/>
                        <a:pt x="1167" y="685"/>
                        <a:pt x="1167" y="685"/>
                      </a:cubicBezTo>
                      <a:cubicBezTo>
                        <a:pt x="1167" y="685"/>
                        <a:pt x="1071" y="685"/>
                        <a:pt x="975" y="685"/>
                      </a:cubicBezTo>
                      <a:cubicBezTo>
                        <a:pt x="971" y="739"/>
                        <a:pt x="927" y="790"/>
                        <a:pt x="927" y="790"/>
                      </a:cubicBezTo>
                      <a:lnTo>
                        <a:pt x="1064" y="924"/>
                      </a:lnTo>
                      <a:cubicBezTo>
                        <a:pt x="1064" y="924"/>
                        <a:pt x="1005" y="1002"/>
                        <a:pt x="927" y="1060"/>
                      </a:cubicBezTo>
                      <a:cubicBezTo>
                        <a:pt x="859" y="993"/>
                        <a:pt x="791" y="927"/>
                        <a:pt x="791" y="927"/>
                      </a:cubicBezTo>
                      <a:cubicBezTo>
                        <a:pt x="791" y="927"/>
                        <a:pt x="744" y="966"/>
                        <a:pt x="687" y="973"/>
                      </a:cubicBezTo>
                      <a:cubicBezTo>
                        <a:pt x="687" y="1069"/>
                        <a:pt x="687" y="1165"/>
                        <a:pt x="687" y="1165"/>
                      </a:cubicBezTo>
                      <a:cubicBezTo>
                        <a:pt x="687" y="1165"/>
                        <a:pt x="591" y="1180"/>
                        <a:pt x="495" y="1165"/>
                      </a:cubicBezTo>
                      <a:cubicBezTo>
                        <a:pt x="495" y="1165"/>
                        <a:pt x="495" y="1069"/>
                        <a:pt x="495" y="973"/>
                      </a:cubicBezTo>
                      <a:cubicBezTo>
                        <a:pt x="441" y="967"/>
                        <a:pt x="390" y="925"/>
                        <a:pt x="390" y="925"/>
                      </a:cubicBezTo>
                      <a:cubicBezTo>
                        <a:pt x="390" y="925"/>
                        <a:pt x="322" y="993"/>
                        <a:pt x="254" y="1062"/>
                      </a:cubicBezTo>
                      <a:cubicBezTo>
                        <a:pt x="177" y="1003"/>
                        <a:pt x="119" y="927"/>
                        <a:pt x="119" y="927"/>
                      </a:cubicBezTo>
                      <a:lnTo>
                        <a:pt x="257" y="789"/>
                      </a:lnTo>
                      <a:cubicBezTo>
                        <a:pt x="257" y="789"/>
                        <a:pt x="215" y="741"/>
                        <a:pt x="207" y="685"/>
                      </a:cubicBezTo>
                      <a:cubicBezTo>
                        <a:pt x="111" y="685"/>
                        <a:pt x="15" y="685"/>
                        <a:pt x="15" y="685"/>
                      </a:cubicBezTo>
                      <a:cubicBezTo>
                        <a:pt x="0" y="589"/>
                        <a:pt x="15" y="493"/>
                        <a:pt x="15" y="493"/>
                      </a:cubicBezTo>
                      <a:cubicBezTo>
                        <a:pt x="15" y="493"/>
                        <a:pt x="111" y="493"/>
                        <a:pt x="207" y="493"/>
                      </a:cubicBezTo>
                      <a:cubicBezTo>
                        <a:pt x="212" y="441"/>
                        <a:pt x="255" y="388"/>
                        <a:pt x="255" y="388"/>
                      </a:cubicBezTo>
                      <a:cubicBezTo>
                        <a:pt x="255" y="388"/>
                        <a:pt x="187" y="320"/>
                        <a:pt x="119" y="252"/>
                      </a:cubicBezTo>
                      <a:cubicBezTo>
                        <a:pt x="179" y="172"/>
                        <a:pt x="255" y="115"/>
                        <a:pt x="255" y="115"/>
                      </a:cubicBezTo>
                      <a:lnTo>
                        <a:pt x="393" y="253"/>
                      </a:lnTo>
                      <a:cubicBezTo>
                        <a:pt x="393" y="253"/>
                        <a:pt x="441" y="210"/>
                        <a:pt x="495" y="205"/>
                      </a:cubicBezTo>
                      <a:cubicBezTo>
                        <a:pt x="495" y="109"/>
                        <a:pt x="495" y="109"/>
                        <a:pt x="495" y="13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7" name="Shape 1097"/>
                <p:cNvSpPr/>
                <p:nvPr/>
              </p:nvSpPr>
              <p:spPr>
                <a:xfrm>
                  <a:off x="3766901" y="1868060"/>
                  <a:ext cx="99300" cy="993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098" name="Shape 1098"/>
            <p:cNvSpPr/>
            <p:nvPr/>
          </p:nvSpPr>
          <p:spPr>
            <a:xfrm>
              <a:off x="6269825" y="2267475"/>
              <a:ext cx="1121699" cy="1024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</a:endParaRPr>
            </a:p>
          </p:txBody>
        </p:sp>
      </p:grpSp>
      <p:grpSp>
        <p:nvGrpSpPr>
          <p:cNvPr id="1099" name="Shape 1099"/>
          <p:cNvGrpSpPr/>
          <p:nvPr/>
        </p:nvGrpSpPr>
        <p:grpSpPr>
          <a:xfrm>
            <a:off x="1045626" y="4947152"/>
            <a:ext cx="1408948" cy="570096"/>
            <a:chOff x="5240458" y="2267475"/>
            <a:chExt cx="2151066" cy="1024800"/>
          </a:xfrm>
        </p:grpSpPr>
        <p:grpSp>
          <p:nvGrpSpPr>
            <p:cNvPr id="1100" name="Shape 1100"/>
            <p:cNvGrpSpPr/>
            <p:nvPr/>
          </p:nvGrpSpPr>
          <p:grpSpPr>
            <a:xfrm>
              <a:off x="5240458" y="2405048"/>
              <a:ext cx="1042800" cy="756000"/>
              <a:chOff x="7199406" y="3527373"/>
              <a:chExt cx="1042800" cy="756000"/>
            </a:xfrm>
          </p:grpSpPr>
          <p:sp>
            <p:nvSpPr>
              <p:cNvPr id="1101" name="Shape 1101"/>
              <p:cNvSpPr/>
              <p:nvPr/>
            </p:nvSpPr>
            <p:spPr>
              <a:xfrm>
                <a:off x="7199406" y="3527373"/>
                <a:ext cx="1042800" cy="756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5A5A5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02" name="Shape 1102"/>
              <p:cNvGrpSpPr/>
              <p:nvPr/>
            </p:nvGrpSpPr>
            <p:grpSpPr>
              <a:xfrm>
                <a:off x="7315200" y="3581765"/>
                <a:ext cx="613741" cy="611154"/>
                <a:chOff x="3510528" y="1612723"/>
                <a:chExt cx="613741" cy="611154"/>
              </a:xfrm>
            </p:grpSpPr>
            <p:sp>
              <p:nvSpPr>
                <p:cNvPr id="1103" name="Shape 1103"/>
                <p:cNvSpPr/>
                <p:nvPr/>
              </p:nvSpPr>
              <p:spPr>
                <a:xfrm>
                  <a:off x="3510528" y="1612723"/>
                  <a:ext cx="613741" cy="611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5" h="1180" extrusionOk="0">
                      <a:moveTo>
                        <a:pt x="495" y="13"/>
                      </a:moveTo>
                      <a:cubicBezTo>
                        <a:pt x="591" y="0"/>
                        <a:pt x="687" y="13"/>
                        <a:pt x="687" y="13"/>
                      </a:cubicBezTo>
                      <a:cubicBezTo>
                        <a:pt x="687" y="13"/>
                        <a:pt x="687" y="109"/>
                        <a:pt x="687" y="205"/>
                      </a:cubicBezTo>
                      <a:cubicBezTo>
                        <a:pt x="738" y="211"/>
                        <a:pt x="789" y="253"/>
                        <a:pt x="789" y="253"/>
                      </a:cubicBezTo>
                      <a:cubicBezTo>
                        <a:pt x="789" y="253"/>
                        <a:pt x="857" y="185"/>
                        <a:pt x="926" y="118"/>
                      </a:cubicBezTo>
                      <a:cubicBezTo>
                        <a:pt x="1013" y="178"/>
                        <a:pt x="1064" y="255"/>
                        <a:pt x="1064" y="255"/>
                      </a:cubicBezTo>
                      <a:cubicBezTo>
                        <a:pt x="1064" y="255"/>
                        <a:pt x="995" y="322"/>
                        <a:pt x="926" y="390"/>
                      </a:cubicBezTo>
                      <a:cubicBezTo>
                        <a:pt x="963" y="430"/>
                        <a:pt x="975" y="493"/>
                        <a:pt x="975" y="493"/>
                      </a:cubicBezTo>
                      <a:cubicBezTo>
                        <a:pt x="975" y="493"/>
                        <a:pt x="1071" y="493"/>
                        <a:pt x="1167" y="493"/>
                      </a:cubicBezTo>
                      <a:cubicBezTo>
                        <a:pt x="1185" y="586"/>
                        <a:pt x="1167" y="685"/>
                        <a:pt x="1167" y="685"/>
                      </a:cubicBezTo>
                      <a:cubicBezTo>
                        <a:pt x="1167" y="685"/>
                        <a:pt x="1071" y="685"/>
                        <a:pt x="975" y="685"/>
                      </a:cubicBezTo>
                      <a:cubicBezTo>
                        <a:pt x="971" y="739"/>
                        <a:pt x="927" y="790"/>
                        <a:pt x="927" y="790"/>
                      </a:cubicBezTo>
                      <a:lnTo>
                        <a:pt x="1064" y="924"/>
                      </a:lnTo>
                      <a:cubicBezTo>
                        <a:pt x="1064" y="924"/>
                        <a:pt x="1005" y="1002"/>
                        <a:pt x="927" y="1060"/>
                      </a:cubicBezTo>
                      <a:cubicBezTo>
                        <a:pt x="859" y="993"/>
                        <a:pt x="791" y="927"/>
                        <a:pt x="791" y="927"/>
                      </a:cubicBezTo>
                      <a:cubicBezTo>
                        <a:pt x="791" y="927"/>
                        <a:pt x="744" y="966"/>
                        <a:pt x="687" y="973"/>
                      </a:cubicBezTo>
                      <a:cubicBezTo>
                        <a:pt x="687" y="1069"/>
                        <a:pt x="687" y="1165"/>
                        <a:pt x="687" y="1165"/>
                      </a:cubicBezTo>
                      <a:cubicBezTo>
                        <a:pt x="687" y="1165"/>
                        <a:pt x="591" y="1180"/>
                        <a:pt x="495" y="1165"/>
                      </a:cubicBezTo>
                      <a:cubicBezTo>
                        <a:pt x="495" y="1165"/>
                        <a:pt x="495" y="1069"/>
                        <a:pt x="495" y="973"/>
                      </a:cubicBezTo>
                      <a:cubicBezTo>
                        <a:pt x="441" y="967"/>
                        <a:pt x="390" y="925"/>
                        <a:pt x="390" y="925"/>
                      </a:cubicBezTo>
                      <a:cubicBezTo>
                        <a:pt x="390" y="925"/>
                        <a:pt x="322" y="993"/>
                        <a:pt x="254" y="1062"/>
                      </a:cubicBezTo>
                      <a:cubicBezTo>
                        <a:pt x="177" y="1003"/>
                        <a:pt x="119" y="927"/>
                        <a:pt x="119" y="927"/>
                      </a:cubicBezTo>
                      <a:lnTo>
                        <a:pt x="257" y="789"/>
                      </a:lnTo>
                      <a:cubicBezTo>
                        <a:pt x="257" y="789"/>
                        <a:pt x="215" y="741"/>
                        <a:pt x="207" y="685"/>
                      </a:cubicBezTo>
                      <a:cubicBezTo>
                        <a:pt x="111" y="685"/>
                        <a:pt x="15" y="685"/>
                        <a:pt x="15" y="685"/>
                      </a:cubicBezTo>
                      <a:cubicBezTo>
                        <a:pt x="0" y="589"/>
                        <a:pt x="15" y="493"/>
                        <a:pt x="15" y="493"/>
                      </a:cubicBezTo>
                      <a:cubicBezTo>
                        <a:pt x="15" y="493"/>
                        <a:pt x="111" y="493"/>
                        <a:pt x="207" y="493"/>
                      </a:cubicBezTo>
                      <a:cubicBezTo>
                        <a:pt x="212" y="441"/>
                        <a:pt x="255" y="388"/>
                        <a:pt x="255" y="388"/>
                      </a:cubicBezTo>
                      <a:cubicBezTo>
                        <a:pt x="255" y="388"/>
                        <a:pt x="187" y="320"/>
                        <a:pt x="119" y="252"/>
                      </a:cubicBezTo>
                      <a:cubicBezTo>
                        <a:pt x="179" y="172"/>
                        <a:pt x="255" y="115"/>
                        <a:pt x="255" y="115"/>
                      </a:cubicBezTo>
                      <a:lnTo>
                        <a:pt x="393" y="253"/>
                      </a:lnTo>
                      <a:cubicBezTo>
                        <a:pt x="393" y="253"/>
                        <a:pt x="441" y="210"/>
                        <a:pt x="495" y="205"/>
                      </a:cubicBezTo>
                      <a:cubicBezTo>
                        <a:pt x="495" y="109"/>
                        <a:pt x="495" y="109"/>
                        <a:pt x="495" y="13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4" name="Shape 1104"/>
                <p:cNvSpPr/>
                <p:nvPr/>
              </p:nvSpPr>
              <p:spPr>
                <a:xfrm>
                  <a:off x="3766901" y="1868060"/>
                  <a:ext cx="99300" cy="993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105" name="Shape 1105"/>
            <p:cNvSpPr/>
            <p:nvPr/>
          </p:nvSpPr>
          <p:spPr>
            <a:xfrm>
              <a:off x="6269825" y="2267475"/>
              <a:ext cx="1121699" cy="1024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</a:endParaRPr>
            </a:p>
          </p:txBody>
        </p:sp>
      </p:grpSp>
      <p:grpSp>
        <p:nvGrpSpPr>
          <p:cNvPr id="1106" name="Shape 1106"/>
          <p:cNvGrpSpPr/>
          <p:nvPr/>
        </p:nvGrpSpPr>
        <p:grpSpPr>
          <a:xfrm>
            <a:off x="2517851" y="3118352"/>
            <a:ext cx="1408948" cy="570096"/>
            <a:chOff x="5240458" y="2267475"/>
            <a:chExt cx="2151066" cy="1024800"/>
          </a:xfrm>
        </p:grpSpPr>
        <p:grpSp>
          <p:nvGrpSpPr>
            <p:cNvPr id="1107" name="Shape 1107"/>
            <p:cNvGrpSpPr/>
            <p:nvPr/>
          </p:nvGrpSpPr>
          <p:grpSpPr>
            <a:xfrm>
              <a:off x="5240458" y="2405048"/>
              <a:ext cx="1042800" cy="756000"/>
              <a:chOff x="7199406" y="3527373"/>
              <a:chExt cx="1042800" cy="756000"/>
            </a:xfrm>
          </p:grpSpPr>
          <p:sp>
            <p:nvSpPr>
              <p:cNvPr id="1108" name="Shape 1108"/>
              <p:cNvSpPr/>
              <p:nvPr/>
            </p:nvSpPr>
            <p:spPr>
              <a:xfrm>
                <a:off x="7199406" y="3527373"/>
                <a:ext cx="1042800" cy="756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5A5A5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09" name="Shape 1109"/>
              <p:cNvGrpSpPr/>
              <p:nvPr/>
            </p:nvGrpSpPr>
            <p:grpSpPr>
              <a:xfrm>
                <a:off x="7315200" y="3581765"/>
                <a:ext cx="613741" cy="611154"/>
                <a:chOff x="3510528" y="1612723"/>
                <a:chExt cx="613741" cy="611154"/>
              </a:xfrm>
            </p:grpSpPr>
            <p:sp>
              <p:nvSpPr>
                <p:cNvPr id="1110" name="Shape 1110"/>
                <p:cNvSpPr/>
                <p:nvPr/>
              </p:nvSpPr>
              <p:spPr>
                <a:xfrm>
                  <a:off x="3510528" y="1612723"/>
                  <a:ext cx="613741" cy="611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5" h="1180" extrusionOk="0">
                      <a:moveTo>
                        <a:pt x="495" y="13"/>
                      </a:moveTo>
                      <a:cubicBezTo>
                        <a:pt x="591" y="0"/>
                        <a:pt x="687" y="13"/>
                        <a:pt x="687" y="13"/>
                      </a:cubicBezTo>
                      <a:cubicBezTo>
                        <a:pt x="687" y="13"/>
                        <a:pt x="687" y="109"/>
                        <a:pt x="687" y="205"/>
                      </a:cubicBezTo>
                      <a:cubicBezTo>
                        <a:pt x="738" y="211"/>
                        <a:pt x="789" y="253"/>
                        <a:pt x="789" y="253"/>
                      </a:cubicBezTo>
                      <a:cubicBezTo>
                        <a:pt x="789" y="253"/>
                        <a:pt x="857" y="185"/>
                        <a:pt x="926" y="118"/>
                      </a:cubicBezTo>
                      <a:cubicBezTo>
                        <a:pt x="1013" y="178"/>
                        <a:pt x="1064" y="255"/>
                        <a:pt x="1064" y="255"/>
                      </a:cubicBezTo>
                      <a:cubicBezTo>
                        <a:pt x="1064" y="255"/>
                        <a:pt x="995" y="322"/>
                        <a:pt x="926" y="390"/>
                      </a:cubicBezTo>
                      <a:cubicBezTo>
                        <a:pt x="963" y="430"/>
                        <a:pt x="975" y="493"/>
                        <a:pt x="975" y="493"/>
                      </a:cubicBezTo>
                      <a:cubicBezTo>
                        <a:pt x="975" y="493"/>
                        <a:pt x="1071" y="493"/>
                        <a:pt x="1167" y="493"/>
                      </a:cubicBezTo>
                      <a:cubicBezTo>
                        <a:pt x="1185" y="586"/>
                        <a:pt x="1167" y="685"/>
                        <a:pt x="1167" y="685"/>
                      </a:cubicBezTo>
                      <a:cubicBezTo>
                        <a:pt x="1167" y="685"/>
                        <a:pt x="1071" y="685"/>
                        <a:pt x="975" y="685"/>
                      </a:cubicBezTo>
                      <a:cubicBezTo>
                        <a:pt x="971" y="739"/>
                        <a:pt x="927" y="790"/>
                        <a:pt x="927" y="790"/>
                      </a:cubicBezTo>
                      <a:lnTo>
                        <a:pt x="1064" y="924"/>
                      </a:lnTo>
                      <a:cubicBezTo>
                        <a:pt x="1064" y="924"/>
                        <a:pt x="1005" y="1002"/>
                        <a:pt x="927" y="1060"/>
                      </a:cubicBezTo>
                      <a:cubicBezTo>
                        <a:pt x="859" y="993"/>
                        <a:pt x="791" y="927"/>
                        <a:pt x="791" y="927"/>
                      </a:cubicBezTo>
                      <a:cubicBezTo>
                        <a:pt x="791" y="927"/>
                        <a:pt x="744" y="966"/>
                        <a:pt x="687" y="973"/>
                      </a:cubicBezTo>
                      <a:cubicBezTo>
                        <a:pt x="687" y="1069"/>
                        <a:pt x="687" y="1165"/>
                        <a:pt x="687" y="1165"/>
                      </a:cubicBezTo>
                      <a:cubicBezTo>
                        <a:pt x="687" y="1165"/>
                        <a:pt x="591" y="1180"/>
                        <a:pt x="495" y="1165"/>
                      </a:cubicBezTo>
                      <a:cubicBezTo>
                        <a:pt x="495" y="1165"/>
                        <a:pt x="495" y="1069"/>
                        <a:pt x="495" y="973"/>
                      </a:cubicBezTo>
                      <a:cubicBezTo>
                        <a:pt x="441" y="967"/>
                        <a:pt x="390" y="925"/>
                        <a:pt x="390" y="925"/>
                      </a:cubicBezTo>
                      <a:cubicBezTo>
                        <a:pt x="390" y="925"/>
                        <a:pt x="322" y="993"/>
                        <a:pt x="254" y="1062"/>
                      </a:cubicBezTo>
                      <a:cubicBezTo>
                        <a:pt x="177" y="1003"/>
                        <a:pt x="119" y="927"/>
                        <a:pt x="119" y="927"/>
                      </a:cubicBezTo>
                      <a:lnTo>
                        <a:pt x="257" y="789"/>
                      </a:lnTo>
                      <a:cubicBezTo>
                        <a:pt x="257" y="789"/>
                        <a:pt x="215" y="741"/>
                        <a:pt x="207" y="685"/>
                      </a:cubicBezTo>
                      <a:cubicBezTo>
                        <a:pt x="111" y="685"/>
                        <a:pt x="15" y="685"/>
                        <a:pt x="15" y="685"/>
                      </a:cubicBezTo>
                      <a:cubicBezTo>
                        <a:pt x="0" y="589"/>
                        <a:pt x="15" y="493"/>
                        <a:pt x="15" y="493"/>
                      </a:cubicBezTo>
                      <a:cubicBezTo>
                        <a:pt x="15" y="493"/>
                        <a:pt x="111" y="493"/>
                        <a:pt x="207" y="493"/>
                      </a:cubicBezTo>
                      <a:cubicBezTo>
                        <a:pt x="212" y="441"/>
                        <a:pt x="255" y="388"/>
                        <a:pt x="255" y="388"/>
                      </a:cubicBezTo>
                      <a:cubicBezTo>
                        <a:pt x="255" y="388"/>
                        <a:pt x="187" y="320"/>
                        <a:pt x="119" y="252"/>
                      </a:cubicBezTo>
                      <a:cubicBezTo>
                        <a:pt x="179" y="172"/>
                        <a:pt x="255" y="115"/>
                        <a:pt x="255" y="115"/>
                      </a:cubicBezTo>
                      <a:lnTo>
                        <a:pt x="393" y="253"/>
                      </a:lnTo>
                      <a:cubicBezTo>
                        <a:pt x="393" y="253"/>
                        <a:pt x="441" y="210"/>
                        <a:pt x="495" y="205"/>
                      </a:cubicBezTo>
                      <a:cubicBezTo>
                        <a:pt x="495" y="109"/>
                        <a:pt x="495" y="109"/>
                        <a:pt x="495" y="13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1" name="Shape 1111"/>
                <p:cNvSpPr/>
                <p:nvPr/>
              </p:nvSpPr>
              <p:spPr>
                <a:xfrm>
                  <a:off x="3766901" y="1868060"/>
                  <a:ext cx="99300" cy="993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112" name="Shape 1112"/>
            <p:cNvSpPr/>
            <p:nvPr/>
          </p:nvSpPr>
          <p:spPr>
            <a:xfrm>
              <a:off x="6269825" y="2267475"/>
              <a:ext cx="1121699" cy="1024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</a:endParaRPr>
            </a:p>
          </p:txBody>
        </p:sp>
      </p:grpSp>
      <p:grpSp>
        <p:nvGrpSpPr>
          <p:cNvPr id="1113" name="Shape 1113"/>
          <p:cNvGrpSpPr/>
          <p:nvPr/>
        </p:nvGrpSpPr>
        <p:grpSpPr>
          <a:xfrm>
            <a:off x="2517851" y="3727952"/>
            <a:ext cx="1408948" cy="570096"/>
            <a:chOff x="5240458" y="2267475"/>
            <a:chExt cx="2151066" cy="1024800"/>
          </a:xfrm>
        </p:grpSpPr>
        <p:grpSp>
          <p:nvGrpSpPr>
            <p:cNvPr id="1114" name="Shape 1114"/>
            <p:cNvGrpSpPr/>
            <p:nvPr/>
          </p:nvGrpSpPr>
          <p:grpSpPr>
            <a:xfrm>
              <a:off x="5240458" y="2405048"/>
              <a:ext cx="1042800" cy="756000"/>
              <a:chOff x="7199406" y="3527373"/>
              <a:chExt cx="1042800" cy="756000"/>
            </a:xfrm>
          </p:grpSpPr>
          <p:sp>
            <p:nvSpPr>
              <p:cNvPr id="1115" name="Shape 1115"/>
              <p:cNvSpPr/>
              <p:nvPr/>
            </p:nvSpPr>
            <p:spPr>
              <a:xfrm>
                <a:off x="7199406" y="3527373"/>
                <a:ext cx="1042800" cy="756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5A5A5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16" name="Shape 1116"/>
              <p:cNvGrpSpPr/>
              <p:nvPr/>
            </p:nvGrpSpPr>
            <p:grpSpPr>
              <a:xfrm>
                <a:off x="7315200" y="3581765"/>
                <a:ext cx="613741" cy="611154"/>
                <a:chOff x="3510528" y="1612723"/>
                <a:chExt cx="613741" cy="611154"/>
              </a:xfrm>
            </p:grpSpPr>
            <p:sp>
              <p:nvSpPr>
                <p:cNvPr id="1117" name="Shape 1117"/>
                <p:cNvSpPr/>
                <p:nvPr/>
              </p:nvSpPr>
              <p:spPr>
                <a:xfrm>
                  <a:off x="3510528" y="1612723"/>
                  <a:ext cx="613741" cy="611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5" h="1180" extrusionOk="0">
                      <a:moveTo>
                        <a:pt x="495" y="13"/>
                      </a:moveTo>
                      <a:cubicBezTo>
                        <a:pt x="591" y="0"/>
                        <a:pt x="687" y="13"/>
                        <a:pt x="687" y="13"/>
                      </a:cubicBezTo>
                      <a:cubicBezTo>
                        <a:pt x="687" y="13"/>
                        <a:pt x="687" y="109"/>
                        <a:pt x="687" y="205"/>
                      </a:cubicBezTo>
                      <a:cubicBezTo>
                        <a:pt x="738" y="211"/>
                        <a:pt x="789" y="253"/>
                        <a:pt x="789" y="253"/>
                      </a:cubicBezTo>
                      <a:cubicBezTo>
                        <a:pt x="789" y="253"/>
                        <a:pt x="857" y="185"/>
                        <a:pt x="926" y="118"/>
                      </a:cubicBezTo>
                      <a:cubicBezTo>
                        <a:pt x="1013" y="178"/>
                        <a:pt x="1064" y="255"/>
                        <a:pt x="1064" y="255"/>
                      </a:cubicBezTo>
                      <a:cubicBezTo>
                        <a:pt x="1064" y="255"/>
                        <a:pt x="995" y="322"/>
                        <a:pt x="926" y="390"/>
                      </a:cubicBezTo>
                      <a:cubicBezTo>
                        <a:pt x="963" y="430"/>
                        <a:pt x="975" y="493"/>
                        <a:pt x="975" y="493"/>
                      </a:cubicBezTo>
                      <a:cubicBezTo>
                        <a:pt x="975" y="493"/>
                        <a:pt x="1071" y="493"/>
                        <a:pt x="1167" y="493"/>
                      </a:cubicBezTo>
                      <a:cubicBezTo>
                        <a:pt x="1185" y="586"/>
                        <a:pt x="1167" y="685"/>
                        <a:pt x="1167" y="685"/>
                      </a:cubicBezTo>
                      <a:cubicBezTo>
                        <a:pt x="1167" y="685"/>
                        <a:pt x="1071" y="685"/>
                        <a:pt x="975" y="685"/>
                      </a:cubicBezTo>
                      <a:cubicBezTo>
                        <a:pt x="971" y="739"/>
                        <a:pt x="927" y="790"/>
                        <a:pt x="927" y="790"/>
                      </a:cubicBezTo>
                      <a:lnTo>
                        <a:pt x="1064" y="924"/>
                      </a:lnTo>
                      <a:cubicBezTo>
                        <a:pt x="1064" y="924"/>
                        <a:pt x="1005" y="1002"/>
                        <a:pt x="927" y="1060"/>
                      </a:cubicBezTo>
                      <a:cubicBezTo>
                        <a:pt x="859" y="993"/>
                        <a:pt x="791" y="927"/>
                        <a:pt x="791" y="927"/>
                      </a:cubicBezTo>
                      <a:cubicBezTo>
                        <a:pt x="791" y="927"/>
                        <a:pt x="744" y="966"/>
                        <a:pt x="687" y="973"/>
                      </a:cubicBezTo>
                      <a:cubicBezTo>
                        <a:pt x="687" y="1069"/>
                        <a:pt x="687" y="1165"/>
                        <a:pt x="687" y="1165"/>
                      </a:cubicBezTo>
                      <a:cubicBezTo>
                        <a:pt x="687" y="1165"/>
                        <a:pt x="591" y="1180"/>
                        <a:pt x="495" y="1165"/>
                      </a:cubicBezTo>
                      <a:cubicBezTo>
                        <a:pt x="495" y="1165"/>
                        <a:pt x="495" y="1069"/>
                        <a:pt x="495" y="973"/>
                      </a:cubicBezTo>
                      <a:cubicBezTo>
                        <a:pt x="441" y="967"/>
                        <a:pt x="390" y="925"/>
                        <a:pt x="390" y="925"/>
                      </a:cubicBezTo>
                      <a:cubicBezTo>
                        <a:pt x="390" y="925"/>
                        <a:pt x="322" y="993"/>
                        <a:pt x="254" y="1062"/>
                      </a:cubicBezTo>
                      <a:cubicBezTo>
                        <a:pt x="177" y="1003"/>
                        <a:pt x="119" y="927"/>
                        <a:pt x="119" y="927"/>
                      </a:cubicBezTo>
                      <a:lnTo>
                        <a:pt x="257" y="789"/>
                      </a:lnTo>
                      <a:cubicBezTo>
                        <a:pt x="257" y="789"/>
                        <a:pt x="215" y="741"/>
                        <a:pt x="207" y="685"/>
                      </a:cubicBezTo>
                      <a:cubicBezTo>
                        <a:pt x="111" y="685"/>
                        <a:pt x="15" y="685"/>
                        <a:pt x="15" y="685"/>
                      </a:cubicBezTo>
                      <a:cubicBezTo>
                        <a:pt x="0" y="589"/>
                        <a:pt x="15" y="493"/>
                        <a:pt x="15" y="493"/>
                      </a:cubicBezTo>
                      <a:cubicBezTo>
                        <a:pt x="15" y="493"/>
                        <a:pt x="111" y="493"/>
                        <a:pt x="207" y="493"/>
                      </a:cubicBezTo>
                      <a:cubicBezTo>
                        <a:pt x="212" y="441"/>
                        <a:pt x="255" y="388"/>
                        <a:pt x="255" y="388"/>
                      </a:cubicBezTo>
                      <a:cubicBezTo>
                        <a:pt x="255" y="388"/>
                        <a:pt x="187" y="320"/>
                        <a:pt x="119" y="252"/>
                      </a:cubicBezTo>
                      <a:cubicBezTo>
                        <a:pt x="179" y="172"/>
                        <a:pt x="255" y="115"/>
                        <a:pt x="255" y="115"/>
                      </a:cubicBezTo>
                      <a:lnTo>
                        <a:pt x="393" y="253"/>
                      </a:lnTo>
                      <a:cubicBezTo>
                        <a:pt x="393" y="253"/>
                        <a:pt x="441" y="210"/>
                        <a:pt x="495" y="205"/>
                      </a:cubicBezTo>
                      <a:cubicBezTo>
                        <a:pt x="495" y="109"/>
                        <a:pt x="495" y="109"/>
                        <a:pt x="495" y="13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8" name="Shape 1118"/>
                <p:cNvSpPr/>
                <p:nvPr/>
              </p:nvSpPr>
              <p:spPr>
                <a:xfrm>
                  <a:off x="3766901" y="1868060"/>
                  <a:ext cx="99300" cy="993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119" name="Shape 1119"/>
            <p:cNvSpPr/>
            <p:nvPr/>
          </p:nvSpPr>
          <p:spPr>
            <a:xfrm>
              <a:off x="6269825" y="2267475"/>
              <a:ext cx="1121699" cy="1024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</a:endParaRPr>
            </a:p>
          </p:txBody>
        </p:sp>
      </p:grpSp>
      <p:grpSp>
        <p:nvGrpSpPr>
          <p:cNvPr id="1120" name="Shape 1120"/>
          <p:cNvGrpSpPr/>
          <p:nvPr/>
        </p:nvGrpSpPr>
        <p:grpSpPr>
          <a:xfrm>
            <a:off x="2517851" y="4337552"/>
            <a:ext cx="1408948" cy="570096"/>
            <a:chOff x="5240458" y="2267475"/>
            <a:chExt cx="2151066" cy="1024800"/>
          </a:xfrm>
        </p:grpSpPr>
        <p:grpSp>
          <p:nvGrpSpPr>
            <p:cNvPr id="1121" name="Shape 1121"/>
            <p:cNvGrpSpPr/>
            <p:nvPr/>
          </p:nvGrpSpPr>
          <p:grpSpPr>
            <a:xfrm>
              <a:off x="5240458" y="2405048"/>
              <a:ext cx="1042800" cy="756000"/>
              <a:chOff x="7199406" y="3527373"/>
              <a:chExt cx="1042800" cy="756000"/>
            </a:xfrm>
          </p:grpSpPr>
          <p:sp>
            <p:nvSpPr>
              <p:cNvPr id="1122" name="Shape 1122"/>
              <p:cNvSpPr/>
              <p:nvPr/>
            </p:nvSpPr>
            <p:spPr>
              <a:xfrm>
                <a:off x="7199406" y="3527373"/>
                <a:ext cx="1042800" cy="756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5A5A5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23" name="Shape 1123"/>
              <p:cNvGrpSpPr/>
              <p:nvPr/>
            </p:nvGrpSpPr>
            <p:grpSpPr>
              <a:xfrm>
                <a:off x="7315200" y="3581765"/>
                <a:ext cx="613741" cy="611154"/>
                <a:chOff x="3510528" y="1612723"/>
                <a:chExt cx="613741" cy="611154"/>
              </a:xfrm>
            </p:grpSpPr>
            <p:sp>
              <p:nvSpPr>
                <p:cNvPr id="1124" name="Shape 1124"/>
                <p:cNvSpPr/>
                <p:nvPr/>
              </p:nvSpPr>
              <p:spPr>
                <a:xfrm>
                  <a:off x="3510528" y="1612723"/>
                  <a:ext cx="613741" cy="611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5" h="1180" extrusionOk="0">
                      <a:moveTo>
                        <a:pt x="495" y="13"/>
                      </a:moveTo>
                      <a:cubicBezTo>
                        <a:pt x="591" y="0"/>
                        <a:pt x="687" y="13"/>
                        <a:pt x="687" y="13"/>
                      </a:cubicBezTo>
                      <a:cubicBezTo>
                        <a:pt x="687" y="13"/>
                        <a:pt x="687" y="109"/>
                        <a:pt x="687" y="205"/>
                      </a:cubicBezTo>
                      <a:cubicBezTo>
                        <a:pt x="738" y="211"/>
                        <a:pt x="789" y="253"/>
                        <a:pt x="789" y="253"/>
                      </a:cubicBezTo>
                      <a:cubicBezTo>
                        <a:pt x="789" y="253"/>
                        <a:pt x="857" y="185"/>
                        <a:pt x="926" y="118"/>
                      </a:cubicBezTo>
                      <a:cubicBezTo>
                        <a:pt x="1013" y="178"/>
                        <a:pt x="1064" y="255"/>
                        <a:pt x="1064" y="255"/>
                      </a:cubicBezTo>
                      <a:cubicBezTo>
                        <a:pt x="1064" y="255"/>
                        <a:pt x="995" y="322"/>
                        <a:pt x="926" y="390"/>
                      </a:cubicBezTo>
                      <a:cubicBezTo>
                        <a:pt x="963" y="430"/>
                        <a:pt x="975" y="493"/>
                        <a:pt x="975" y="493"/>
                      </a:cubicBezTo>
                      <a:cubicBezTo>
                        <a:pt x="975" y="493"/>
                        <a:pt x="1071" y="493"/>
                        <a:pt x="1167" y="493"/>
                      </a:cubicBezTo>
                      <a:cubicBezTo>
                        <a:pt x="1185" y="586"/>
                        <a:pt x="1167" y="685"/>
                        <a:pt x="1167" y="685"/>
                      </a:cubicBezTo>
                      <a:cubicBezTo>
                        <a:pt x="1167" y="685"/>
                        <a:pt x="1071" y="685"/>
                        <a:pt x="975" y="685"/>
                      </a:cubicBezTo>
                      <a:cubicBezTo>
                        <a:pt x="971" y="739"/>
                        <a:pt x="927" y="790"/>
                        <a:pt x="927" y="790"/>
                      </a:cubicBezTo>
                      <a:lnTo>
                        <a:pt x="1064" y="924"/>
                      </a:lnTo>
                      <a:cubicBezTo>
                        <a:pt x="1064" y="924"/>
                        <a:pt x="1005" y="1002"/>
                        <a:pt x="927" y="1060"/>
                      </a:cubicBezTo>
                      <a:cubicBezTo>
                        <a:pt x="859" y="993"/>
                        <a:pt x="791" y="927"/>
                        <a:pt x="791" y="927"/>
                      </a:cubicBezTo>
                      <a:cubicBezTo>
                        <a:pt x="791" y="927"/>
                        <a:pt x="744" y="966"/>
                        <a:pt x="687" y="973"/>
                      </a:cubicBezTo>
                      <a:cubicBezTo>
                        <a:pt x="687" y="1069"/>
                        <a:pt x="687" y="1165"/>
                        <a:pt x="687" y="1165"/>
                      </a:cubicBezTo>
                      <a:cubicBezTo>
                        <a:pt x="687" y="1165"/>
                        <a:pt x="591" y="1180"/>
                        <a:pt x="495" y="1165"/>
                      </a:cubicBezTo>
                      <a:cubicBezTo>
                        <a:pt x="495" y="1165"/>
                        <a:pt x="495" y="1069"/>
                        <a:pt x="495" y="973"/>
                      </a:cubicBezTo>
                      <a:cubicBezTo>
                        <a:pt x="441" y="967"/>
                        <a:pt x="390" y="925"/>
                        <a:pt x="390" y="925"/>
                      </a:cubicBezTo>
                      <a:cubicBezTo>
                        <a:pt x="390" y="925"/>
                        <a:pt x="322" y="993"/>
                        <a:pt x="254" y="1062"/>
                      </a:cubicBezTo>
                      <a:cubicBezTo>
                        <a:pt x="177" y="1003"/>
                        <a:pt x="119" y="927"/>
                        <a:pt x="119" y="927"/>
                      </a:cubicBezTo>
                      <a:lnTo>
                        <a:pt x="257" y="789"/>
                      </a:lnTo>
                      <a:cubicBezTo>
                        <a:pt x="257" y="789"/>
                        <a:pt x="215" y="741"/>
                        <a:pt x="207" y="685"/>
                      </a:cubicBezTo>
                      <a:cubicBezTo>
                        <a:pt x="111" y="685"/>
                        <a:pt x="15" y="685"/>
                        <a:pt x="15" y="685"/>
                      </a:cubicBezTo>
                      <a:cubicBezTo>
                        <a:pt x="0" y="589"/>
                        <a:pt x="15" y="493"/>
                        <a:pt x="15" y="493"/>
                      </a:cubicBezTo>
                      <a:cubicBezTo>
                        <a:pt x="15" y="493"/>
                        <a:pt x="111" y="493"/>
                        <a:pt x="207" y="493"/>
                      </a:cubicBezTo>
                      <a:cubicBezTo>
                        <a:pt x="212" y="441"/>
                        <a:pt x="255" y="388"/>
                        <a:pt x="255" y="388"/>
                      </a:cubicBezTo>
                      <a:cubicBezTo>
                        <a:pt x="255" y="388"/>
                        <a:pt x="187" y="320"/>
                        <a:pt x="119" y="252"/>
                      </a:cubicBezTo>
                      <a:cubicBezTo>
                        <a:pt x="179" y="172"/>
                        <a:pt x="255" y="115"/>
                        <a:pt x="255" y="115"/>
                      </a:cubicBezTo>
                      <a:lnTo>
                        <a:pt x="393" y="253"/>
                      </a:lnTo>
                      <a:cubicBezTo>
                        <a:pt x="393" y="253"/>
                        <a:pt x="441" y="210"/>
                        <a:pt x="495" y="205"/>
                      </a:cubicBezTo>
                      <a:cubicBezTo>
                        <a:pt x="495" y="109"/>
                        <a:pt x="495" y="109"/>
                        <a:pt x="495" y="13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5" name="Shape 1125"/>
                <p:cNvSpPr/>
                <p:nvPr/>
              </p:nvSpPr>
              <p:spPr>
                <a:xfrm>
                  <a:off x="3766901" y="1868060"/>
                  <a:ext cx="99300" cy="993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126" name="Shape 1126"/>
            <p:cNvSpPr/>
            <p:nvPr/>
          </p:nvSpPr>
          <p:spPr>
            <a:xfrm>
              <a:off x="6269825" y="2267475"/>
              <a:ext cx="1121699" cy="1024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</a:endParaRPr>
            </a:p>
          </p:txBody>
        </p:sp>
      </p:grpSp>
      <p:grpSp>
        <p:nvGrpSpPr>
          <p:cNvPr id="1127" name="Shape 1127"/>
          <p:cNvGrpSpPr/>
          <p:nvPr/>
        </p:nvGrpSpPr>
        <p:grpSpPr>
          <a:xfrm>
            <a:off x="2517851" y="4947152"/>
            <a:ext cx="1408948" cy="570096"/>
            <a:chOff x="5240458" y="2267475"/>
            <a:chExt cx="2151066" cy="1024800"/>
          </a:xfrm>
        </p:grpSpPr>
        <p:grpSp>
          <p:nvGrpSpPr>
            <p:cNvPr id="1128" name="Shape 1128"/>
            <p:cNvGrpSpPr/>
            <p:nvPr/>
          </p:nvGrpSpPr>
          <p:grpSpPr>
            <a:xfrm>
              <a:off x="5240458" y="2405048"/>
              <a:ext cx="1042800" cy="756000"/>
              <a:chOff x="7199406" y="3527373"/>
              <a:chExt cx="1042800" cy="756000"/>
            </a:xfrm>
          </p:grpSpPr>
          <p:sp>
            <p:nvSpPr>
              <p:cNvPr id="1129" name="Shape 1129"/>
              <p:cNvSpPr/>
              <p:nvPr/>
            </p:nvSpPr>
            <p:spPr>
              <a:xfrm>
                <a:off x="7199406" y="3527373"/>
                <a:ext cx="1042800" cy="756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5A5A5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30" name="Shape 1130"/>
              <p:cNvGrpSpPr/>
              <p:nvPr/>
            </p:nvGrpSpPr>
            <p:grpSpPr>
              <a:xfrm>
                <a:off x="7315200" y="3581765"/>
                <a:ext cx="613741" cy="611154"/>
                <a:chOff x="3510528" y="1612723"/>
                <a:chExt cx="613741" cy="611154"/>
              </a:xfrm>
            </p:grpSpPr>
            <p:sp>
              <p:nvSpPr>
                <p:cNvPr id="1131" name="Shape 1131"/>
                <p:cNvSpPr/>
                <p:nvPr/>
              </p:nvSpPr>
              <p:spPr>
                <a:xfrm>
                  <a:off x="3510528" y="1612723"/>
                  <a:ext cx="613741" cy="611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5" h="1180" extrusionOk="0">
                      <a:moveTo>
                        <a:pt x="495" y="13"/>
                      </a:moveTo>
                      <a:cubicBezTo>
                        <a:pt x="591" y="0"/>
                        <a:pt x="687" y="13"/>
                        <a:pt x="687" y="13"/>
                      </a:cubicBezTo>
                      <a:cubicBezTo>
                        <a:pt x="687" y="13"/>
                        <a:pt x="687" y="109"/>
                        <a:pt x="687" y="205"/>
                      </a:cubicBezTo>
                      <a:cubicBezTo>
                        <a:pt x="738" y="211"/>
                        <a:pt x="789" y="253"/>
                        <a:pt x="789" y="253"/>
                      </a:cubicBezTo>
                      <a:cubicBezTo>
                        <a:pt x="789" y="253"/>
                        <a:pt x="857" y="185"/>
                        <a:pt x="926" y="118"/>
                      </a:cubicBezTo>
                      <a:cubicBezTo>
                        <a:pt x="1013" y="178"/>
                        <a:pt x="1064" y="255"/>
                        <a:pt x="1064" y="255"/>
                      </a:cubicBezTo>
                      <a:cubicBezTo>
                        <a:pt x="1064" y="255"/>
                        <a:pt x="995" y="322"/>
                        <a:pt x="926" y="390"/>
                      </a:cubicBezTo>
                      <a:cubicBezTo>
                        <a:pt x="963" y="430"/>
                        <a:pt x="975" y="493"/>
                        <a:pt x="975" y="493"/>
                      </a:cubicBezTo>
                      <a:cubicBezTo>
                        <a:pt x="975" y="493"/>
                        <a:pt x="1071" y="493"/>
                        <a:pt x="1167" y="493"/>
                      </a:cubicBezTo>
                      <a:cubicBezTo>
                        <a:pt x="1185" y="586"/>
                        <a:pt x="1167" y="685"/>
                        <a:pt x="1167" y="685"/>
                      </a:cubicBezTo>
                      <a:cubicBezTo>
                        <a:pt x="1167" y="685"/>
                        <a:pt x="1071" y="685"/>
                        <a:pt x="975" y="685"/>
                      </a:cubicBezTo>
                      <a:cubicBezTo>
                        <a:pt x="971" y="739"/>
                        <a:pt x="927" y="790"/>
                        <a:pt x="927" y="790"/>
                      </a:cubicBezTo>
                      <a:lnTo>
                        <a:pt x="1064" y="924"/>
                      </a:lnTo>
                      <a:cubicBezTo>
                        <a:pt x="1064" y="924"/>
                        <a:pt x="1005" y="1002"/>
                        <a:pt x="927" y="1060"/>
                      </a:cubicBezTo>
                      <a:cubicBezTo>
                        <a:pt x="859" y="993"/>
                        <a:pt x="791" y="927"/>
                        <a:pt x="791" y="927"/>
                      </a:cubicBezTo>
                      <a:cubicBezTo>
                        <a:pt x="791" y="927"/>
                        <a:pt x="744" y="966"/>
                        <a:pt x="687" y="973"/>
                      </a:cubicBezTo>
                      <a:cubicBezTo>
                        <a:pt x="687" y="1069"/>
                        <a:pt x="687" y="1165"/>
                        <a:pt x="687" y="1165"/>
                      </a:cubicBezTo>
                      <a:cubicBezTo>
                        <a:pt x="687" y="1165"/>
                        <a:pt x="591" y="1180"/>
                        <a:pt x="495" y="1165"/>
                      </a:cubicBezTo>
                      <a:cubicBezTo>
                        <a:pt x="495" y="1165"/>
                        <a:pt x="495" y="1069"/>
                        <a:pt x="495" y="973"/>
                      </a:cubicBezTo>
                      <a:cubicBezTo>
                        <a:pt x="441" y="967"/>
                        <a:pt x="390" y="925"/>
                        <a:pt x="390" y="925"/>
                      </a:cubicBezTo>
                      <a:cubicBezTo>
                        <a:pt x="390" y="925"/>
                        <a:pt x="322" y="993"/>
                        <a:pt x="254" y="1062"/>
                      </a:cubicBezTo>
                      <a:cubicBezTo>
                        <a:pt x="177" y="1003"/>
                        <a:pt x="119" y="927"/>
                        <a:pt x="119" y="927"/>
                      </a:cubicBezTo>
                      <a:lnTo>
                        <a:pt x="257" y="789"/>
                      </a:lnTo>
                      <a:cubicBezTo>
                        <a:pt x="257" y="789"/>
                        <a:pt x="215" y="741"/>
                        <a:pt x="207" y="685"/>
                      </a:cubicBezTo>
                      <a:cubicBezTo>
                        <a:pt x="111" y="685"/>
                        <a:pt x="15" y="685"/>
                        <a:pt x="15" y="685"/>
                      </a:cubicBezTo>
                      <a:cubicBezTo>
                        <a:pt x="0" y="589"/>
                        <a:pt x="15" y="493"/>
                        <a:pt x="15" y="493"/>
                      </a:cubicBezTo>
                      <a:cubicBezTo>
                        <a:pt x="15" y="493"/>
                        <a:pt x="111" y="493"/>
                        <a:pt x="207" y="493"/>
                      </a:cubicBezTo>
                      <a:cubicBezTo>
                        <a:pt x="212" y="441"/>
                        <a:pt x="255" y="388"/>
                        <a:pt x="255" y="388"/>
                      </a:cubicBezTo>
                      <a:cubicBezTo>
                        <a:pt x="255" y="388"/>
                        <a:pt x="187" y="320"/>
                        <a:pt x="119" y="252"/>
                      </a:cubicBezTo>
                      <a:cubicBezTo>
                        <a:pt x="179" y="172"/>
                        <a:pt x="255" y="115"/>
                        <a:pt x="255" y="115"/>
                      </a:cubicBezTo>
                      <a:lnTo>
                        <a:pt x="393" y="253"/>
                      </a:lnTo>
                      <a:cubicBezTo>
                        <a:pt x="393" y="253"/>
                        <a:pt x="441" y="210"/>
                        <a:pt x="495" y="205"/>
                      </a:cubicBezTo>
                      <a:cubicBezTo>
                        <a:pt x="495" y="109"/>
                        <a:pt x="495" y="109"/>
                        <a:pt x="495" y="13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2" name="Shape 1132"/>
                <p:cNvSpPr/>
                <p:nvPr/>
              </p:nvSpPr>
              <p:spPr>
                <a:xfrm>
                  <a:off x="3766901" y="1868060"/>
                  <a:ext cx="99300" cy="993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133" name="Shape 1133"/>
            <p:cNvSpPr/>
            <p:nvPr/>
          </p:nvSpPr>
          <p:spPr>
            <a:xfrm>
              <a:off x="6269825" y="2267475"/>
              <a:ext cx="1121699" cy="1024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</a:endParaRPr>
            </a:p>
          </p:txBody>
        </p:sp>
      </p:grpSp>
      <p:grpSp>
        <p:nvGrpSpPr>
          <p:cNvPr id="1134" name="Shape 1134"/>
          <p:cNvGrpSpPr/>
          <p:nvPr/>
        </p:nvGrpSpPr>
        <p:grpSpPr>
          <a:xfrm>
            <a:off x="4708476" y="3118352"/>
            <a:ext cx="1408948" cy="570096"/>
            <a:chOff x="5240458" y="2267475"/>
            <a:chExt cx="2151066" cy="1024800"/>
          </a:xfrm>
        </p:grpSpPr>
        <p:grpSp>
          <p:nvGrpSpPr>
            <p:cNvPr id="1135" name="Shape 1135"/>
            <p:cNvGrpSpPr/>
            <p:nvPr/>
          </p:nvGrpSpPr>
          <p:grpSpPr>
            <a:xfrm>
              <a:off x="5240458" y="2405048"/>
              <a:ext cx="1042800" cy="756000"/>
              <a:chOff x="7199406" y="3527373"/>
              <a:chExt cx="1042800" cy="756000"/>
            </a:xfrm>
          </p:grpSpPr>
          <p:sp>
            <p:nvSpPr>
              <p:cNvPr id="1136" name="Shape 1136"/>
              <p:cNvSpPr/>
              <p:nvPr/>
            </p:nvSpPr>
            <p:spPr>
              <a:xfrm>
                <a:off x="7199406" y="3527373"/>
                <a:ext cx="1042800" cy="756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5A5A5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37" name="Shape 1137"/>
              <p:cNvGrpSpPr/>
              <p:nvPr/>
            </p:nvGrpSpPr>
            <p:grpSpPr>
              <a:xfrm>
                <a:off x="7315200" y="3581765"/>
                <a:ext cx="613741" cy="611154"/>
                <a:chOff x="3510528" y="1612723"/>
                <a:chExt cx="613741" cy="611154"/>
              </a:xfrm>
            </p:grpSpPr>
            <p:sp>
              <p:nvSpPr>
                <p:cNvPr id="1138" name="Shape 1138"/>
                <p:cNvSpPr/>
                <p:nvPr/>
              </p:nvSpPr>
              <p:spPr>
                <a:xfrm>
                  <a:off x="3510528" y="1612723"/>
                  <a:ext cx="613741" cy="611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5" h="1180" extrusionOk="0">
                      <a:moveTo>
                        <a:pt x="495" y="13"/>
                      </a:moveTo>
                      <a:cubicBezTo>
                        <a:pt x="591" y="0"/>
                        <a:pt x="687" y="13"/>
                        <a:pt x="687" y="13"/>
                      </a:cubicBezTo>
                      <a:cubicBezTo>
                        <a:pt x="687" y="13"/>
                        <a:pt x="687" y="109"/>
                        <a:pt x="687" y="205"/>
                      </a:cubicBezTo>
                      <a:cubicBezTo>
                        <a:pt x="738" y="211"/>
                        <a:pt x="789" y="253"/>
                        <a:pt x="789" y="253"/>
                      </a:cubicBezTo>
                      <a:cubicBezTo>
                        <a:pt x="789" y="253"/>
                        <a:pt x="857" y="185"/>
                        <a:pt x="926" y="118"/>
                      </a:cubicBezTo>
                      <a:cubicBezTo>
                        <a:pt x="1013" y="178"/>
                        <a:pt x="1064" y="255"/>
                        <a:pt x="1064" y="255"/>
                      </a:cubicBezTo>
                      <a:cubicBezTo>
                        <a:pt x="1064" y="255"/>
                        <a:pt x="995" y="322"/>
                        <a:pt x="926" y="390"/>
                      </a:cubicBezTo>
                      <a:cubicBezTo>
                        <a:pt x="963" y="430"/>
                        <a:pt x="975" y="493"/>
                        <a:pt x="975" y="493"/>
                      </a:cubicBezTo>
                      <a:cubicBezTo>
                        <a:pt x="975" y="493"/>
                        <a:pt x="1071" y="493"/>
                        <a:pt x="1167" y="493"/>
                      </a:cubicBezTo>
                      <a:cubicBezTo>
                        <a:pt x="1185" y="586"/>
                        <a:pt x="1167" y="685"/>
                        <a:pt x="1167" y="685"/>
                      </a:cubicBezTo>
                      <a:cubicBezTo>
                        <a:pt x="1167" y="685"/>
                        <a:pt x="1071" y="685"/>
                        <a:pt x="975" y="685"/>
                      </a:cubicBezTo>
                      <a:cubicBezTo>
                        <a:pt x="971" y="739"/>
                        <a:pt x="927" y="790"/>
                        <a:pt x="927" y="790"/>
                      </a:cubicBezTo>
                      <a:lnTo>
                        <a:pt x="1064" y="924"/>
                      </a:lnTo>
                      <a:cubicBezTo>
                        <a:pt x="1064" y="924"/>
                        <a:pt x="1005" y="1002"/>
                        <a:pt x="927" y="1060"/>
                      </a:cubicBezTo>
                      <a:cubicBezTo>
                        <a:pt x="859" y="993"/>
                        <a:pt x="791" y="927"/>
                        <a:pt x="791" y="927"/>
                      </a:cubicBezTo>
                      <a:cubicBezTo>
                        <a:pt x="791" y="927"/>
                        <a:pt x="744" y="966"/>
                        <a:pt x="687" y="973"/>
                      </a:cubicBezTo>
                      <a:cubicBezTo>
                        <a:pt x="687" y="1069"/>
                        <a:pt x="687" y="1165"/>
                        <a:pt x="687" y="1165"/>
                      </a:cubicBezTo>
                      <a:cubicBezTo>
                        <a:pt x="687" y="1165"/>
                        <a:pt x="591" y="1180"/>
                        <a:pt x="495" y="1165"/>
                      </a:cubicBezTo>
                      <a:cubicBezTo>
                        <a:pt x="495" y="1165"/>
                        <a:pt x="495" y="1069"/>
                        <a:pt x="495" y="973"/>
                      </a:cubicBezTo>
                      <a:cubicBezTo>
                        <a:pt x="441" y="967"/>
                        <a:pt x="390" y="925"/>
                        <a:pt x="390" y="925"/>
                      </a:cubicBezTo>
                      <a:cubicBezTo>
                        <a:pt x="390" y="925"/>
                        <a:pt x="322" y="993"/>
                        <a:pt x="254" y="1062"/>
                      </a:cubicBezTo>
                      <a:cubicBezTo>
                        <a:pt x="177" y="1003"/>
                        <a:pt x="119" y="927"/>
                        <a:pt x="119" y="927"/>
                      </a:cubicBezTo>
                      <a:lnTo>
                        <a:pt x="257" y="789"/>
                      </a:lnTo>
                      <a:cubicBezTo>
                        <a:pt x="257" y="789"/>
                        <a:pt x="215" y="741"/>
                        <a:pt x="207" y="685"/>
                      </a:cubicBezTo>
                      <a:cubicBezTo>
                        <a:pt x="111" y="685"/>
                        <a:pt x="15" y="685"/>
                        <a:pt x="15" y="685"/>
                      </a:cubicBezTo>
                      <a:cubicBezTo>
                        <a:pt x="0" y="589"/>
                        <a:pt x="15" y="493"/>
                        <a:pt x="15" y="493"/>
                      </a:cubicBezTo>
                      <a:cubicBezTo>
                        <a:pt x="15" y="493"/>
                        <a:pt x="111" y="493"/>
                        <a:pt x="207" y="493"/>
                      </a:cubicBezTo>
                      <a:cubicBezTo>
                        <a:pt x="212" y="441"/>
                        <a:pt x="255" y="388"/>
                        <a:pt x="255" y="388"/>
                      </a:cubicBezTo>
                      <a:cubicBezTo>
                        <a:pt x="255" y="388"/>
                        <a:pt x="187" y="320"/>
                        <a:pt x="119" y="252"/>
                      </a:cubicBezTo>
                      <a:cubicBezTo>
                        <a:pt x="179" y="172"/>
                        <a:pt x="255" y="115"/>
                        <a:pt x="255" y="115"/>
                      </a:cubicBezTo>
                      <a:lnTo>
                        <a:pt x="393" y="253"/>
                      </a:lnTo>
                      <a:cubicBezTo>
                        <a:pt x="393" y="253"/>
                        <a:pt x="441" y="210"/>
                        <a:pt x="495" y="205"/>
                      </a:cubicBezTo>
                      <a:cubicBezTo>
                        <a:pt x="495" y="109"/>
                        <a:pt x="495" y="109"/>
                        <a:pt x="495" y="13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9" name="Shape 1139"/>
                <p:cNvSpPr/>
                <p:nvPr/>
              </p:nvSpPr>
              <p:spPr>
                <a:xfrm>
                  <a:off x="3766901" y="1868060"/>
                  <a:ext cx="99300" cy="993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140" name="Shape 1140"/>
            <p:cNvSpPr/>
            <p:nvPr/>
          </p:nvSpPr>
          <p:spPr>
            <a:xfrm>
              <a:off x="6269825" y="2267475"/>
              <a:ext cx="1121699" cy="1024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</a:endParaRPr>
            </a:p>
          </p:txBody>
        </p:sp>
      </p:grpSp>
      <p:grpSp>
        <p:nvGrpSpPr>
          <p:cNvPr id="1141" name="Shape 1141"/>
          <p:cNvGrpSpPr/>
          <p:nvPr/>
        </p:nvGrpSpPr>
        <p:grpSpPr>
          <a:xfrm>
            <a:off x="4708476" y="3727952"/>
            <a:ext cx="1408948" cy="570096"/>
            <a:chOff x="5240458" y="2267475"/>
            <a:chExt cx="2151066" cy="1024800"/>
          </a:xfrm>
        </p:grpSpPr>
        <p:grpSp>
          <p:nvGrpSpPr>
            <p:cNvPr id="1142" name="Shape 1142"/>
            <p:cNvGrpSpPr/>
            <p:nvPr/>
          </p:nvGrpSpPr>
          <p:grpSpPr>
            <a:xfrm>
              <a:off x="5240458" y="2405048"/>
              <a:ext cx="1042800" cy="756000"/>
              <a:chOff x="7199406" y="3527373"/>
              <a:chExt cx="1042800" cy="756000"/>
            </a:xfrm>
          </p:grpSpPr>
          <p:sp>
            <p:nvSpPr>
              <p:cNvPr id="1143" name="Shape 1143"/>
              <p:cNvSpPr/>
              <p:nvPr/>
            </p:nvSpPr>
            <p:spPr>
              <a:xfrm>
                <a:off x="7199406" y="3527373"/>
                <a:ext cx="1042800" cy="756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5A5A5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44" name="Shape 1144"/>
              <p:cNvGrpSpPr/>
              <p:nvPr/>
            </p:nvGrpSpPr>
            <p:grpSpPr>
              <a:xfrm>
                <a:off x="7315200" y="3581765"/>
                <a:ext cx="613741" cy="611154"/>
                <a:chOff x="3510528" y="1612723"/>
                <a:chExt cx="613741" cy="611154"/>
              </a:xfrm>
            </p:grpSpPr>
            <p:sp>
              <p:nvSpPr>
                <p:cNvPr id="1145" name="Shape 1145"/>
                <p:cNvSpPr/>
                <p:nvPr/>
              </p:nvSpPr>
              <p:spPr>
                <a:xfrm>
                  <a:off x="3510528" y="1612723"/>
                  <a:ext cx="613741" cy="611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5" h="1180" extrusionOk="0">
                      <a:moveTo>
                        <a:pt x="495" y="13"/>
                      </a:moveTo>
                      <a:cubicBezTo>
                        <a:pt x="591" y="0"/>
                        <a:pt x="687" y="13"/>
                        <a:pt x="687" y="13"/>
                      </a:cubicBezTo>
                      <a:cubicBezTo>
                        <a:pt x="687" y="13"/>
                        <a:pt x="687" y="109"/>
                        <a:pt x="687" y="205"/>
                      </a:cubicBezTo>
                      <a:cubicBezTo>
                        <a:pt x="738" y="211"/>
                        <a:pt x="789" y="253"/>
                        <a:pt x="789" y="253"/>
                      </a:cubicBezTo>
                      <a:cubicBezTo>
                        <a:pt x="789" y="253"/>
                        <a:pt x="857" y="185"/>
                        <a:pt x="926" y="118"/>
                      </a:cubicBezTo>
                      <a:cubicBezTo>
                        <a:pt x="1013" y="178"/>
                        <a:pt x="1064" y="255"/>
                        <a:pt x="1064" y="255"/>
                      </a:cubicBezTo>
                      <a:cubicBezTo>
                        <a:pt x="1064" y="255"/>
                        <a:pt x="995" y="322"/>
                        <a:pt x="926" y="390"/>
                      </a:cubicBezTo>
                      <a:cubicBezTo>
                        <a:pt x="963" y="430"/>
                        <a:pt x="975" y="493"/>
                        <a:pt x="975" y="493"/>
                      </a:cubicBezTo>
                      <a:cubicBezTo>
                        <a:pt x="975" y="493"/>
                        <a:pt x="1071" y="493"/>
                        <a:pt x="1167" y="493"/>
                      </a:cubicBezTo>
                      <a:cubicBezTo>
                        <a:pt x="1185" y="586"/>
                        <a:pt x="1167" y="685"/>
                        <a:pt x="1167" y="685"/>
                      </a:cubicBezTo>
                      <a:cubicBezTo>
                        <a:pt x="1167" y="685"/>
                        <a:pt x="1071" y="685"/>
                        <a:pt x="975" y="685"/>
                      </a:cubicBezTo>
                      <a:cubicBezTo>
                        <a:pt x="971" y="739"/>
                        <a:pt x="927" y="790"/>
                        <a:pt x="927" y="790"/>
                      </a:cubicBezTo>
                      <a:lnTo>
                        <a:pt x="1064" y="924"/>
                      </a:lnTo>
                      <a:cubicBezTo>
                        <a:pt x="1064" y="924"/>
                        <a:pt x="1005" y="1002"/>
                        <a:pt x="927" y="1060"/>
                      </a:cubicBezTo>
                      <a:cubicBezTo>
                        <a:pt x="859" y="993"/>
                        <a:pt x="791" y="927"/>
                        <a:pt x="791" y="927"/>
                      </a:cubicBezTo>
                      <a:cubicBezTo>
                        <a:pt x="791" y="927"/>
                        <a:pt x="744" y="966"/>
                        <a:pt x="687" y="973"/>
                      </a:cubicBezTo>
                      <a:cubicBezTo>
                        <a:pt x="687" y="1069"/>
                        <a:pt x="687" y="1165"/>
                        <a:pt x="687" y="1165"/>
                      </a:cubicBezTo>
                      <a:cubicBezTo>
                        <a:pt x="687" y="1165"/>
                        <a:pt x="591" y="1180"/>
                        <a:pt x="495" y="1165"/>
                      </a:cubicBezTo>
                      <a:cubicBezTo>
                        <a:pt x="495" y="1165"/>
                        <a:pt x="495" y="1069"/>
                        <a:pt x="495" y="973"/>
                      </a:cubicBezTo>
                      <a:cubicBezTo>
                        <a:pt x="441" y="967"/>
                        <a:pt x="390" y="925"/>
                        <a:pt x="390" y="925"/>
                      </a:cubicBezTo>
                      <a:cubicBezTo>
                        <a:pt x="390" y="925"/>
                        <a:pt x="322" y="993"/>
                        <a:pt x="254" y="1062"/>
                      </a:cubicBezTo>
                      <a:cubicBezTo>
                        <a:pt x="177" y="1003"/>
                        <a:pt x="119" y="927"/>
                        <a:pt x="119" y="927"/>
                      </a:cubicBezTo>
                      <a:lnTo>
                        <a:pt x="257" y="789"/>
                      </a:lnTo>
                      <a:cubicBezTo>
                        <a:pt x="257" y="789"/>
                        <a:pt x="215" y="741"/>
                        <a:pt x="207" y="685"/>
                      </a:cubicBezTo>
                      <a:cubicBezTo>
                        <a:pt x="111" y="685"/>
                        <a:pt x="15" y="685"/>
                        <a:pt x="15" y="685"/>
                      </a:cubicBezTo>
                      <a:cubicBezTo>
                        <a:pt x="0" y="589"/>
                        <a:pt x="15" y="493"/>
                        <a:pt x="15" y="493"/>
                      </a:cubicBezTo>
                      <a:cubicBezTo>
                        <a:pt x="15" y="493"/>
                        <a:pt x="111" y="493"/>
                        <a:pt x="207" y="493"/>
                      </a:cubicBezTo>
                      <a:cubicBezTo>
                        <a:pt x="212" y="441"/>
                        <a:pt x="255" y="388"/>
                        <a:pt x="255" y="388"/>
                      </a:cubicBezTo>
                      <a:cubicBezTo>
                        <a:pt x="255" y="388"/>
                        <a:pt x="187" y="320"/>
                        <a:pt x="119" y="252"/>
                      </a:cubicBezTo>
                      <a:cubicBezTo>
                        <a:pt x="179" y="172"/>
                        <a:pt x="255" y="115"/>
                        <a:pt x="255" y="115"/>
                      </a:cubicBezTo>
                      <a:lnTo>
                        <a:pt x="393" y="253"/>
                      </a:lnTo>
                      <a:cubicBezTo>
                        <a:pt x="393" y="253"/>
                        <a:pt x="441" y="210"/>
                        <a:pt x="495" y="205"/>
                      </a:cubicBezTo>
                      <a:cubicBezTo>
                        <a:pt x="495" y="109"/>
                        <a:pt x="495" y="109"/>
                        <a:pt x="495" y="13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6" name="Shape 1146"/>
                <p:cNvSpPr/>
                <p:nvPr/>
              </p:nvSpPr>
              <p:spPr>
                <a:xfrm>
                  <a:off x="3766901" y="1868060"/>
                  <a:ext cx="99300" cy="993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147" name="Shape 1147"/>
            <p:cNvSpPr/>
            <p:nvPr/>
          </p:nvSpPr>
          <p:spPr>
            <a:xfrm>
              <a:off x="6269825" y="2267475"/>
              <a:ext cx="1121699" cy="1024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</a:endParaRPr>
            </a:p>
          </p:txBody>
        </p:sp>
      </p:grpSp>
      <p:grpSp>
        <p:nvGrpSpPr>
          <p:cNvPr id="1148" name="Shape 1148"/>
          <p:cNvGrpSpPr/>
          <p:nvPr/>
        </p:nvGrpSpPr>
        <p:grpSpPr>
          <a:xfrm>
            <a:off x="4708476" y="4337552"/>
            <a:ext cx="1408948" cy="570096"/>
            <a:chOff x="5240458" y="2267475"/>
            <a:chExt cx="2151066" cy="1024800"/>
          </a:xfrm>
        </p:grpSpPr>
        <p:grpSp>
          <p:nvGrpSpPr>
            <p:cNvPr id="1149" name="Shape 1149"/>
            <p:cNvGrpSpPr/>
            <p:nvPr/>
          </p:nvGrpSpPr>
          <p:grpSpPr>
            <a:xfrm>
              <a:off x="5240458" y="2405048"/>
              <a:ext cx="1042800" cy="756000"/>
              <a:chOff x="7199406" y="3527373"/>
              <a:chExt cx="1042800" cy="756000"/>
            </a:xfrm>
          </p:grpSpPr>
          <p:sp>
            <p:nvSpPr>
              <p:cNvPr id="1150" name="Shape 1150"/>
              <p:cNvSpPr/>
              <p:nvPr/>
            </p:nvSpPr>
            <p:spPr>
              <a:xfrm>
                <a:off x="7199406" y="3527373"/>
                <a:ext cx="1042800" cy="756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5A5A5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51" name="Shape 1151"/>
              <p:cNvGrpSpPr/>
              <p:nvPr/>
            </p:nvGrpSpPr>
            <p:grpSpPr>
              <a:xfrm>
                <a:off x="7315200" y="3581765"/>
                <a:ext cx="613741" cy="611154"/>
                <a:chOff x="3510528" y="1612723"/>
                <a:chExt cx="613741" cy="611154"/>
              </a:xfrm>
            </p:grpSpPr>
            <p:sp>
              <p:nvSpPr>
                <p:cNvPr id="1152" name="Shape 1152"/>
                <p:cNvSpPr/>
                <p:nvPr/>
              </p:nvSpPr>
              <p:spPr>
                <a:xfrm>
                  <a:off x="3510528" y="1612723"/>
                  <a:ext cx="613741" cy="611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5" h="1180" extrusionOk="0">
                      <a:moveTo>
                        <a:pt x="495" y="13"/>
                      </a:moveTo>
                      <a:cubicBezTo>
                        <a:pt x="591" y="0"/>
                        <a:pt x="687" y="13"/>
                        <a:pt x="687" y="13"/>
                      </a:cubicBezTo>
                      <a:cubicBezTo>
                        <a:pt x="687" y="13"/>
                        <a:pt x="687" y="109"/>
                        <a:pt x="687" y="205"/>
                      </a:cubicBezTo>
                      <a:cubicBezTo>
                        <a:pt x="738" y="211"/>
                        <a:pt x="789" y="253"/>
                        <a:pt x="789" y="253"/>
                      </a:cubicBezTo>
                      <a:cubicBezTo>
                        <a:pt x="789" y="253"/>
                        <a:pt x="857" y="185"/>
                        <a:pt x="926" y="118"/>
                      </a:cubicBezTo>
                      <a:cubicBezTo>
                        <a:pt x="1013" y="178"/>
                        <a:pt x="1064" y="255"/>
                        <a:pt x="1064" y="255"/>
                      </a:cubicBezTo>
                      <a:cubicBezTo>
                        <a:pt x="1064" y="255"/>
                        <a:pt x="995" y="322"/>
                        <a:pt x="926" y="390"/>
                      </a:cubicBezTo>
                      <a:cubicBezTo>
                        <a:pt x="963" y="430"/>
                        <a:pt x="975" y="493"/>
                        <a:pt x="975" y="493"/>
                      </a:cubicBezTo>
                      <a:cubicBezTo>
                        <a:pt x="975" y="493"/>
                        <a:pt x="1071" y="493"/>
                        <a:pt x="1167" y="493"/>
                      </a:cubicBezTo>
                      <a:cubicBezTo>
                        <a:pt x="1185" y="586"/>
                        <a:pt x="1167" y="685"/>
                        <a:pt x="1167" y="685"/>
                      </a:cubicBezTo>
                      <a:cubicBezTo>
                        <a:pt x="1167" y="685"/>
                        <a:pt x="1071" y="685"/>
                        <a:pt x="975" y="685"/>
                      </a:cubicBezTo>
                      <a:cubicBezTo>
                        <a:pt x="971" y="739"/>
                        <a:pt x="927" y="790"/>
                        <a:pt x="927" y="790"/>
                      </a:cubicBezTo>
                      <a:lnTo>
                        <a:pt x="1064" y="924"/>
                      </a:lnTo>
                      <a:cubicBezTo>
                        <a:pt x="1064" y="924"/>
                        <a:pt x="1005" y="1002"/>
                        <a:pt x="927" y="1060"/>
                      </a:cubicBezTo>
                      <a:cubicBezTo>
                        <a:pt x="859" y="993"/>
                        <a:pt x="791" y="927"/>
                        <a:pt x="791" y="927"/>
                      </a:cubicBezTo>
                      <a:cubicBezTo>
                        <a:pt x="791" y="927"/>
                        <a:pt x="744" y="966"/>
                        <a:pt x="687" y="973"/>
                      </a:cubicBezTo>
                      <a:cubicBezTo>
                        <a:pt x="687" y="1069"/>
                        <a:pt x="687" y="1165"/>
                        <a:pt x="687" y="1165"/>
                      </a:cubicBezTo>
                      <a:cubicBezTo>
                        <a:pt x="687" y="1165"/>
                        <a:pt x="591" y="1180"/>
                        <a:pt x="495" y="1165"/>
                      </a:cubicBezTo>
                      <a:cubicBezTo>
                        <a:pt x="495" y="1165"/>
                        <a:pt x="495" y="1069"/>
                        <a:pt x="495" y="973"/>
                      </a:cubicBezTo>
                      <a:cubicBezTo>
                        <a:pt x="441" y="967"/>
                        <a:pt x="390" y="925"/>
                        <a:pt x="390" y="925"/>
                      </a:cubicBezTo>
                      <a:cubicBezTo>
                        <a:pt x="390" y="925"/>
                        <a:pt x="322" y="993"/>
                        <a:pt x="254" y="1062"/>
                      </a:cubicBezTo>
                      <a:cubicBezTo>
                        <a:pt x="177" y="1003"/>
                        <a:pt x="119" y="927"/>
                        <a:pt x="119" y="927"/>
                      </a:cubicBezTo>
                      <a:lnTo>
                        <a:pt x="257" y="789"/>
                      </a:lnTo>
                      <a:cubicBezTo>
                        <a:pt x="257" y="789"/>
                        <a:pt x="215" y="741"/>
                        <a:pt x="207" y="685"/>
                      </a:cubicBezTo>
                      <a:cubicBezTo>
                        <a:pt x="111" y="685"/>
                        <a:pt x="15" y="685"/>
                        <a:pt x="15" y="685"/>
                      </a:cubicBezTo>
                      <a:cubicBezTo>
                        <a:pt x="0" y="589"/>
                        <a:pt x="15" y="493"/>
                        <a:pt x="15" y="493"/>
                      </a:cubicBezTo>
                      <a:cubicBezTo>
                        <a:pt x="15" y="493"/>
                        <a:pt x="111" y="493"/>
                        <a:pt x="207" y="493"/>
                      </a:cubicBezTo>
                      <a:cubicBezTo>
                        <a:pt x="212" y="441"/>
                        <a:pt x="255" y="388"/>
                        <a:pt x="255" y="388"/>
                      </a:cubicBezTo>
                      <a:cubicBezTo>
                        <a:pt x="255" y="388"/>
                        <a:pt x="187" y="320"/>
                        <a:pt x="119" y="252"/>
                      </a:cubicBezTo>
                      <a:cubicBezTo>
                        <a:pt x="179" y="172"/>
                        <a:pt x="255" y="115"/>
                        <a:pt x="255" y="115"/>
                      </a:cubicBezTo>
                      <a:lnTo>
                        <a:pt x="393" y="253"/>
                      </a:lnTo>
                      <a:cubicBezTo>
                        <a:pt x="393" y="253"/>
                        <a:pt x="441" y="210"/>
                        <a:pt x="495" y="205"/>
                      </a:cubicBezTo>
                      <a:cubicBezTo>
                        <a:pt x="495" y="109"/>
                        <a:pt x="495" y="109"/>
                        <a:pt x="495" y="13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3" name="Shape 1153"/>
                <p:cNvSpPr/>
                <p:nvPr/>
              </p:nvSpPr>
              <p:spPr>
                <a:xfrm>
                  <a:off x="3766901" y="1868060"/>
                  <a:ext cx="99300" cy="993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154" name="Shape 1154"/>
            <p:cNvSpPr/>
            <p:nvPr/>
          </p:nvSpPr>
          <p:spPr>
            <a:xfrm>
              <a:off x="6269825" y="2267475"/>
              <a:ext cx="1121699" cy="1024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</a:endParaRPr>
            </a:p>
          </p:txBody>
        </p:sp>
      </p:grpSp>
      <p:grpSp>
        <p:nvGrpSpPr>
          <p:cNvPr id="1155" name="Shape 1155"/>
          <p:cNvGrpSpPr/>
          <p:nvPr/>
        </p:nvGrpSpPr>
        <p:grpSpPr>
          <a:xfrm>
            <a:off x="4708476" y="4947152"/>
            <a:ext cx="1408948" cy="570096"/>
            <a:chOff x="5240458" y="2267475"/>
            <a:chExt cx="2151066" cy="1024800"/>
          </a:xfrm>
        </p:grpSpPr>
        <p:grpSp>
          <p:nvGrpSpPr>
            <p:cNvPr id="1156" name="Shape 1156"/>
            <p:cNvGrpSpPr/>
            <p:nvPr/>
          </p:nvGrpSpPr>
          <p:grpSpPr>
            <a:xfrm>
              <a:off x="5240458" y="2405048"/>
              <a:ext cx="1042800" cy="756000"/>
              <a:chOff x="7199406" y="3527373"/>
              <a:chExt cx="1042800" cy="756000"/>
            </a:xfrm>
          </p:grpSpPr>
          <p:sp>
            <p:nvSpPr>
              <p:cNvPr id="1157" name="Shape 1157"/>
              <p:cNvSpPr/>
              <p:nvPr/>
            </p:nvSpPr>
            <p:spPr>
              <a:xfrm>
                <a:off x="7199406" y="3527373"/>
                <a:ext cx="1042800" cy="756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5A5A5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58" name="Shape 1158"/>
              <p:cNvGrpSpPr/>
              <p:nvPr/>
            </p:nvGrpSpPr>
            <p:grpSpPr>
              <a:xfrm>
                <a:off x="7315200" y="3581765"/>
                <a:ext cx="613741" cy="611154"/>
                <a:chOff x="3510528" y="1612723"/>
                <a:chExt cx="613741" cy="611154"/>
              </a:xfrm>
            </p:grpSpPr>
            <p:sp>
              <p:nvSpPr>
                <p:cNvPr id="1159" name="Shape 1159"/>
                <p:cNvSpPr/>
                <p:nvPr/>
              </p:nvSpPr>
              <p:spPr>
                <a:xfrm>
                  <a:off x="3510528" y="1612723"/>
                  <a:ext cx="613741" cy="611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5" h="1180" extrusionOk="0">
                      <a:moveTo>
                        <a:pt x="495" y="13"/>
                      </a:moveTo>
                      <a:cubicBezTo>
                        <a:pt x="591" y="0"/>
                        <a:pt x="687" y="13"/>
                        <a:pt x="687" y="13"/>
                      </a:cubicBezTo>
                      <a:cubicBezTo>
                        <a:pt x="687" y="13"/>
                        <a:pt x="687" y="109"/>
                        <a:pt x="687" y="205"/>
                      </a:cubicBezTo>
                      <a:cubicBezTo>
                        <a:pt x="738" y="211"/>
                        <a:pt x="789" y="253"/>
                        <a:pt x="789" y="253"/>
                      </a:cubicBezTo>
                      <a:cubicBezTo>
                        <a:pt x="789" y="253"/>
                        <a:pt x="857" y="185"/>
                        <a:pt x="926" y="118"/>
                      </a:cubicBezTo>
                      <a:cubicBezTo>
                        <a:pt x="1013" y="178"/>
                        <a:pt x="1064" y="255"/>
                        <a:pt x="1064" y="255"/>
                      </a:cubicBezTo>
                      <a:cubicBezTo>
                        <a:pt x="1064" y="255"/>
                        <a:pt x="995" y="322"/>
                        <a:pt x="926" y="390"/>
                      </a:cubicBezTo>
                      <a:cubicBezTo>
                        <a:pt x="963" y="430"/>
                        <a:pt x="975" y="493"/>
                        <a:pt x="975" y="493"/>
                      </a:cubicBezTo>
                      <a:cubicBezTo>
                        <a:pt x="975" y="493"/>
                        <a:pt x="1071" y="493"/>
                        <a:pt x="1167" y="493"/>
                      </a:cubicBezTo>
                      <a:cubicBezTo>
                        <a:pt x="1185" y="586"/>
                        <a:pt x="1167" y="685"/>
                        <a:pt x="1167" y="685"/>
                      </a:cubicBezTo>
                      <a:cubicBezTo>
                        <a:pt x="1167" y="685"/>
                        <a:pt x="1071" y="685"/>
                        <a:pt x="975" y="685"/>
                      </a:cubicBezTo>
                      <a:cubicBezTo>
                        <a:pt x="971" y="739"/>
                        <a:pt x="927" y="790"/>
                        <a:pt x="927" y="790"/>
                      </a:cubicBezTo>
                      <a:lnTo>
                        <a:pt x="1064" y="924"/>
                      </a:lnTo>
                      <a:cubicBezTo>
                        <a:pt x="1064" y="924"/>
                        <a:pt x="1005" y="1002"/>
                        <a:pt x="927" y="1060"/>
                      </a:cubicBezTo>
                      <a:cubicBezTo>
                        <a:pt x="859" y="993"/>
                        <a:pt x="791" y="927"/>
                        <a:pt x="791" y="927"/>
                      </a:cubicBezTo>
                      <a:cubicBezTo>
                        <a:pt x="791" y="927"/>
                        <a:pt x="744" y="966"/>
                        <a:pt x="687" y="973"/>
                      </a:cubicBezTo>
                      <a:cubicBezTo>
                        <a:pt x="687" y="1069"/>
                        <a:pt x="687" y="1165"/>
                        <a:pt x="687" y="1165"/>
                      </a:cubicBezTo>
                      <a:cubicBezTo>
                        <a:pt x="687" y="1165"/>
                        <a:pt x="591" y="1180"/>
                        <a:pt x="495" y="1165"/>
                      </a:cubicBezTo>
                      <a:cubicBezTo>
                        <a:pt x="495" y="1165"/>
                        <a:pt x="495" y="1069"/>
                        <a:pt x="495" y="973"/>
                      </a:cubicBezTo>
                      <a:cubicBezTo>
                        <a:pt x="441" y="967"/>
                        <a:pt x="390" y="925"/>
                        <a:pt x="390" y="925"/>
                      </a:cubicBezTo>
                      <a:cubicBezTo>
                        <a:pt x="390" y="925"/>
                        <a:pt x="322" y="993"/>
                        <a:pt x="254" y="1062"/>
                      </a:cubicBezTo>
                      <a:cubicBezTo>
                        <a:pt x="177" y="1003"/>
                        <a:pt x="119" y="927"/>
                        <a:pt x="119" y="927"/>
                      </a:cubicBezTo>
                      <a:lnTo>
                        <a:pt x="257" y="789"/>
                      </a:lnTo>
                      <a:cubicBezTo>
                        <a:pt x="257" y="789"/>
                        <a:pt x="215" y="741"/>
                        <a:pt x="207" y="685"/>
                      </a:cubicBezTo>
                      <a:cubicBezTo>
                        <a:pt x="111" y="685"/>
                        <a:pt x="15" y="685"/>
                        <a:pt x="15" y="685"/>
                      </a:cubicBezTo>
                      <a:cubicBezTo>
                        <a:pt x="0" y="589"/>
                        <a:pt x="15" y="493"/>
                        <a:pt x="15" y="493"/>
                      </a:cubicBezTo>
                      <a:cubicBezTo>
                        <a:pt x="15" y="493"/>
                        <a:pt x="111" y="493"/>
                        <a:pt x="207" y="493"/>
                      </a:cubicBezTo>
                      <a:cubicBezTo>
                        <a:pt x="212" y="441"/>
                        <a:pt x="255" y="388"/>
                        <a:pt x="255" y="388"/>
                      </a:cubicBezTo>
                      <a:cubicBezTo>
                        <a:pt x="255" y="388"/>
                        <a:pt x="187" y="320"/>
                        <a:pt x="119" y="252"/>
                      </a:cubicBezTo>
                      <a:cubicBezTo>
                        <a:pt x="179" y="172"/>
                        <a:pt x="255" y="115"/>
                        <a:pt x="255" y="115"/>
                      </a:cubicBezTo>
                      <a:lnTo>
                        <a:pt x="393" y="253"/>
                      </a:lnTo>
                      <a:cubicBezTo>
                        <a:pt x="393" y="253"/>
                        <a:pt x="441" y="210"/>
                        <a:pt x="495" y="205"/>
                      </a:cubicBezTo>
                      <a:cubicBezTo>
                        <a:pt x="495" y="109"/>
                        <a:pt x="495" y="109"/>
                        <a:pt x="495" y="13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0" name="Shape 1160"/>
                <p:cNvSpPr/>
                <p:nvPr/>
              </p:nvSpPr>
              <p:spPr>
                <a:xfrm>
                  <a:off x="3766901" y="1868060"/>
                  <a:ext cx="99300" cy="993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161" name="Shape 1161"/>
            <p:cNvSpPr/>
            <p:nvPr/>
          </p:nvSpPr>
          <p:spPr>
            <a:xfrm>
              <a:off x="6269825" y="2267475"/>
              <a:ext cx="1121699" cy="1024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</a:endParaRPr>
            </a:p>
          </p:txBody>
        </p:sp>
      </p:grpSp>
      <p:grpSp>
        <p:nvGrpSpPr>
          <p:cNvPr id="1162" name="Shape 1162"/>
          <p:cNvGrpSpPr/>
          <p:nvPr/>
        </p:nvGrpSpPr>
        <p:grpSpPr>
          <a:xfrm>
            <a:off x="6156276" y="3118352"/>
            <a:ext cx="1408948" cy="570096"/>
            <a:chOff x="5240458" y="2267475"/>
            <a:chExt cx="2151066" cy="1024800"/>
          </a:xfrm>
        </p:grpSpPr>
        <p:grpSp>
          <p:nvGrpSpPr>
            <p:cNvPr id="1163" name="Shape 1163"/>
            <p:cNvGrpSpPr/>
            <p:nvPr/>
          </p:nvGrpSpPr>
          <p:grpSpPr>
            <a:xfrm>
              <a:off x="5240458" y="2405048"/>
              <a:ext cx="1042800" cy="756000"/>
              <a:chOff x="7199406" y="3527373"/>
              <a:chExt cx="1042800" cy="756000"/>
            </a:xfrm>
          </p:grpSpPr>
          <p:sp>
            <p:nvSpPr>
              <p:cNvPr id="1164" name="Shape 1164"/>
              <p:cNvSpPr/>
              <p:nvPr/>
            </p:nvSpPr>
            <p:spPr>
              <a:xfrm>
                <a:off x="7199406" y="3527373"/>
                <a:ext cx="1042800" cy="756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5A5A5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65" name="Shape 1165"/>
              <p:cNvGrpSpPr/>
              <p:nvPr/>
            </p:nvGrpSpPr>
            <p:grpSpPr>
              <a:xfrm>
                <a:off x="7315200" y="3581765"/>
                <a:ext cx="613741" cy="611154"/>
                <a:chOff x="3510528" y="1612723"/>
                <a:chExt cx="613741" cy="611154"/>
              </a:xfrm>
            </p:grpSpPr>
            <p:sp>
              <p:nvSpPr>
                <p:cNvPr id="1166" name="Shape 1166"/>
                <p:cNvSpPr/>
                <p:nvPr/>
              </p:nvSpPr>
              <p:spPr>
                <a:xfrm>
                  <a:off x="3510528" y="1612723"/>
                  <a:ext cx="613741" cy="611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5" h="1180" extrusionOk="0">
                      <a:moveTo>
                        <a:pt x="495" y="13"/>
                      </a:moveTo>
                      <a:cubicBezTo>
                        <a:pt x="591" y="0"/>
                        <a:pt x="687" y="13"/>
                        <a:pt x="687" y="13"/>
                      </a:cubicBezTo>
                      <a:cubicBezTo>
                        <a:pt x="687" y="13"/>
                        <a:pt x="687" y="109"/>
                        <a:pt x="687" y="205"/>
                      </a:cubicBezTo>
                      <a:cubicBezTo>
                        <a:pt x="738" y="211"/>
                        <a:pt x="789" y="253"/>
                        <a:pt x="789" y="253"/>
                      </a:cubicBezTo>
                      <a:cubicBezTo>
                        <a:pt x="789" y="253"/>
                        <a:pt x="857" y="185"/>
                        <a:pt x="926" y="118"/>
                      </a:cubicBezTo>
                      <a:cubicBezTo>
                        <a:pt x="1013" y="178"/>
                        <a:pt x="1064" y="255"/>
                        <a:pt x="1064" y="255"/>
                      </a:cubicBezTo>
                      <a:cubicBezTo>
                        <a:pt x="1064" y="255"/>
                        <a:pt x="995" y="322"/>
                        <a:pt x="926" y="390"/>
                      </a:cubicBezTo>
                      <a:cubicBezTo>
                        <a:pt x="963" y="430"/>
                        <a:pt x="975" y="493"/>
                        <a:pt x="975" y="493"/>
                      </a:cubicBezTo>
                      <a:cubicBezTo>
                        <a:pt x="975" y="493"/>
                        <a:pt x="1071" y="493"/>
                        <a:pt x="1167" y="493"/>
                      </a:cubicBezTo>
                      <a:cubicBezTo>
                        <a:pt x="1185" y="586"/>
                        <a:pt x="1167" y="685"/>
                        <a:pt x="1167" y="685"/>
                      </a:cubicBezTo>
                      <a:cubicBezTo>
                        <a:pt x="1167" y="685"/>
                        <a:pt x="1071" y="685"/>
                        <a:pt x="975" y="685"/>
                      </a:cubicBezTo>
                      <a:cubicBezTo>
                        <a:pt x="971" y="739"/>
                        <a:pt x="927" y="790"/>
                        <a:pt x="927" y="790"/>
                      </a:cubicBezTo>
                      <a:lnTo>
                        <a:pt x="1064" y="924"/>
                      </a:lnTo>
                      <a:cubicBezTo>
                        <a:pt x="1064" y="924"/>
                        <a:pt x="1005" y="1002"/>
                        <a:pt x="927" y="1060"/>
                      </a:cubicBezTo>
                      <a:cubicBezTo>
                        <a:pt x="859" y="993"/>
                        <a:pt x="791" y="927"/>
                        <a:pt x="791" y="927"/>
                      </a:cubicBezTo>
                      <a:cubicBezTo>
                        <a:pt x="791" y="927"/>
                        <a:pt x="744" y="966"/>
                        <a:pt x="687" y="973"/>
                      </a:cubicBezTo>
                      <a:cubicBezTo>
                        <a:pt x="687" y="1069"/>
                        <a:pt x="687" y="1165"/>
                        <a:pt x="687" y="1165"/>
                      </a:cubicBezTo>
                      <a:cubicBezTo>
                        <a:pt x="687" y="1165"/>
                        <a:pt x="591" y="1180"/>
                        <a:pt x="495" y="1165"/>
                      </a:cubicBezTo>
                      <a:cubicBezTo>
                        <a:pt x="495" y="1165"/>
                        <a:pt x="495" y="1069"/>
                        <a:pt x="495" y="973"/>
                      </a:cubicBezTo>
                      <a:cubicBezTo>
                        <a:pt x="441" y="967"/>
                        <a:pt x="390" y="925"/>
                        <a:pt x="390" y="925"/>
                      </a:cubicBezTo>
                      <a:cubicBezTo>
                        <a:pt x="390" y="925"/>
                        <a:pt x="322" y="993"/>
                        <a:pt x="254" y="1062"/>
                      </a:cubicBezTo>
                      <a:cubicBezTo>
                        <a:pt x="177" y="1003"/>
                        <a:pt x="119" y="927"/>
                        <a:pt x="119" y="927"/>
                      </a:cubicBezTo>
                      <a:lnTo>
                        <a:pt x="257" y="789"/>
                      </a:lnTo>
                      <a:cubicBezTo>
                        <a:pt x="257" y="789"/>
                        <a:pt x="215" y="741"/>
                        <a:pt x="207" y="685"/>
                      </a:cubicBezTo>
                      <a:cubicBezTo>
                        <a:pt x="111" y="685"/>
                        <a:pt x="15" y="685"/>
                        <a:pt x="15" y="685"/>
                      </a:cubicBezTo>
                      <a:cubicBezTo>
                        <a:pt x="0" y="589"/>
                        <a:pt x="15" y="493"/>
                        <a:pt x="15" y="493"/>
                      </a:cubicBezTo>
                      <a:cubicBezTo>
                        <a:pt x="15" y="493"/>
                        <a:pt x="111" y="493"/>
                        <a:pt x="207" y="493"/>
                      </a:cubicBezTo>
                      <a:cubicBezTo>
                        <a:pt x="212" y="441"/>
                        <a:pt x="255" y="388"/>
                        <a:pt x="255" y="388"/>
                      </a:cubicBezTo>
                      <a:cubicBezTo>
                        <a:pt x="255" y="388"/>
                        <a:pt x="187" y="320"/>
                        <a:pt x="119" y="252"/>
                      </a:cubicBezTo>
                      <a:cubicBezTo>
                        <a:pt x="179" y="172"/>
                        <a:pt x="255" y="115"/>
                        <a:pt x="255" y="115"/>
                      </a:cubicBezTo>
                      <a:lnTo>
                        <a:pt x="393" y="253"/>
                      </a:lnTo>
                      <a:cubicBezTo>
                        <a:pt x="393" y="253"/>
                        <a:pt x="441" y="210"/>
                        <a:pt x="495" y="205"/>
                      </a:cubicBezTo>
                      <a:cubicBezTo>
                        <a:pt x="495" y="109"/>
                        <a:pt x="495" y="109"/>
                        <a:pt x="495" y="13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7" name="Shape 1167"/>
                <p:cNvSpPr/>
                <p:nvPr/>
              </p:nvSpPr>
              <p:spPr>
                <a:xfrm>
                  <a:off x="3766901" y="1868060"/>
                  <a:ext cx="99300" cy="993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168" name="Shape 1168"/>
            <p:cNvSpPr/>
            <p:nvPr/>
          </p:nvSpPr>
          <p:spPr>
            <a:xfrm>
              <a:off x="6269825" y="2267475"/>
              <a:ext cx="1121699" cy="1024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</a:endParaRPr>
            </a:p>
          </p:txBody>
        </p:sp>
      </p:grpSp>
      <p:grpSp>
        <p:nvGrpSpPr>
          <p:cNvPr id="1169" name="Shape 1169"/>
          <p:cNvGrpSpPr/>
          <p:nvPr/>
        </p:nvGrpSpPr>
        <p:grpSpPr>
          <a:xfrm>
            <a:off x="6156276" y="3727952"/>
            <a:ext cx="1408948" cy="570096"/>
            <a:chOff x="5240458" y="2267475"/>
            <a:chExt cx="2151066" cy="1024800"/>
          </a:xfrm>
        </p:grpSpPr>
        <p:grpSp>
          <p:nvGrpSpPr>
            <p:cNvPr id="1170" name="Shape 1170"/>
            <p:cNvGrpSpPr/>
            <p:nvPr/>
          </p:nvGrpSpPr>
          <p:grpSpPr>
            <a:xfrm>
              <a:off x="5240458" y="2405048"/>
              <a:ext cx="1042800" cy="756000"/>
              <a:chOff x="7199406" y="3527373"/>
              <a:chExt cx="1042800" cy="756000"/>
            </a:xfrm>
          </p:grpSpPr>
          <p:sp>
            <p:nvSpPr>
              <p:cNvPr id="1171" name="Shape 1171"/>
              <p:cNvSpPr/>
              <p:nvPr/>
            </p:nvSpPr>
            <p:spPr>
              <a:xfrm>
                <a:off x="7199406" y="3527373"/>
                <a:ext cx="1042800" cy="756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5A5A5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72" name="Shape 1172"/>
              <p:cNvGrpSpPr/>
              <p:nvPr/>
            </p:nvGrpSpPr>
            <p:grpSpPr>
              <a:xfrm>
                <a:off x="7315200" y="3581765"/>
                <a:ext cx="613741" cy="611154"/>
                <a:chOff x="3510528" y="1612723"/>
                <a:chExt cx="613741" cy="611154"/>
              </a:xfrm>
            </p:grpSpPr>
            <p:sp>
              <p:nvSpPr>
                <p:cNvPr id="1173" name="Shape 1173"/>
                <p:cNvSpPr/>
                <p:nvPr/>
              </p:nvSpPr>
              <p:spPr>
                <a:xfrm>
                  <a:off x="3510528" y="1612723"/>
                  <a:ext cx="613741" cy="611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5" h="1180" extrusionOk="0">
                      <a:moveTo>
                        <a:pt x="495" y="13"/>
                      </a:moveTo>
                      <a:cubicBezTo>
                        <a:pt x="591" y="0"/>
                        <a:pt x="687" y="13"/>
                        <a:pt x="687" y="13"/>
                      </a:cubicBezTo>
                      <a:cubicBezTo>
                        <a:pt x="687" y="13"/>
                        <a:pt x="687" y="109"/>
                        <a:pt x="687" y="205"/>
                      </a:cubicBezTo>
                      <a:cubicBezTo>
                        <a:pt x="738" y="211"/>
                        <a:pt x="789" y="253"/>
                        <a:pt x="789" y="253"/>
                      </a:cubicBezTo>
                      <a:cubicBezTo>
                        <a:pt x="789" y="253"/>
                        <a:pt x="857" y="185"/>
                        <a:pt x="926" y="118"/>
                      </a:cubicBezTo>
                      <a:cubicBezTo>
                        <a:pt x="1013" y="178"/>
                        <a:pt x="1064" y="255"/>
                        <a:pt x="1064" y="255"/>
                      </a:cubicBezTo>
                      <a:cubicBezTo>
                        <a:pt x="1064" y="255"/>
                        <a:pt x="995" y="322"/>
                        <a:pt x="926" y="390"/>
                      </a:cubicBezTo>
                      <a:cubicBezTo>
                        <a:pt x="963" y="430"/>
                        <a:pt x="975" y="493"/>
                        <a:pt x="975" y="493"/>
                      </a:cubicBezTo>
                      <a:cubicBezTo>
                        <a:pt x="975" y="493"/>
                        <a:pt x="1071" y="493"/>
                        <a:pt x="1167" y="493"/>
                      </a:cubicBezTo>
                      <a:cubicBezTo>
                        <a:pt x="1185" y="586"/>
                        <a:pt x="1167" y="685"/>
                        <a:pt x="1167" y="685"/>
                      </a:cubicBezTo>
                      <a:cubicBezTo>
                        <a:pt x="1167" y="685"/>
                        <a:pt x="1071" y="685"/>
                        <a:pt x="975" y="685"/>
                      </a:cubicBezTo>
                      <a:cubicBezTo>
                        <a:pt x="971" y="739"/>
                        <a:pt x="927" y="790"/>
                        <a:pt x="927" y="790"/>
                      </a:cubicBezTo>
                      <a:lnTo>
                        <a:pt x="1064" y="924"/>
                      </a:lnTo>
                      <a:cubicBezTo>
                        <a:pt x="1064" y="924"/>
                        <a:pt x="1005" y="1002"/>
                        <a:pt x="927" y="1060"/>
                      </a:cubicBezTo>
                      <a:cubicBezTo>
                        <a:pt x="859" y="993"/>
                        <a:pt x="791" y="927"/>
                        <a:pt x="791" y="927"/>
                      </a:cubicBezTo>
                      <a:cubicBezTo>
                        <a:pt x="791" y="927"/>
                        <a:pt x="744" y="966"/>
                        <a:pt x="687" y="973"/>
                      </a:cubicBezTo>
                      <a:cubicBezTo>
                        <a:pt x="687" y="1069"/>
                        <a:pt x="687" y="1165"/>
                        <a:pt x="687" y="1165"/>
                      </a:cubicBezTo>
                      <a:cubicBezTo>
                        <a:pt x="687" y="1165"/>
                        <a:pt x="591" y="1180"/>
                        <a:pt x="495" y="1165"/>
                      </a:cubicBezTo>
                      <a:cubicBezTo>
                        <a:pt x="495" y="1165"/>
                        <a:pt x="495" y="1069"/>
                        <a:pt x="495" y="973"/>
                      </a:cubicBezTo>
                      <a:cubicBezTo>
                        <a:pt x="441" y="967"/>
                        <a:pt x="390" y="925"/>
                        <a:pt x="390" y="925"/>
                      </a:cubicBezTo>
                      <a:cubicBezTo>
                        <a:pt x="390" y="925"/>
                        <a:pt x="322" y="993"/>
                        <a:pt x="254" y="1062"/>
                      </a:cubicBezTo>
                      <a:cubicBezTo>
                        <a:pt x="177" y="1003"/>
                        <a:pt x="119" y="927"/>
                        <a:pt x="119" y="927"/>
                      </a:cubicBezTo>
                      <a:lnTo>
                        <a:pt x="257" y="789"/>
                      </a:lnTo>
                      <a:cubicBezTo>
                        <a:pt x="257" y="789"/>
                        <a:pt x="215" y="741"/>
                        <a:pt x="207" y="685"/>
                      </a:cubicBezTo>
                      <a:cubicBezTo>
                        <a:pt x="111" y="685"/>
                        <a:pt x="15" y="685"/>
                        <a:pt x="15" y="685"/>
                      </a:cubicBezTo>
                      <a:cubicBezTo>
                        <a:pt x="0" y="589"/>
                        <a:pt x="15" y="493"/>
                        <a:pt x="15" y="493"/>
                      </a:cubicBezTo>
                      <a:cubicBezTo>
                        <a:pt x="15" y="493"/>
                        <a:pt x="111" y="493"/>
                        <a:pt x="207" y="493"/>
                      </a:cubicBezTo>
                      <a:cubicBezTo>
                        <a:pt x="212" y="441"/>
                        <a:pt x="255" y="388"/>
                        <a:pt x="255" y="388"/>
                      </a:cubicBezTo>
                      <a:cubicBezTo>
                        <a:pt x="255" y="388"/>
                        <a:pt x="187" y="320"/>
                        <a:pt x="119" y="252"/>
                      </a:cubicBezTo>
                      <a:cubicBezTo>
                        <a:pt x="179" y="172"/>
                        <a:pt x="255" y="115"/>
                        <a:pt x="255" y="115"/>
                      </a:cubicBezTo>
                      <a:lnTo>
                        <a:pt x="393" y="253"/>
                      </a:lnTo>
                      <a:cubicBezTo>
                        <a:pt x="393" y="253"/>
                        <a:pt x="441" y="210"/>
                        <a:pt x="495" y="205"/>
                      </a:cubicBezTo>
                      <a:cubicBezTo>
                        <a:pt x="495" y="109"/>
                        <a:pt x="495" y="109"/>
                        <a:pt x="495" y="13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4" name="Shape 1174"/>
                <p:cNvSpPr/>
                <p:nvPr/>
              </p:nvSpPr>
              <p:spPr>
                <a:xfrm>
                  <a:off x="3766901" y="1868060"/>
                  <a:ext cx="99300" cy="993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175" name="Shape 1175"/>
            <p:cNvSpPr/>
            <p:nvPr/>
          </p:nvSpPr>
          <p:spPr>
            <a:xfrm>
              <a:off x="6269825" y="2267475"/>
              <a:ext cx="1121699" cy="1024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</a:endParaRPr>
            </a:p>
          </p:txBody>
        </p:sp>
      </p:grpSp>
      <p:grpSp>
        <p:nvGrpSpPr>
          <p:cNvPr id="1176" name="Shape 1176"/>
          <p:cNvGrpSpPr/>
          <p:nvPr/>
        </p:nvGrpSpPr>
        <p:grpSpPr>
          <a:xfrm>
            <a:off x="6156276" y="4337552"/>
            <a:ext cx="1408948" cy="570096"/>
            <a:chOff x="5240458" y="2267475"/>
            <a:chExt cx="2151066" cy="1024800"/>
          </a:xfrm>
        </p:grpSpPr>
        <p:grpSp>
          <p:nvGrpSpPr>
            <p:cNvPr id="1177" name="Shape 1177"/>
            <p:cNvGrpSpPr/>
            <p:nvPr/>
          </p:nvGrpSpPr>
          <p:grpSpPr>
            <a:xfrm>
              <a:off x="5240458" y="2405048"/>
              <a:ext cx="1042800" cy="756000"/>
              <a:chOff x="7199406" y="3527373"/>
              <a:chExt cx="1042800" cy="756000"/>
            </a:xfrm>
          </p:grpSpPr>
          <p:sp>
            <p:nvSpPr>
              <p:cNvPr id="1178" name="Shape 1178"/>
              <p:cNvSpPr/>
              <p:nvPr/>
            </p:nvSpPr>
            <p:spPr>
              <a:xfrm>
                <a:off x="7199406" y="3527373"/>
                <a:ext cx="1042800" cy="756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5A5A5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79" name="Shape 1179"/>
              <p:cNvGrpSpPr/>
              <p:nvPr/>
            </p:nvGrpSpPr>
            <p:grpSpPr>
              <a:xfrm>
                <a:off x="7315200" y="3581765"/>
                <a:ext cx="613741" cy="611154"/>
                <a:chOff x="3510528" y="1612723"/>
                <a:chExt cx="613741" cy="611154"/>
              </a:xfrm>
            </p:grpSpPr>
            <p:sp>
              <p:nvSpPr>
                <p:cNvPr id="1180" name="Shape 1180"/>
                <p:cNvSpPr/>
                <p:nvPr/>
              </p:nvSpPr>
              <p:spPr>
                <a:xfrm>
                  <a:off x="3510528" y="1612723"/>
                  <a:ext cx="613741" cy="611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5" h="1180" extrusionOk="0">
                      <a:moveTo>
                        <a:pt x="495" y="13"/>
                      </a:moveTo>
                      <a:cubicBezTo>
                        <a:pt x="591" y="0"/>
                        <a:pt x="687" y="13"/>
                        <a:pt x="687" y="13"/>
                      </a:cubicBezTo>
                      <a:cubicBezTo>
                        <a:pt x="687" y="13"/>
                        <a:pt x="687" y="109"/>
                        <a:pt x="687" y="205"/>
                      </a:cubicBezTo>
                      <a:cubicBezTo>
                        <a:pt x="738" y="211"/>
                        <a:pt x="789" y="253"/>
                        <a:pt x="789" y="253"/>
                      </a:cubicBezTo>
                      <a:cubicBezTo>
                        <a:pt x="789" y="253"/>
                        <a:pt x="857" y="185"/>
                        <a:pt x="926" y="118"/>
                      </a:cubicBezTo>
                      <a:cubicBezTo>
                        <a:pt x="1013" y="178"/>
                        <a:pt x="1064" y="255"/>
                        <a:pt x="1064" y="255"/>
                      </a:cubicBezTo>
                      <a:cubicBezTo>
                        <a:pt x="1064" y="255"/>
                        <a:pt x="995" y="322"/>
                        <a:pt x="926" y="390"/>
                      </a:cubicBezTo>
                      <a:cubicBezTo>
                        <a:pt x="963" y="430"/>
                        <a:pt x="975" y="493"/>
                        <a:pt x="975" y="493"/>
                      </a:cubicBezTo>
                      <a:cubicBezTo>
                        <a:pt x="975" y="493"/>
                        <a:pt x="1071" y="493"/>
                        <a:pt x="1167" y="493"/>
                      </a:cubicBezTo>
                      <a:cubicBezTo>
                        <a:pt x="1185" y="586"/>
                        <a:pt x="1167" y="685"/>
                        <a:pt x="1167" y="685"/>
                      </a:cubicBezTo>
                      <a:cubicBezTo>
                        <a:pt x="1167" y="685"/>
                        <a:pt x="1071" y="685"/>
                        <a:pt x="975" y="685"/>
                      </a:cubicBezTo>
                      <a:cubicBezTo>
                        <a:pt x="971" y="739"/>
                        <a:pt x="927" y="790"/>
                        <a:pt x="927" y="790"/>
                      </a:cubicBezTo>
                      <a:lnTo>
                        <a:pt x="1064" y="924"/>
                      </a:lnTo>
                      <a:cubicBezTo>
                        <a:pt x="1064" y="924"/>
                        <a:pt x="1005" y="1002"/>
                        <a:pt x="927" y="1060"/>
                      </a:cubicBezTo>
                      <a:cubicBezTo>
                        <a:pt x="859" y="993"/>
                        <a:pt x="791" y="927"/>
                        <a:pt x="791" y="927"/>
                      </a:cubicBezTo>
                      <a:cubicBezTo>
                        <a:pt x="791" y="927"/>
                        <a:pt x="744" y="966"/>
                        <a:pt x="687" y="973"/>
                      </a:cubicBezTo>
                      <a:cubicBezTo>
                        <a:pt x="687" y="1069"/>
                        <a:pt x="687" y="1165"/>
                        <a:pt x="687" y="1165"/>
                      </a:cubicBezTo>
                      <a:cubicBezTo>
                        <a:pt x="687" y="1165"/>
                        <a:pt x="591" y="1180"/>
                        <a:pt x="495" y="1165"/>
                      </a:cubicBezTo>
                      <a:cubicBezTo>
                        <a:pt x="495" y="1165"/>
                        <a:pt x="495" y="1069"/>
                        <a:pt x="495" y="973"/>
                      </a:cubicBezTo>
                      <a:cubicBezTo>
                        <a:pt x="441" y="967"/>
                        <a:pt x="390" y="925"/>
                        <a:pt x="390" y="925"/>
                      </a:cubicBezTo>
                      <a:cubicBezTo>
                        <a:pt x="390" y="925"/>
                        <a:pt x="322" y="993"/>
                        <a:pt x="254" y="1062"/>
                      </a:cubicBezTo>
                      <a:cubicBezTo>
                        <a:pt x="177" y="1003"/>
                        <a:pt x="119" y="927"/>
                        <a:pt x="119" y="927"/>
                      </a:cubicBezTo>
                      <a:lnTo>
                        <a:pt x="257" y="789"/>
                      </a:lnTo>
                      <a:cubicBezTo>
                        <a:pt x="257" y="789"/>
                        <a:pt x="215" y="741"/>
                        <a:pt x="207" y="685"/>
                      </a:cubicBezTo>
                      <a:cubicBezTo>
                        <a:pt x="111" y="685"/>
                        <a:pt x="15" y="685"/>
                        <a:pt x="15" y="685"/>
                      </a:cubicBezTo>
                      <a:cubicBezTo>
                        <a:pt x="0" y="589"/>
                        <a:pt x="15" y="493"/>
                        <a:pt x="15" y="493"/>
                      </a:cubicBezTo>
                      <a:cubicBezTo>
                        <a:pt x="15" y="493"/>
                        <a:pt x="111" y="493"/>
                        <a:pt x="207" y="493"/>
                      </a:cubicBezTo>
                      <a:cubicBezTo>
                        <a:pt x="212" y="441"/>
                        <a:pt x="255" y="388"/>
                        <a:pt x="255" y="388"/>
                      </a:cubicBezTo>
                      <a:cubicBezTo>
                        <a:pt x="255" y="388"/>
                        <a:pt x="187" y="320"/>
                        <a:pt x="119" y="252"/>
                      </a:cubicBezTo>
                      <a:cubicBezTo>
                        <a:pt x="179" y="172"/>
                        <a:pt x="255" y="115"/>
                        <a:pt x="255" y="115"/>
                      </a:cubicBezTo>
                      <a:lnTo>
                        <a:pt x="393" y="253"/>
                      </a:lnTo>
                      <a:cubicBezTo>
                        <a:pt x="393" y="253"/>
                        <a:pt x="441" y="210"/>
                        <a:pt x="495" y="205"/>
                      </a:cubicBezTo>
                      <a:cubicBezTo>
                        <a:pt x="495" y="109"/>
                        <a:pt x="495" y="109"/>
                        <a:pt x="495" y="13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1" name="Shape 1181"/>
                <p:cNvSpPr/>
                <p:nvPr/>
              </p:nvSpPr>
              <p:spPr>
                <a:xfrm>
                  <a:off x="3766901" y="1868060"/>
                  <a:ext cx="99300" cy="993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182" name="Shape 1182"/>
            <p:cNvSpPr/>
            <p:nvPr/>
          </p:nvSpPr>
          <p:spPr>
            <a:xfrm>
              <a:off x="6269825" y="2267475"/>
              <a:ext cx="1121699" cy="1024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</a:endParaRPr>
            </a:p>
          </p:txBody>
        </p:sp>
      </p:grpSp>
      <p:grpSp>
        <p:nvGrpSpPr>
          <p:cNvPr id="1183" name="Shape 1183"/>
          <p:cNvGrpSpPr/>
          <p:nvPr/>
        </p:nvGrpSpPr>
        <p:grpSpPr>
          <a:xfrm>
            <a:off x="6156276" y="4947152"/>
            <a:ext cx="1408948" cy="570096"/>
            <a:chOff x="5240458" y="2267475"/>
            <a:chExt cx="2151066" cy="1024800"/>
          </a:xfrm>
        </p:grpSpPr>
        <p:grpSp>
          <p:nvGrpSpPr>
            <p:cNvPr id="1184" name="Shape 1184"/>
            <p:cNvGrpSpPr/>
            <p:nvPr/>
          </p:nvGrpSpPr>
          <p:grpSpPr>
            <a:xfrm>
              <a:off x="5240458" y="2405048"/>
              <a:ext cx="1042800" cy="756000"/>
              <a:chOff x="7199406" y="3527373"/>
              <a:chExt cx="1042800" cy="756000"/>
            </a:xfrm>
          </p:grpSpPr>
          <p:sp>
            <p:nvSpPr>
              <p:cNvPr id="1185" name="Shape 1185"/>
              <p:cNvSpPr/>
              <p:nvPr/>
            </p:nvSpPr>
            <p:spPr>
              <a:xfrm>
                <a:off x="7199406" y="3527373"/>
                <a:ext cx="1042800" cy="756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5A5A5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86" name="Shape 1186"/>
              <p:cNvGrpSpPr/>
              <p:nvPr/>
            </p:nvGrpSpPr>
            <p:grpSpPr>
              <a:xfrm>
                <a:off x="7315200" y="3581765"/>
                <a:ext cx="613741" cy="611154"/>
                <a:chOff x="3510528" y="1612723"/>
                <a:chExt cx="613741" cy="611154"/>
              </a:xfrm>
            </p:grpSpPr>
            <p:sp>
              <p:nvSpPr>
                <p:cNvPr id="1187" name="Shape 1187"/>
                <p:cNvSpPr/>
                <p:nvPr/>
              </p:nvSpPr>
              <p:spPr>
                <a:xfrm>
                  <a:off x="3510528" y="1612723"/>
                  <a:ext cx="613741" cy="611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5" h="1180" extrusionOk="0">
                      <a:moveTo>
                        <a:pt x="495" y="13"/>
                      </a:moveTo>
                      <a:cubicBezTo>
                        <a:pt x="591" y="0"/>
                        <a:pt x="687" y="13"/>
                        <a:pt x="687" y="13"/>
                      </a:cubicBezTo>
                      <a:cubicBezTo>
                        <a:pt x="687" y="13"/>
                        <a:pt x="687" y="109"/>
                        <a:pt x="687" y="205"/>
                      </a:cubicBezTo>
                      <a:cubicBezTo>
                        <a:pt x="738" y="211"/>
                        <a:pt x="789" y="253"/>
                        <a:pt x="789" y="253"/>
                      </a:cubicBezTo>
                      <a:cubicBezTo>
                        <a:pt x="789" y="253"/>
                        <a:pt x="857" y="185"/>
                        <a:pt x="926" y="118"/>
                      </a:cubicBezTo>
                      <a:cubicBezTo>
                        <a:pt x="1013" y="178"/>
                        <a:pt x="1064" y="255"/>
                        <a:pt x="1064" y="255"/>
                      </a:cubicBezTo>
                      <a:cubicBezTo>
                        <a:pt x="1064" y="255"/>
                        <a:pt x="995" y="322"/>
                        <a:pt x="926" y="390"/>
                      </a:cubicBezTo>
                      <a:cubicBezTo>
                        <a:pt x="963" y="430"/>
                        <a:pt x="975" y="493"/>
                        <a:pt x="975" y="493"/>
                      </a:cubicBezTo>
                      <a:cubicBezTo>
                        <a:pt x="975" y="493"/>
                        <a:pt x="1071" y="493"/>
                        <a:pt x="1167" y="493"/>
                      </a:cubicBezTo>
                      <a:cubicBezTo>
                        <a:pt x="1185" y="586"/>
                        <a:pt x="1167" y="685"/>
                        <a:pt x="1167" y="685"/>
                      </a:cubicBezTo>
                      <a:cubicBezTo>
                        <a:pt x="1167" y="685"/>
                        <a:pt x="1071" y="685"/>
                        <a:pt x="975" y="685"/>
                      </a:cubicBezTo>
                      <a:cubicBezTo>
                        <a:pt x="971" y="739"/>
                        <a:pt x="927" y="790"/>
                        <a:pt x="927" y="790"/>
                      </a:cubicBezTo>
                      <a:lnTo>
                        <a:pt x="1064" y="924"/>
                      </a:lnTo>
                      <a:cubicBezTo>
                        <a:pt x="1064" y="924"/>
                        <a:pt x="1005" y="1002"/>
                        <a:pt x="927" y="1060"/>
                      </a:cubicBezTo>
                      <a:cubicBezTo>
                        <a:pt x="859" y="993"/>
                        <a:pt x="791" y="927"/>
                        <a:pt x="791" y="927"/>
                      </a:cubicBezTo>
                      <a:cubicBezTo>
                        <a:pt x="791" y="927"/>
                        <a:pt x="744" y="966"/>
                        <a:pt x="687" y="973"/>
                      </a:cubicBezTo>
                      <a:cubicBezTo>
                        <a:pt x="687" y="1069"/>
                        <a:pt x="687" y="1165"/>
                        <a:pt x="687" y="1165"/>
                      </a:cubicBezTo>
                      <a:cubicBezTo>
                        <a:pt x="687" y="1165"/>
                        <a:pt x="591" y="1180"/>
                        <a:pt x="495" y="1165"/>
                      </a:cubicBezTo>
                      <a:cubicBezTo>
                        <a:pt x="495" y="1165"/>
                        <a:pt x="495" y="1069"/>
                        <a:pt x="495" y="973"/>
                      </a:cubicBezTo>
                      <a:cubicBezTo>
                        <a:pt x="441" y="967"/>
                        <a:pt x="390" y="925"/>
                        <a:pt x="390" y="925"/>
                      </a:cubicBezTo>
                      <a:cubicBezTo>
                        <a:pt x="390" y="925"/>
                        <a:pt x="322" y="993"/>
                        <a:pt x="254" y="1062"/>
                      </a:cubicBezTo>
                      <a:cubicBezTo>
                        <a:pt x="177" y="1003"/>
                        <a:pt x="119" y="927"/>
                        <a:pt x="119" y="927"/>
                      </a:cubicBezTo>
                      <a:lnTo>
                        <a:pt x="257" y="789"/>
                      </a:lnTo>
                      <a:cubicBezTo>
                        <a:pt x="257" y="789"/>
                        <a:pt x="215" y="741"/>
                        <a:pt x="207" y="685"/>
                      </a:cubicBezTo>
                      <a:cubicBezTo>
                        <a:pt x="111" y="685"/>
                        <a:pt x="15" y="685"/>
                        <a:pt x="15" y="685"/>
                      </a:cubicBezTo>
                      <a:cubicBezTo>
                        <a:pt x="0" y="589"/>
                        <a:pt x="15" y="493"/>
                        <a:pt x="15" y="493"/>
                      </a:cubicBezTo>
                      <a:cubicBezTo>
                        <a:pt x="15" y="493"/>
                        <a:pt x="111" y="493"/>
                        <a:pt x="207" y="493"/>
                      </a:cubicBezTo>
                      <a:cubicBezTo>
                        <a:pt x="212" y="441"/>
                        <a:pt x="255" y="388"/>
                        <a:pt x="255" y="388"/>
                      </a:cubicBezTo>
                      <a:cubicBezTo>
                        <a:pt x="255" y="388"/>
                        <a:pt x="187" y="320"/>
                        <a:pt x="119" y="252"/>
                      </a:cubicBezTo>
                      <a:cubicBezTo>
                        <a:pt x="179" y="172"/>
                        <a:pt x="255" y="115"/>
                        <a:pt x="255" y="115"/>
                      </a:cubicBezTo>
                      <a:lnTo>
                        <a:pt x="393" y="253"/>
                      </a:lnTo>
                      <a:cubicBezTo>
                        <a:pt x="393" y="253"/>
                        <a:pt x="441" y="210"/>
                        <a:pt x="495" y="205"/>
                      </a:cubicBezTo>
                      <a:cubicBezTo>
                        <a:pt x="495" y="109"/>
                        <a:pt x="495" y="109"/>
                        <a:pt x="495" y="13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8" name="Shape 1188"/>
                <p:cNvSpPr/>
                <p:nvPr/>
              </p:nvSpPr>
              <p:spPr>
                <a:xfrm>
                  <a:off x="3766901" y="1868060"/>
                  <a:ext cx="99300" cy="993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189" name="Shape 1189"/>
            <p:cNvSpPr/>
            <p:nvPr/>
          </p:nvSpPr>
          <p:spPr>
            <a:xfrm>
              <a:off x="6269825" y="2267475"/>
              <a:ext cx="1121699" cy="1024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</a:endParaRPr>
            </a:p>
          </p:txBody>
        </p:sp>
      </p:grpSp>
      <p:cxnSp>
        <p:nvCxnSpPr>
          <p:cNvPr id="1190" name="Shape 1190"/>
          <p:cNvCxnSpPr>
            <a:stCxn id="1112" idx="3"/>
            <a:endCxn id="1136" idx="1"/>
          </p:cNvCxnSpPr>
          <p:nvPr/>
        </p:nvCxnSpPr>
        <p:spPr>
          <a:xfrm>
            <a:off x="3926800" y="3403400"/>
            <a:ext cx="781800" cy="1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1" name="Shape 1191"/>
          <p:cNvCxnSpPr>
            <a:stCxn id="1112" idx="3"/>
            <a:endCxn id="1143" idx="1"/>
          </p:cNvCxnSpPr>
          <p:nvPr/>
        </p:nvCxnSpPr>
        <p:spPr>
          <a:xfrm>
            <a:off x="3926800" y="3403400"/>
            <a:ext cx="781800" cy="611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2" name="Shape 1192"/>
          <p:cNvCxnSpPr>
            <a:stCxn id="1112" idx="3"/>
            <a:endCxn id="1150" idx="1"/>
          </p:cNvCxnSpPr>
          <p:nvPr/>
        </p:nvCxnSpPr>
        <p:spPr>
          <a:xfrm>
            <a:off x="3926800" y="3403400"/>
            <a:ext cx="781800" cy="1221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3" name="Shape 1193"/>
          <p:cNvCxnSpPr>
            <a:stCxn id="1112" idx="3"/>
            <a:endCxn id="1157" idx="1"/>
          </p:cNvCxnSpPr>
          <p:nvPr/>
        </p:nvCxnSpPr>
        <p:spPr>
          <a:xfrm>
            <a:off x="3926800" y="3403400"/>
            <a:ext cx="781800" cy="1830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4" name="Shape 1194"/>
          <p:cNvCxnSpPr>
            <a:stCxn id="1119" idx="3"/>
            <a:endCxn id="1136" idx="1"/>
          </p:cNvCxnSpPr>
          <p:nvPr/>
        </p:nvCxnSpPr>
        <p:spPr>
          <a:xfrm rot="10800000" flipH="1">
            <a:off x="3926800" y="3405200"/>
            <a:ext cx="781800" cy="607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5" name="Shape 1195"/>
          <p:cNvCxnSpPr>
            <a:stCxn id="1119" idx="3"/>
            <a:endCxn id="1143" idx="1"/>
          </p:cNvCxnSpPr>
          <p:nvPr/>
        </p:nvCxnSpPr>
        <p:spPr>
          <a:xfrm>
            <a:off x="3926800" y="4013000"/>
            <a:ext cx="781800" cy="1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6" name="Shape 1196"/>
          <p:cNvCxnSpPr>
            <a:stCxn id="1119" idx="3"/>
            <a:endCxn id="1150" idx="1"/>
          </p:cNvCxnSpPr>
          <p:nvPr/>
        </p:nvCxnSpPr>
        <p:spPr>
          <a:xfrm>
            <a:off x="3926800" y="4013000"/>
            <a:ext cx="781800" cy="611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7" name="Shape 1197"/>
          <p:cNvCxnSpPr>
            <a:stCxn id="1126" idx="3"/>
            <a:endCxn id="1143" idx="1"/>
          </p:cNvCxnSpPr>
          <p:nvPr/>
        </p:nvCxnSpPr>
        <p:spPr>
          <a:xfrm rot="10800000" flipH="1">
            <a:off x="3926800" y="4014800"/>
            <a:ext cx="781800" cy="607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8" name="Shape 1198"/>
          <p:cNvCxnSpPr>
            <a:stCxn id="1126" idx="3"/>
            <a:endCxn id="1136" idx="1"/>
          </p:cNvCxnSpPr>
          <p:nvPr/>
        </p:nvCxnSpPr>
        <p:spPr>
          <a:xfrm rot="10800000" flipH="1">
            <a:off x="3926800" y="3405200"/>
            <a:ext cx="781800" cy="1217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9" name="Shape 1199"/>
          <p:cNvCxnSpPr>
            <a:stCxn id="1126" idx="3"/>
            <a:endCxn id="1150" idx="1"/>
          </p:cNvCxnSpPr>
          <p:nvPr/>
        </p:nvCxnSpPr>
        <p:spPr>
          <a:xfrm>
            <a:off x="3926800" y="4622600"/>
            <a:ext cx="781800" cy="1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00" name="Shape 1200"/>
          <p:cNvCxnSpPr>
            <a:stCxn id="1126" idx="3"/>
            <a:endCxn id="1157" idx="1"/>
          </p:cNvCxnSpPr>
          <p:nvPr/>
        </p:nvCxnSpPr>
        <p:spPr>
          <a:xfrm>
            <a:off x="3926800" y="4622600"/>
            <a:ext cx="781800" cy="611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01" name="Shape 1201"/>
          <p:cNvCxnSpPr>
            <a:stCxn id="1133" idx="3"/>
            <a:endCxn id="1157" idx="1"/>
          </p:cNvCxnSpPr>
          <p:nvPr/>
        </p:nvCxnSpPr>
        <p:spPr>
          <a:xfrm>
            <a:off x="3926800" y="5232200"/>
            <a:ext cx="781800" cy="1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02" name="Shape 1202"/>
          <p:cNvCxnSpPr>
            <a:stCxn id="1133" idx="3"/>
            <a:endCxn id="1150" idx="1"/>
          </p:cNvCxnSpPr>
          <p:nvPr/>
        </p:nvCxnSpPr>
        <p:spPr>
          <a:xfrm rot="10800000" flipH="1">
            <a:off x="3926800" y="4624400"/>
            <a:ext cx="781800" cy="607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03" name="Shape 1203"/>
          <p:cNvCxnSpPr>
            <a:stCxn id="1133" idx="3"/>
            <a:endCxn id="1143" idx="1"/>
          </p:cNvCxnSpPr>
          <p:nvPr/>
        </p:nvCxnSpPr>
        <p:spPr>
          <a:xfrm rot="10800000" flipH="1">
            <a:off x="3926800" y="4014800"/>
            <a:ext cx="781800" cy="1217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04" name="Shape 1204"/>
          <p:cNvCxnSpPr>
            <a:stCxn id="1133" idx="3"/>
            <a:endCxn id="1136" idx="1"/>
          </p:cNvCxnSpPr>
          <p:nvPr/>
        </p:nvCxnSpPr>
        <p:spPr>
          <a:xfrm rot="10800000" flipH="1">
            <a:off x="3926800" y="3405200"/>
            <a:ext cx="781800" cy="1827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05" name="Shape 1205"/>
          <p:cNvSpPr/>
          <p:nvPr/>
        </p:nvSpPr>
        <p:spPr>
          <a:xfrm>
            <a:off x="414896" y="4904483"/>
            <a:ext cx="567457" cy="655449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06" name="Shape 1206"/>
          <p:cNvSpPr/>
          <p:nvPr/>
        </p:nvSpPr>
        <p:spPr>
          <a:xfrm>
            <a:off x="414896" y="4294883"/>
            <a:ext cx="567457" cy="655449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07" name="Shape 1207"/>
          <p:cNvSpPr/>
          <p:nvPr/>
        </p:nvSpPr>
        <p:spPr>
          <a:xfrm>
            <a:off x="414896" y="3685283"/>
            <a:ext cx="567457" cy="655449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08" name="Shape 1208"/>
          <p:cNvSpPr/>
          <p:nvPr/>
        </p:nvSpPr>
        <p:spPr>
          <a:xfrm>
            <a:off x="414896" y="3075683"/>
            <a:ext cx="567457" cy="655449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09" name="Shape 1209"/>
          <p:cNvSpPr/>
          <p:nvPr/>
        </p:nvSpPr>
        <p:spPr>
          <a:xfrm>
            <a:off x="7067275" y="4399825"/>
            <a:ext cx="418824" cy="321084"/>
          </a:xfrm>
          <a:prstGeom prst="irregularSeal1">
            <a:avLst/>
          </a:prstGeom>
          <a:solidFill>
            <a:srgbClr val="FF0000"/>
          </a:solidFill>
          <a:ln w="19050" cap="flat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10" name="Shape 1210"/>
          <p:cNvSpPr/>
          <p:nvPr/>
        </p:nvSpPr>
        <p:spPr>
          <a:xfrm>
            <a:off x="5880775" y="4310250"/>
            <a:ext cx="1186500" cy="655500"/>
          </a:xfrm>
          <a:prstGeom prst="roundRect">
            <a:avLst>
              <a:gd name="adj" fmla="val 16667"/>
            </a:avLst>
          </a:prstGeom>
          <a:noFill/>
          <a:ln w="7620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211" name="Shape 1211"/>
          <p:cNvGrpSpPr/>
          <p:nvPr/>
        </p:nvGrpSpPr>
        <p:grpSpPr>
          <a:xfrm>
            <a:off x="7565225" y="3403400"/>
            <a:ext cx="1600349" cy="2538324"/>
            <a:chOff x="7565225" y="3403400"/>
            <a:chExt cx="1600349" cy="2538324"/>
          </a:xfrm>
        </p:grpSpPr>
        <p:cxnSp>
          <p:nvCxnSpPr>
            <p:cNvPr id="1212" name="Shape 1212"/>
            <p:cNvCxnSpPr>
              <a:stCxn id="1168" idx="3"/>
            </p:cNvCxnSpPr>
            <p:nvPr/>
          </p:nvCxnSpPr>
          <p:spPr>
            <a:xfrm>
              <a:off x="7565225" y="3403400"/>
              <a:ext cx="1037700" cy="1482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213" name="Shape 1213"/>
            <p:cNvCxnSpPr>
              <a:stCxn id="1175" idx="3"/>
            </p:cNvCxnSpPr>
            <p:nvPr/>
          </p:nvCxnSpPr>
          <p:spPr>
            <a:xfrm>
              <a:off x="7565225" y="4013000"/>
              <a:ext cx="959400" cy="9690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214" name="Shape 1214"/>
            <p:cNvCxnSpPr>
              <a:stCxn id="1182" idx="3"/>
            </p:cNvCxnSpPr>
            <p:nvPr/>
          </p:nvCxnSpPr>
          <p:spPr>
            <a:xfrm>
              <a:off x="7565225" y="4622600"/>
              <a:ext cx="837000" cy="4641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215" name="Shape 1215"/>
            <p:cNvCxnSpPr>
              <a:stCxn id="1189" idx="3"/>
            </p:cNvCxnSpPr>
            <p:nvPr/>
          </p:nvCxnSpPr>
          <p:spPr>
            <a:xfrm rot="10800000" flipH="1">
              <a:off x="7565225" y="5208800"/>
              <a:ext cx="872100" cy="234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216" name="Shape 1216"/>
            <p:cNvSpPr/>
            <p:nvPr/>
          </p:nvSpPr>
          <p:spPr>
            <a:xfrm>
              <a:off x="8448300" y="4884350"/>
              <a:ext cx="488700" cy="514799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7" name="Shape 1217"/>
            <p:cNvSpPr txBox="1"/>
            <p:nvPr/>
          </p:nvSpPr>
          <p:spPr>
            <a:xfrm>
              <a:off x="8430275" y="5355525"/>
              <a:ext cx="735300" cy="586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/>
                <a:t>User</a:t>
              </a:r>
            </a:p>
          </p:txBody>
        </p:sp>
      </p:grpSp>
      <p:sp>
        <p:nvSpPr>
          <p:cNvPr id="1218" name="Shape 1218"/>
          <p:cNvSpPr txBox="1"/>
          <p:nvPr/>
        </p:nvSpPr>
        <p:spPr>
          <a:xfrm>
            <a:off x="969650" y="2547500"/>
            <a:ext cx="5077499" cy="59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Shape 1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Spark: Fault Tolerance</a:t>
            </a:r>
          </a:p>
        </p:txBody>
      </p:sp>
      <p:sp>
        <p:nvSpPr>
          <p:cNvPr id="1224" name="Shape 1224"/>
          <p:cNvSpPr txBox="1">
            <a:spLocks noGrp="1"/>
          </p:cNvSpPr>
          <p:nvPr>
            <p:ph type="body" idx="1"/>
          </p:nvPr>
        </p:nvSpPr>
        <p:spPr>
          <a:xfrm>
            <a:off x="414900" y="1217600"/>
            <a:ext cx="8093399" cy="80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Hadoop: Once computed, don’t lose it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Spark: Remember </a:t>
            </a:r>
            <a:r>
              <a:rPr lang="en" b="1" i="1"/>
              <a:t>how</a:t>
            </a:r>
            <a:r>
              <a:rPr lang="en"/>
              <a:t> to recompute</a:t>
            </a:r>
          </a:p>
        </p:txBody>
      </p:sp>
      <p:grpSp>
        <p:nvGrpSpPr>
          <p:cNvPr id="1225" name="Shape 1225"/>
          <p:cNvGrpSpPr/>
          <p:nvPr/>
        </p:nvGrpSpPr>
        <p:grpSpPr>
          <a:xfrm>
            <a:off x="1045626" y="3118352"/>
            <a:ext cx="1408948" cy="570096"/>
            <a:chOff x="5240458" y="2267475"/>
            <a:chExt cx="2151066" cy="1024800"/>
          </a:xfrm>
        </p:grpSpPr>
        <p:grpSp>
          <p:nvGrpSpPr>
            <p:cNvPr id="1226" name="Shape 1226"/>
            <p:cNvGrpSpPr/>
            <p:nvPr/>
          </p:nvGrpSpPr>
          <p:grpSpPr>
            <a:xfrm>
              <a:off x="5240458" y="2405048"/>
              <a:ext cx="1042800" cy="756000"/>
              <a:chOff x="7199406" y="3527373"/>
              <a:chExt cx="1042800" cy="756000"/>
            </a:xfrm>
          </p:grpSpPr>
          <p:sp>
            <p:nvSpPr>
              <p:cNvPr id="1227" name="Shape 1227"/>
              <p:cNvSpPr/>
              <p:nvPr/>
            </p:nvSpPr>
            <p:spPr>
              <a:xfrm>
                <a:off x="7199406" y="3527373"/>
                <a:ext cx="1042800" cy="756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5A5A5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28" name="Shape 1228"/>
              <p:cNvGrpSpPr/>
              <p:nvPr/>
            </p:nvGrpSpPr>
            <p:grpSpPr>
              <a:xfrm>
                <a:off x="7315200" y="3581765"/>
                <a:ext cx="613741" cy="611154"/>
                <a:chOff x="3510528" y="1612723"/>
                <a:chExt cx="613741" cy="611154"/>
              </a:xfrm>
            </p:grpSpPr>
            <p:sp>
              <p:nvSpPr>
                <p:cNvPr id="1229" name="Shape 1229"/>
                <p:cNvSpPr/>
                <p:nvPr/>
              </p:nvSpPr>
              <p:spPr>
                <a:xfrm>
                  <a:off x="3510528" y="1612723"/>
                  <a:ext cx="613741" cy="611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5" h="1180" extrusionOk="0">
                      <a:moveTo>
                        <a:pt x="495" y="13"/>
                      </a:moveTo>
                      <a:cubicBezTo>
                        <a:pt x="591" y="0"/>
                        <a:pt x="687" y="13"/>
                        <a:pt x="687" y="13"/>
                      </a:cubicBezTo>
                      <a:cubicBezTo>
                        <a:pt x="687" y="13"/>
                        <a:pt x="687" y="109"/>
                        <a:pt x="687" y="205"/>
                      </a:cubicBezTo>
                      <a:cubicBezTo>
                        <a:pt x="738" y="211"/>
                        <a:pt x="789" y="253"/>
                        <a:pt x="789" y="253"/>
                      </a:cubicBezTo>
                      <a:cubicBezTo>
                        <a:pt x="789" y="253"/>
                        <a:pt x="857" y="185"/>
                        <a:pt x="926" y="118"/>
                      </a:cubicBezTo>
                      <a:cubicBezTo>
                        <a:pt x="1013" y="178"/>
                        <a:pt x="1064" y="255"/>
                        <a:pt x="1064" y="255"/>
                      </a:cubicBezTo>
                      <a:cubicBezTo>
                        <a:pt x="1064" y="255"/>
                        <a:pt x="995" y="322"/>
                        <a:pt x="926" y="390"/>
                      </a:cubicBezTo>
                      <a:cubicBezTo>
                        <a:pt x="963" y="430"/>
                        <a:pt x="975" y="493"/>
                        <a:pt x="975" y="493"/>
                      </a:cubicBezTo>
                      <a:cubicBezTo>
                        <a:pt x="975" y="493"/>
                        <a:pt x="1071" y="493"/>
                        <a:pt x="1167" y="493"/>
                      </a:cubicBezTo>
                      <a:cubicBezTo>
                        <a:pt x="1185" y="586"/>
                        <a:pt x="1167" y="685"/>
                        <a:pt x="1167" y="685"/>
                      </a:cubicBezTo>
                      <a:cubicBezTo>
                        <a:pt x="1167" y="685"/>
                        <a:pt x="1071" y="685"/>
                        <a:pt x="975" y="685"/>
                      </a:cubicBezTo>
                      <a:cubicBezTo>
                        <a:pt x="971" y="739"/>
                        <a:pt x="927" y="790"/>
                        <a:pt x="927" y="790"/>
                      </a:cubicBezTo>
                      <a:lnTo>
                        <a:pt x="1064" y="924"/>
                      </a:lnTo>
                      <a:cubicBezTo>
                        <a:pt x="1064" y="924"/>
                        <a:pt x="1005" y="1002"/>
                        <a:pt x="927" y="1060"/>
                      </a:cubicBezTo>
                      <a:cubicBezTo>
                        <a:pt x="859" y="993"/>
                        <a:pt x="791" y="927"/>
                        <a:pt x="791" y="927"/>
                      </a:cubicBezTo>
                      <a:cubicBezTo>
                        <a:pt x="791" y="927"/>
                        <a:pt x="744" y="966"/>
                        <a:pt x="687" y="973"/>
                      </a:cubicBezTo>
                      <a:cubicBezTo>
                        <a:pt x="687" y="1069"/>
                        <a:pt x="687" y="1165"/>
                        <a:pt x="687" y="1165"/>
                      </a:cubicBezTo>
                      <a:cubicBezTo>
                        <a:pt x="687" y="1165"/>
                        <a:pt x="591" y="1180"/>
                        <a:pt x="495" y="1165"/>
                      </a:cubicBezTo>
                      <a:cubicBezTo>
                        <a:pt x="495" y="1165"/>
                        <a:pt x="495" y="1069"/>
                        <a:pt x="495" y="973"/>
                      </a:cubicBezTo>
                      <a:cubicBezTo>
                        <a:pt x="441" y="967"/>
                        <a:pt x="390" y="925"/>
                        <a:pt x="390" y="925"/>
                      </a:cubicBezTo>
                      <a:cubicBezTo>
                        <a:pt x="390" y="925"/>
                        <a:pt x="322" y="993"/>
                        <a:pt x="254" y="1062"/>
                      </a:cubicBezTo>
                      <a:cubicBezTo>
                        <a:pt x="177" y="1003"/>
                        <a:pt x="119" y="927"/>
                        <a:pt x="119" y="927"/>
                      </a:cubicBezTo>
                      <a:lnTo>
                        <a:pt x="257" y="789"/>
                      </a:lnTo>
                      <a:cubicBezTo>
                        <a:pt x="257" y="789"/>
                        <a:pt x="215" y="741"/>
                        <a:pt x="207" y="685"/>
                      </a:cubicBezTo>
                      <a:cubicBezTo>
                        <a:pt x="111" y="685"/>
                        <a:pt x="15" y="685"/>
                        <a:pt x="15" y="685"/>
                      </a:cubicBezTo>
                      <a:cubicBezTo>
                        <a:pt x="0" y="589"/>
                        <a:pt x="15" y="493"/>
                        <a:pt x="15" y="493"/>
                      </a:cubicBezTo>
                      <a:cubicBezTo>
                        <a:pt x="15" y="493"/>
                        <a:pt x="111" y="493"/>
                        <a:pt x="207" y="493"/>
                      </a:cubicBezTo>
                      <a:cubicBezTo>
                        <a:pt x="212" y="441"/>
                        <a:pt x="255" y="388"/>
                        <a:pt x="255" y="388"/>
                      </a:cubicBezTo>
                      <a:cubicBezTo>
                        <a:pt x="255" y="388"/>
                        <a:pt x="187" y="320"/>
                        <a:pt x="119" y="252"/>
                      </a:cubicBezTo>
                      <a:cubicBezTo>
                        <a:pt x="179" y="172"/>
                        <a:pt x="255" y="115"/>
                        <a:pt x="255" y="115"/>
                      </a:cubicBezTo>
                      <a:lnTo>
                        <a:pt x="393" y="253"/>
                      </a:lnTo>
                      <a:cubicBezTo>
                        <a:pt x="393" y="253"/>
                        <a:pt x="441" y="210"/>
                        <a:pt x="495" y="205"/>
                      </a:cubicBezTo>
                      <a:cubicBezTo>
                        <a:pt x="495" y="109"/>
                        <a:pt x="495" y="109"/>
                        <a:pt x="495" y="13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0" name="Shape 1230"/>
                <p:cNvSpPr/>
                <p:nvPr/>
              </p:nvSpPr>
              <p:spPr>
                <a:xfrm>
                  <a:off x="3766901" y="1868060"/>
                  <a:ext cx="99300" cy="993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231" name="Shape 1231"/>
            <p:cNvSpPr/>
            <p:nvPr/>
          </p:nvSpPr>
          <p:spPr>
            <a:xfrm>
              <a:off x="6269825" y="2267475"/>
              <a:ext cx="1121699" cy="1024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</a:endParaRPr>
            </a:p>
          </p:txBody>
        </p:sp>
      </p:grpSp>
      <p:grpSp>
        <p:nvGrpSpPr>
          <p:cNvPr id="1232" name="Shape 1232"/>
          <p:cNvGrpSpPr/>
          <p:nvPr/>
        </p:nvGrpSpPr>
        <p:grpSpPr>
          <a:xfrm>
            <a:off x="1045626" y="3727952"/>
            <a:ext cx="1408948" cy="570096"/>
            <a:chOff x="5240458" y="2267475"/>
            <a:chExt cx="2151066" cy="1024800"/>
          </a:xfrm>
        </p:grpSpPr>
        <p:grpSp>
          <p:nvGrpSpPr>
            <p:cNvPr id="1233" name="Shape 1233"/>
            <p:cNvGrpSpPr/>
            <p:nvPr/>
          </p:nvGrpSpPr>
          <p:grpSpPr>
            <a:xfrm>
              <a:off x="5240458" y="2405048"/>
              <a:ext cx="1042800" cy="756000"/>
              <a:chOff x="7199406" y="3527373"/>
              <a:chExt cx="1042800" cy="756000"/>
            </a:xfrm>
          </p:grpSpPr>
          <p:sp>
            <p:nvSpPr>
              <p:cNvPr id="1234" name="Shape 1234"/>
              <p:cNvSpPr/>
              <p:nvPr/>
            </p:nvSpPr>
            <p:spPr>
              <a:xfrm>
                <a:off x="7199406" y="3527373"/>
                <a:ext cx="1042800" cy="756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5A5A5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35" name="Shape 1235"/>
              <p:cNvGrpSpPr/>
              <p:nvPr/>
            </p:nvGrpSpPr>
            <p:grpSpPr>
              <a:xfrm>
                <a:off x="7315200" y="3581765"/>
                <a:ext cx="613741" cy="611154"/>
                <a:chOff x="3510528" y="1612723"/>
                <a:chExt cx="613741" cy="611154"/>
              </a:xfrm>
            </p:grpSpPr>
            <p:sp>
              <p:nvSpPr>
                <p:cNvPr id="1236" name="Shape 1236"/>
                <p:cNvSpPr/>
                <p:nvPr/>
              </p:nvSpPr>
              <p:spPr>
                <a:xfrm>
                  <a:off x="3510528" y="1612723"/>
                  <a:ext cx="613741" cy="611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5" h="1180" extrusionOk="0">
                      <a:moveTo>
                        <a:pt x="495" y="13"/>
                      </a:moveTo>
                      <a:cubicBezTo>
                        <a:pt x="591" y="0"/>
                        <a:pt x="687" y="13"/>
                        <a:pt x="687" y="13"/>
                      </a:cubicBezTo>
                      <a:cubicBezTo>
                        <a:pt x="687" y="13"/>
                        <a:pt x="687" y="109"/>
                        <a:pt x="687" y="205"/>
                      </a:cubicBezTo>
                      <a:cubicBezTo>
                        <a:pt x="738" y="211"/>
                        <a:pt x="789" y="253"/>
                        <a:pt x="789" y="253"/>
                      </a:cubicBezTo>
                      <a:cubicBezTo>
                        <a:pt x="789" y="253"/>
                        <a:pt x="857" y="185"/>
                        <a:pt x="926" y="118"/>
                      </a:cubicBezTo>
                      <a:cubicBezTo>
                        <a:pt x="1013" y="178"/>
                        <a:pt x="1064" y="255"/>
                        <a:pt x="1064" y="255"/>
                      </a:cubicBezTo>
                      <a:cubicBezTo>
                        <a:pt x="1064" y="255"/>
                        <a:pt x="995" y="322"/>
                        <a:pt x="926" y="390"/>
                      </a:cubicBezTo>
                      <a:cubicBezTo>
                        <a:pt x="963" y="430"/>
                        <a:pt x="975" y="493"/>
                        <a:pt x="975" y="493"/>
                      </a:cubicBezTo>
                      <a:cubicBezTo>
                        <a:pt x="975" y="493"/>
                        <a:pt x="1071" y="493"/>
                        <a:pt x="1167" y="493"/>
                      </a:cubicBezTo>
                      <a:cubicBezTo>
                        <a:pt x="1185" y="586"/>
                        <a:pt x="1167" y="685"/>
                        <a:pt x="1167" y="685"/>
                      </a:cubicBezTo>
                      <a:cubicBezTo>
                        <a:pt x="1167" y="685"/>
                        <a:pt x="1071" y="685"/>
                        <a:pt x="975" y="685"/>
                      </a:cubicBezTo>
                      <a:cubicBezTo>
                        <a:pt x="971" y="739"/>
                        <a:pt x="927" y="790"/>
                        <a:pt x="927" y="790"/>
                      </a:cubicBezTo>
                      <a:lnTo>
                        <a:pt x="1064" y="924"/>
                      </a:lnTo>
                      <a:cubicBezTo>
                        <a:pt x="1064" y="924"/>
                        <a:pt x="1005" y="1002"/>
                        <a:pt x="927" y="1060"/>
                      </a:cubicBezTo>
                      <a:cubicBezTo>
                        <a:pt x="859" y="993"/>
                        <a:pt x="791" y="927"/>
                        <a:pt x="791" y="927"/>
                      </a:cubicBezTo>
                      <a:cubicBezTo>
                        <a:pt x="791" y="927"/>
                        <a:pt x="744" y="966"/>
                        <a:pt x="687" y="973"/>
                      </a:cubicBezTo>
                      <a:cubicBezTo>
                        <a:pt x="687" y="1069"/>
                        <a:pt x="687" y="1165"/>
                        <a:pt x="687" y="1165"/>
                      </a:cubicBezTo>
                      <a:cubicBezTo>
                        <a:pt x="687" y="1165"/>
                        <a:pt x="591" y="1180"/>
                        <a:pt x="495" y="1165"/>
                      </a:cubicBezTo>
                      <a:cubicBezTo>
                        <a:pt x="495" y="1165"/>
                        <a:pt x="495" y="1069"/>
                        <a:pt x="495" y="973"/>
                      </a:cubicBezTo>
                      <a:cubicBezTo>
                        <a:pt x="441" y="967"/>
                        <a:pt x="390" y="925"/>
                        <a:pt x="390" y="925"/>
                      </a:cubicBezTo>
                      <a:cubicBezTo>
                        <a:pt x="390" y="925"/>
                        <a:pt x="322" y="993"/>
                        <a:pt x="254" y="1062"/>
                      </a:cubicBezTo>
                      <a:cubicBezTo>
                        <a:pt x="177" y="1003"/>
                        <a:pt x="119" y="927"/>
                        <a:pt x="119" y="927"/>
                      </a:cubicBezTo>
                      <a:lnTo>
                        <a:pt x="257" y="789"/>
                      </a:lnTo>
                      <a:cubicBezTo>
                        <a:pt x="257" y="789"/>
                        <a:pt x="215" y="741"/>
                        <a:pt x="207" y="685"/>
                      </a:cubicBezTo>
                      <a:cubicBezTo>
                        <a:pt x="111" y="685"/>
                        <a:pt x="15" y="685"/>
                        <a:pt x="15" y="685"/>
                      </a:cubicBezTo>
                      <a:cubicBezTo>
                        <a:pt x="0" y="589"/>
                        <a:pt x="15" y="493"/>
                        <a:pt x="15" y="493"/>
                      </a:cubicBezTo>
                      <a:cubicBezTo>
                        <a:pt x="15" y="493"/>
                        <a:pt x="111" y="493"/>
                        <a:pt x="207" y="493"/>
                      </a:cubicBezTo>
                      <a:cubicBezTo>
                        <a:pt x="212" y="441"/>
                        <a:pt x="255" y="388"/>
                        <a:pt x="255" y="388"/>
                      </a:cubicBezTo>
                      <a:cubicBezTo>
                        <a:pt x="255" y="388"/>
                        <a:pt x="187" y="320"/>
                        <a:pt x="119" y="252"/>
                      </a:cubicBezTo>
                      <a:cubicBezTo>
                        <a:pt x="179" y="172"/>
                        <a:pt x="255" y="115"/>
                        <a:pt x="255" y="115"/>
                      </a:cubicBezTo>
                      <a:lnTo>
                        <a:pt x="393" y="253"/>
                      </a:lnTo>
                      <a:cubicBezTo>
                        <a:pt x="393" y="253"/>
                        <a:pt x="441" y="210"/>
                        <a:pt x="495" y="205"/>
                      </a:cubicBezTo>
                      <a:cubicBezTo>
                        <a:pt x="495" y="109"/>
                        <a:pt x="495" y="109"/>
                        <a:pt x="495" y="13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7" name="Shape 1237"/>
                <p:cNvSpPr/>
                <p:nvPr/>
              </p:nvSpPr>
              <p:spPr>
                <a:xfrm>
                  <a:off x="3766901" y="1868060"/>
                  <a:ext cx="99300" cy="993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238" name="Shape 1238"/>
            <p:cNvSpPr/>
            <p:nvPr/>
          </p:nvSpPr>
          <p:spPr>
            <a:xfrm>
              <a:off x="6269825" y="2267475"/>
              <a:ext cx="1121699" cy="1024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</a:endParaRPr>
            </a:p>
          </p:txBody>
        </p:sp>
      </p:grpSp>
      <p:grpSp>
        <p:nvGrpSpPr>
          <p:cNvPr id="1239" name="Shape 1239"/>
          <p:cNvGrpSpPr/>
          <p:nvPr/>
        </p:nvGrpSpPr>
        <p:grpSpPr>
          <a:xfrm>
            <a:off x="1045626" y="4337552"/>
            <a:ext cx="1408948" cy="570096"/>
            <a:chOff x="5240458" y="2267475"/>
            <a:chExt cx="2151066" cy="1024800"/>
          </a:xfrm>
        </p:grpSpPr>
        <p:grpSp>
          <p:nvGrpSpPr>
            <p:cNvPr id="1240" name="Shape 1240"/>
            <p:cNvGrpSpPr/>
            <p:nvPr/>
          </p:nvGrpSpPr>
          <p:grpSpPr>
            <a:xfrm>
              <a:off x="5240458" y="2405048"/>
              <a:ext cx="1042800" cy="756000"/>
              <a:chOff x="7199406" y="3527373"/>
              <a:chExt cx="1042800" cy="756000"/>
            </a:xfrm>
          </p:grpSpPr>
          <p:sp>
            <p:nvSpPr>
              <p:cNvPr id="1241" name="Shape 1241"/>
              <p:cNvSpPr/>
              <p:nvPr/>
            </p:nvSpPr>
            <p:spPr>
              <a:xfrm>
                <a:off x="7199406" y="3527373"/>
                <a:ext cx="1042800" cy="756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5A5A5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42" name="Shape 1242"/>
              <p:cNvGrpSpPr/>
              <p:nvPr/>
            </p:nvGrpSpPr>
            <p:grpSpPr>
              <a:xfrm>
                <a:off x="7315200" y="3581765"/>
                <a:ext cx="613741" cy="611154"/>
                <a:chOff x="3510528" y="1612723"/>
                <a:chExt cx="613741" cy="611154"/>
              </a:xfrm>
            </p:grpSpPr>
            <p:sp>
              <p:nvSpPr>
                <p:cNvPr id="1243" name="Shape 1243"/>
                <p:cNvSpPr/>
                <p:nvPr/>
              </p:nvSpPr>
              <p:spPr>
                <a:xfrm>
                  <a:off x="3510528" y="1612723"/>
                  <a:ext cx="613741" cy="611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5" h="1180" extrusionOk="0">
                      <a:moveTo>
                        <a:pt x="495" y="13"/>
                      </a:moveTo>
                      <a:cubicBezTo>
                        <a:pt x="591" y="0"/>
                        <a:pt x="687" y="13"/>
                        <a:pt x="687" y="13"/>
                      </a:cubicBezTo>
                      <a:cubicBezTo>
                        <a:pt x="687" y="13"/>
                        <a:pt x="687" y="109"/>
                        <a:pt x="687" y="205"/>
                      </a:cubicBezTo>
                      <a:cubicBezTo>
                        <a:pt x="738" y="211"/>
                        <a:pt x="789" y="253"/>
                        <a:pt x="789" y="253"/>
                      </a:cubicBezTo>
                      <a:cubicBezTo>
                        <a:pt x="789" y="253"/>
                        <a:pt x="857" y="185"/>
                        <a:pt x="926" y="118"/>
                      </a:cubicBezTo>
                      <a:cubicBezTo>
                        <a:pt x="1013" y="178"/>
                        <a:pt x="1064" y="255"/>
                        <a:pt x="1064" y="255"/>
                      </a:cubicBezTo>
                      <a:cubicBezTo>
                        <a:pt x="1064" y="255"/>
                        <a:pt x="995" y="322"/>
                        <a:pt x="926" y="390"/>
                      </a:cubicBezTo>
                      <a:cubicBezTo>
                        <a:pt x="963" y="430"/>
                        <a:pt x="975" y="493"/>
                        <a:pt x="975" y="493"/>
                      </a:cubicBezTo>
                      <a:cubicBezTo>
                        <a:pt x="975" y="493"/>
                        <a:pt x="1071" y="493"/>
                        <a:pt x="1167" y="493"/>
                      </a:cubicBezTo>
                      <a:cubicBezTo>
                        <a:pt x="1185" y="586"/>
                        <a:pt x="1167" y="685"/>
                        <a:pt x="1167" y="685"/>
                      </a:cubicBezTo>
                      <a:cubicBezTo>
                        <a:pt x="1167" y="685"/>
                        <a:pt x="1071" y="685"/>
                        <a:pt x="975" y="685"/>
                      </a:cubicBezTo>
                      <a:cubicBezTo>
                        <a:pt x="971" y="739"/>
                        <a:pt x="927" y="790"/>
                        <a:pt x="927" y="790"/>
                      </a:cubicBezTo>
                      <a:lnTo>
                        <a:pt x="1064" y="924"/>
                      </a:lnTo>
                      <a:cubicBezTo>
                        <a:pt x="1064" y="924"/>
                        <a:pt x="1005" y="1002"/>
                        <a:pt x="927" y="1060"/>
                      </a:cubicBezTo>
                      <a:cubicBezTo>
                        <a:pt x="859" y="993"/>
                        <a:pt x="791" y="927"/>
                        <a:pt x="791" y="927"/>
                      </a:cubicBezTo>
                      <a:cubicBezTo>
                        <a:pt x="791" y="927"/>
                        <a:pt x="744" y="966"/>
                        <a:pt x="687" y="973"/>
                      </a:cubicBezTo>
                      <a:cubicBezTo>
                        <a:pt x="687" y="1069"/>
                        <a:pt x="687" y="1165"/>
                        <a:pt x="687" y="1165"/>
                      </a:cubicBezTo>
                      <a:cubicBezTo>
                        <a:pt x="687" y="1165"/>
                        <a:pt x="591" y="1180"/>
                        <a:pt x="495" y="1165"/>
                      </a:cubicBezTo>
                      <a:cubicBezTo>
                        <a:pt x="495" y="1165"/>
                        <a:pt x="495" y="1069"/>
                        <a:pt x="495" y="973"/>
                      </a:cubicBezTo>
                      <a:cubicBezTo>
                        <a:pt x="441" y="967"/>
                        <a:pt x="390" y="925"/>
                        <a:pt x="390" y="925"/>
                      </a:cubicBezTo>
                      <a:cubicBezTo>
                        <a:pt x="390" y="925"/>
                        <a:pt x="322" y="993"/>
                        <a:pt x="254" y="1062"/>
                      </a:cubicBezTo>
                      <a:cubicBezTo>
                        <a:pt x="177" y="1003"/>
                        <a:pt x="119" y="927"/>
                        <a:pt x="119" y="927"/>
                      </a:cubicBezTo>
                      <a:lnTo>
                        <a:pt x="257" y="789"/>
                      </a:lnTo>
                      <a:cubicBezTo>
                        <a:pt x="257" y="789"/>
                        <a:pt x="215" y="741"/>
                        <a:pt x="207" y="685"/>
                      </a:cubicBezTo>
                      <a:cubicBezTo>
                        <a:pt x="111" y="685"/>
                        <a:pt x="15" y="685"/>
                        <a:pt x="15" y="685"/>
                      </a:cubicBezTo>
                      <a:cubicBezTo>
                        <a:pt x="0" y="589"/>
                        <a:pt x="15" y="493"/>
                        <a:pt x="15" y="493"/>
                      </a:cubicBezTo>
                      <a:cubicBezTo>
                        <a:pt x="15" y="493"/>
                        <a:pt x="111" y="493"/>
                        <a:pt x="207" y="493"/>
                      </a:cubicBezTo>
                      <a:cubicBezTo>
                        <a:pt x="212" y="441"/>
                        <a:pt x="255" y="388"/>
                        <a:pt x="255" y="388"/>
                      </a:cubicBezTo>
                      <a:cubicBezTo>
                        <a:pt x="255" y="388"/>
                        <a:pt x="187" y="320"/>
                        <a:pt x="119" y="252"/>
                      </a:cubicBezTo>
                      <a:cubicBezTo>
                        <a:pt x="179" y="172"/>
                        <a:pt x="255" y="115"/>
                        <a:pt x="255" y="115"/>
                      </a:cubicBezTo>
                      <a:lnTo>
                        <a:pt x="393" y="253"/>
                      </a:lnTo>
                      <a:cubicBezTo>
                        <a:pt x="393" y="253"/>
                        <a:pt x="441" y="210"/>
                        <a:pt x="495" y="205"/>
                      </a:cubicBezTo>
                      <a:cubicBezTo>
                        <a:pt x="495" y="109"/>
                        <a:pt x="495" y="109"/>
                        <a:pt x="495" y="13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4" name="Shape 1244"/>
                <p:cNvSpPr/>
                <p:nvPr/>
              </p:nvSpPr>
              <p:spPr>
                <a:xfrm>
                  <a:off x="3766901" y="1868060"/>
                  <a:ext cx="99300" cy="993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245" name="Shape 1245"/>
            <p:cNvSpPr/>
            <p:nvPr/>
          </p:nvSpPr>
          <p:spPr>
            <a:xfrm>
              <a:off x="6269825" y="2267475"/>
              <a:ext cx="1121699" cy="1024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</a:endParaRPr>
            </a:p>
          </p:txBody>
        </p:sp>
      </p:grpSp>
      <p:grpSp>
        <p:nvGrpSpPr>
          <p:cNvPr id="1246" name="Shape 1246"/>
          <p:cNvGrpSpPr/>
          <p:nvPr/>
        </p:nvGrpSpPr>
        <p:grpSpPr>
          <a:xfrm>
            <a:off x="1045626" y="4947152"/>
            <a:ext cx="1408948" cy="570096"/>
            <a:chOff x="5240458" y="2267475"/>
            <a:chExt cx="2151066" cy="1024800"/>
          </a:xfrm>
        </p:grpSpPr>
        <p:grpSp>
          <p:nvGrpSpPr>
            <p:cNvPr id="1247" name="Shape 1247"/>
            <p:cNvGrpSpPr/>
            <p:nvPr/>
          </p:nvGrpSpPr>
          <p:grpSpPr>
            <a:xfrm>
              <a:off x="5240458" y="2405048"/>
              <a:ext cx="1042800" cy="756000"/>
              <a:chOff x="7199406" y="3527373"/>
              <a:chExt cx="1042800" cy="756000"/>
            </a:xfrm>
          </p:grpSpPr>
          <p:sp>
            <p:nvSpPr>
              <p:cNvPr id="1248" name="Shape 1248"/>
              <p:cNvSpPr/>
              <p:nvPr/>
            </p:nvSpPr>
            <p:spPr>
              <a:xfrm>
                <a:off x="7199406" y="3527373"/>
                <a:ext cx="1042800" cy="756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5A5A5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49" name="Shape 1249"/>
              <p:cNvGrpSpPr/>
              <p:nvPr/>
            </p:nvGrpSpPr>
            <p:grpSpPr>
              <a:xfrm>
                <a:off x="7315200" y="3581765"/>
                <a:ext cx="613741" cy="611154"/>
                <a:chOff x="3510528" y="1612723"/>
                <a:chExt cx="613741" cy="611154"/>
              </a:xfrm>
            </p:grpSpPr>
            <p:sp>
              <p:nvSpPr>
                <p:cNvPr id="1250" name="Shape 1250"/>
                <p:cNvSpPr/>
                <p:nvPr/>
              </p:nvSpPr>
              <p:spPr>
                <a:xfrm>
                  <a:off x="3510528" y="1612723"/>
                  <a:ext cx="613741" cy="611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5" h="1180" extrusionOk="0">
                      <a:moveTo>
                        <a:pt x="495" y="13"/>
                      </a:moveTo>
                      <a:cubicBezTo>
                        <a:pt x="591" y="0"/>
                        <a:pt x="687" y="13"/>
                        <a:pt x="687" y="13"/>
                      </a:cubicBezTo>
                      <a:cubicBezTo>
                        <a:pt x="687" y="13"/>
                        <a:pt x="687" y="109"/>
                        <a:pt x="687" y="205"/>
                      </a:cubicBezTo>
                      <a:cubicBezTo>
                        <a:pt x="738" y="211"/>
                        <a:pt x="789" y="253"/>
                        <a:pt x="789" y="253"/>
                      </a:cubicBezTo>
                      <a:cubicBezTo>
                        <a:pt x="789" y="253"/>
                        <a:pt x="857" y="185"/>
                        <a:pt x="926" y="118"/>
                      </a:cubicBezTo>
                      <a:cubicBezTo>
                        <a:pt x="1013" y="178"/>
                        <a:pt x="1064" y="255"/>
                        <a:pt x="1064" y="255"/>
                      </a:cubicBezTo>
                      <a:cubicBezTo>
                        <a:pt x="1064" y="255"/>
                        <a:pt x="995" y="322"/>
                        <a:pt x="926" y="390"/>
                      </a:cubicBezTo>
                      <a:cubicBezTo>
                        <a:pt x="963" y="430"/>
                        <a:pt x="975" y="493"/>
                        <a:pt x="975" y="493"/>
                      </a:cubicBezTo>
                      <a:cubicBezTo>
                        <a:pt x="975" y="493"/>
                        <a:pt x="1071" y="493"/>
                        <a:pt x="1167" y="493"/>
                      </a:cubicBezTo>
                      <a:cubicBezTo>
                        <a:pt x="1185" y="586"/>
                        <a:pt x="1167" y="685"/>
                        <a:pt x="1167" y="685"/>
                      </a:cubicBezTo>
                      <a:cubicBezTo>
                        <a:pt x="1167" y="685"/>
                        <a:pt x="1071" y="685"/>
                        <a:pt x="975" y="685"/>
                      </a:cubicBezTo>
                      <a:cubicBezTo>
                        <a:pt x="971" y="739"/>
                        <a:pt x="927" y="790"/>
                        <a:pt x="927" y="790"/>
                      </a:cubicBezTo>
                      <a:lnTo>
                        <a:pt x="1064" y="924"/>
                      </a:lnTo>
                      <a:cubicBezTo>
                        <a:pt x="1064" y="924"/>
                        <a:pt x="1005" y="1002"/>
                        <a:pt x="927" y="1060"/>
                      </a:cubicBezTo>
                      <a:cubicBezTo>
                        <a:pt x="859" y="993"/>
                        <a:pt x="791" y="927"/>
                        <a:pt x="791" y="927"/>
                      </a:cubicBezTo>
                      <a:cubicBezTo>
                        <a:pt x="791" y="927"/>
                        <a:pt x="744" y="966"/>
                        <a:pt x="687" y="973"/>
                      </a:cubicBezTo>
                      <a:cubicBezTo>
                        <a:pt x="687" y="1069"/>
                        <a:pt x="687" y="1165"/>
                        <a:pt x="687" y="1165"/>
                      </a:cubicBezTo>
                      <a:cubicBezTo>
                        <a:pt x="687" y="1165"/>
                        <a:pt x="591" y="1180"/>
                        <a:pt x="495" y="1165"/>
                      </a:cubicBezTo>
                      <a:cubicBezTo>
                        <a:pt x="495" y="1165"/>
                        <a:pt x="495" y="1069"/>
                        <a:pt x="495" y="973"/>
                      </a:cubicBezTo>
                      <a:cubicBezTo>
                        <a:pt x="441" y="967"/>
                        <a:pt x="390" y="925"/>
                        <a:pt x="390" y="925"/>
                      </a:cubicBezTo>
                      <a:cubicBezTo>
                        <a:pt x="390" y="925"/>
                        <a:pt x="322" y="993"/>
                        <a:pt x="254" y="1062"/>
                      </a:cubicBezTo>
                      <a:cubicBezTo>
                        <a:pt x="177" y="1003"/>
                        <a:pt x="119" y="927"/>
                        <a:pt x="119" y="927"/>
                      </a:cubicBezTo>
                      <a:lnTo>
                        <a:pt x="257" y="789"/>
                      </a:lnTo>
                      <a:cubicBezTo>
                        <a:pt x="257" y="789"/>
                        <a:pt x="215" y="741"/>
                        <a:pt x="207" y="685"/>
                      </a:cubicBezTo>
                      <a:cubicBezTo>
                        <a:pt x="111" y="685"/>
                        <a:pt x="15" y="685"/>
                        <a:pt x="15" y="685"/>
                      </a:cubicBezTo>
                      <a:cubicBezTo>
                        <a:pt x="0" y="589"/>
                        <a:pt x="15" y="493"/>
                        <a:pt x="15" y="493"/>
                      </a:cubicBezTo>
                      <a:cubicBezTo>
                        <a:pt x="15" y="493"/>
                        <a:pt x="111" y="493"/>
                        <a:pt x="207" y="493"/>
                      </a:cubicBezTo>
                      <a:cubicBezTo>
                        <a:pt x="212" y="441"/>
                        <a:pt x="255" y="388"/>
                        <a:pt x="255" y="388"/>
                      </a:cubicBezTo>
                      <a:cubicBezTo>
                        <a:pt x="255" y="388"/>
                        <a:pt x="187" y="320"/>
                        <a:pt x="119" y="252"/>
                      </a:cubicBezTo>
                      <a:cubicBezTo>
                        <a:pt x="179" y="172"/>
                        <a:pt x="255" y="115"/>
                        <a:pt x="255" y="115"/>
                      </a:cubicBezTo>
                      <a:lnTo>
                        <a:pt x="393" y="253"/>
                      </a:lnTo>
                      <a:cubicBezTo>
                        <a:pt x="393" y="253"/>
                        <a:pt x="441" y="210"/>
                        <a:pt x="495" y="205"/>
                      </a:cubicBezTo>
                      <a:cubicBezTo>
                        <a:pt x="495" y="109"/>
                        <a:pt x="495" y="109"/>
                        <a:pt x="495" y="13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1" name="Shape 1251"/>
                <p:cNvSpPr/>
                <p:nvPr/>
              </p:nvSpPr>
              <p:spPr>
                <a:xfrm>
                  <a:off x="3766901" y="1868060"/>
                  <a:ext cx="99300" cy="993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252" name="Shape 1252"/>
            <p:cNvSpPr/>
            <p:nvPr/>
          </p:nvSpPr>
          <p:spPr>
            <a:xfrm>
              <a:off x="6269825" y="2267475"/>
              <a:ext cx="1121699" cy="1024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</a:endParaRPr>
            </a:p>
          </p:txBody>
        </p:sp>
      </p:grpSp>
      <p:grpSp>
        <p:nvGrpSpPr>
          <p:cNvPr id="1253" name="Shape 1253"/>
          <p:cNvGrpSpPr/>
          <p:nvPr/>
        </p:nvGrpSpPr>
        <p:grpSpPr>
          <a:xfrm>
            <a:off x="2517851" y="3118352"/>
            <a:ext cx="1408948" cy="570096"/>
            <a:chOff x="5240458" y="2267475"/>
            <a:chExt cx="2151066" cy="1024800"/>
          </a:xfrm>
        </p:grpSpPr>
        <p:grpSp>
          <p:nvGrpSpPr>
            <p:cNvPr id="1254" name="Shape 1254"/>
            <p:cNvGrpSpPr/>
            <p:nvPr/>
          </p:nvGrpSpPr>
          <p:grpSpPr>
            <a:xfrm>
              <a:off x="5240458" y="2405048"/>
              <a:ext cx="1042800" cy="756000"/>
              <a:chOff x="7199406" y="3527373"/>
              <a:chExt cx="1042800" cy="756000"/>
            </a:xfrm>
          </p:grpSpPr>
          <p:sp>
            <p:nvSpPr>
              <p:cNvPr id="1255" name="Shape 1255"/>
              <p:cNvSpPr/>
              <p:nvPr/>
            </p:nvSpPr>
            <p:spPr>
              <a:xfrm>
                <a:off x="7199406" y="3527373"/>
                <a:ext cx="1042800" cy="756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5A5A5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56" name="Shape 1256"/>
              <p:cNvGrpSpPr/>
              <p:nvPr/>
            </p:nvGrpSpPr>
            <p:grpSpPr>
              <a:xfrm>
                <a:off x="7315200" y="3581765"/>
                <a:ext cx="613741" cy="611154"/>
                <a:chOff x="3510528" y="1612723"/>
                <a:chExt cx="613741" cy="611154"/>
              </a:xfrm>
            </p:grpSpPr>
            <p:sp>
              <p:nvSpPr>
                <p:cNvPr id="1257" name="Shape 1257"/>
                <p:cNvSpPr/>
                <p:nvPr/>
              </p:nvSpPr>
              <p:spPr>
                <a:xfrm>
                  <a:off x="3510528" y="1612723"/>
                  <a:ext cx="613741" cy="611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5" h="1180" extrusionOk="0">
                      <a:moveTo>
                        <a:pt x="495" y="13"/>
                      </a:moveTo>
                      <a:cubicBezTo>
                        <a:pt x="591" y="0"/>
                        <a:pt x="687" y="13"/>
                        <a:pt x="687" y="13"/>
                      </a:cubicBezTo>
                      <a:cubicBezTo>
                        <a:pt x="687" y="13"/>
                        <a:pt x="687" y="109"/>
                        <a:pt x="687" y="205"/>
                      </a:cubicBezTo>
                      <a:cubicBezTo>
                        <a:pt x="738" y="211"/>
                        <a:pt x="789" y="253"/>
                        <a:pt x="789" y="253"/>
                      </a:cubicBezTo>
                      <a:cubicBezTo>
                        <a:pt x="789" y="253"/>
                        <a:pt x="857" y="185"/>
                        <a:pt x="926" y="118"/>
                      </a:cubicBezTo>
                      <a:cubicBezTo>
                        <a:pt x="1013" y="178"/>
                        <a:pt x="1064" y="255"/>
                        <a:pt x="1064" y="255"/>
                      </a:cubicBezTo>
                      <a:cubicBezTo>
                        <a:pt x="1064" y="255"/>
                        <a:pt x="995" y="322"/>
                        <a:pt x="926" y="390"/>
                      </a:cubicBezTo>
                      <a:cubicBezTo>
                        <a:pt x="963" y="430"/>
                        <a:pt x="975" y="493"/>
                        <a:pt x="975" y="493"/>
                      </a:cubicBezTo>
                      <a:cubicBezTo>
                        <a:pt x="975" y="493"/>
                        <a:pt x="1071" y="493"/>
                        <a:pt x="1167" y="493"/>
                      </a:cubicBezTo>
                      <a:cubicBezTo>
                        <a:pt x="1185" y="586"/>
                        <a:pt x="1167" y="685"/>
                        <a:pt x="1167" y="685"/>
                      </a:cubicBezTo>
                      <a:cubicBezTo>
                        <a:pt x="1167" y="685"/>
                        <a:pt x="1071" y="685"/>
                        <a:pt x="975" y="685"/>
                      </a:cubicBezTo>
                      <a:cubicBezTo>
                        <a:pt x="971" y="739"/>
                        <a:pt x="927" y="790"/>
                        <a:pt x="927" y="790"/>
                      </a:cubicBezTo>
                      <a:lnTo>
                        <a:pt x="1064" y="924"/>
                      </a:lnTo>
                      <a:cubicBezTo>
                        <a:pt x="1064" y="924"/>
                        <a:pt x="1005" y="1002"/>
                        <a:pt x="927" y="1060"/>
                      </a:cubicBezTo>
                      <a:cubicBezTo>
                        <a:pt x="859" y="993"/>
                        <a:pt x="791" y="927"/>
                        <a:pt x="791" y="927"/>
                      </a:cubicBezTo>
                      <a:cubicBezTo>
                        <a:pt x="791" y="927"/>
                        <a:pt x="744" y="966"/>
                        <a:pt x="687" y="973"/>
                      </a:cubicBezTo>
                      <a:cubicBezTo>
                        <a:pt x="687" y="1069"/>
                        <a:pt x="687" y="1165"/>
                        <a:pt x="687" y="1165"/>
                      </a:cubicBezTo>
                      <a:cubicBezTo>
                        <a:pt x="687" y="1165"/>
                        <a:pt x="591" y="1180"/>
                        <a:pt x="495" y="1165"/>
                      </a:cubicBezTo>
                      <a:cubicBezTo>
                        <a:pt x="495" y="1165"/>
                        <a:pt x="495" y="1069"/>
                        <a:pt x="495" y="973"/>
                      </a:cubicBezTo>
                      <a:cubicBezTo>
                        <a:pt x="441" y="967"/>
                        <a:pt x="390" y="925"/>
                        <a:pt x="390" y="925"/>
                      </a:cubicBezTo>
                      <a:cubicBezTo>
                        <a:pt x="390" y="925"/>
                        <a:pt x="322" y="993"/>
                        <a:pt x="254" y="1062"/>
                      </a:cubicBezTo>
                      <a:cubicBezTo>
                        <a:pt x="177" y="1003"/>
                        <a:pt x="119" y="927"/>
                        <a:pt x="119" y="927"/>
                      </a:cubicBezTo>
                      <a:lnTo>
                        <a:pt x="257" y="789"/>
                      </a:lnTo>
                      <a:cubicBezTo>
                        <a:pt x="257" y="789"/>
                        <a:pt x="215" y="741"/>
                        <a:pt x="207" y="685"/>
                      </a:cubicBezTo>
                      <a:cubicBezTo>
                        <a:pt x="111" y="685"/>
                        <a:pt x="15" y="685"/>
                        <a:pt x="15" y="685"/>
                      </a:cubicBezTo>
                      <a:cubicBezTo>
                        <a:pt x="0" y="589"/>
                        <a:pt x="15" y="493"/>
                        <a:pt x="15" y="493"/>
                      </a:cubicBezTo>
                      <a:cubicBezTo>
                        <a:pt x="15" y="493"/>
                        <a:pt x="111" y="493"/>
                        <a:pt x="207" y="493"/>
                      </a:cubicBezTo>
                      <a:cubicBezTo>
                        <a:pt x="212" y="441"/>
                        <a:pt x="255" y="388"/>
                        <a:pt x="255" y="388"/>
                      </a:cubicBezTo>
                      <a:cubicBezTo>
                        <a:pt x="255" y="388"/>
                        <a:pt x="187" y="320"/>
                        <a:pt x="119" y="252"/>
                      </a:cubicBezTo>
                      <a:cubicBezTo>
                        <a:pt x="179" y="172"/>
                        <a:pt x="255" y="115"/>
                        <a:pt x="255" y="115"/>
                      </a:cubicBezTo>
                      <a:lnTo>
                        <a:pt x="393" y="253"/>
                      </a:lnTo>
                      <a:cubicBezTo>
                        <a:pt x="393" y="253"/>
                        <a:pt x="441" y="210"/>
                        <a:pt x="495" y="205"/>
                      </a:cubicBezTo>
                      <a:cubicBezTo>
                        <a:pt x="495" y="109"/>
                        <a:pt x="495" y="109"/>
                        <a:pt x="495" y="13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8" name="Shape 1258"/>
                <p:cNvSpPr/>
                <p:nvPr/>
              </p:nvSpPr>
              <p:spPr>
                <a:xfrm>
                  <a:off x="3766901" y="1868060"/>
                  <a:ext cx="99300" cy="993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259" name="Shape 1259"/>
            <p:cNvSpPr/>
            <p:nvPr/>
          </p:nvSpPr>
          <p:spPr>
            <a:xfrm>
              <a:off x="6269825" y="2267475"/>
              <a:ext cx="1121699" cy="1024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</a:endParaRPr>
            </a:p>
          </p:txBody>
        </p:sp>
      </p:grpSp>
      <p:grpSp>
        <p:nvGrpSpPr>
          <p:cNvPr id="1260" name="Shape 1260"/>
          <p:cNvGrpSpPr/>
          <p:nvPr/>
        </p:nvGrpSpPr>
        <p:grpSpPr>
          <a:xfrm>
            <a:off x="2517851" y="3727952"/>
            <a:ext cx="1408948" cy="570096"/>
            <a:chOff x="5240458" y="2267475"/>
            <a:chExt cx="2151066" cy="1024800"/>
          </a:xfrm>
        </p:grpSpPr>
        <p:grpSp>
          <p:nvGrpSpPr>
            <p:cNvPr id="1261" name="Shape 1261"/>
            <p:cNvGrpSpPr/>
            <p:nvPr/>
          </p:nvGrpSpPr>
          <p:grpSpPr>
            <a:xfrm>
              <a:off x="5240458" y="2405048"/>
              <a:ext cx="1042800" cy="756000"/>
              <a:chOff x="7199406" y="3527373"/>
              <a:chExt cx="1042800" cy="756000"/>
            </a:xfrm>
          </p:grpSpPr>
          <p:sp>
            <p:nvSpPr>
              <p:cNvPr id="1262" name="Shape 1262"/>
              <p:cNvSpPr/>
              <p:nvPr/>
            </p:nvSpPr>
            <p:spPr>
              <a:xfrm>
                <a:off x="7199406" y="3527373"/>
                <a:ext cx="1042800" cy="756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5A5A5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63" name="Shape 1263"/>
              <p:cNvGrpSpPr/>
              <p:nvPr/>
            </p:nvGrpSpPr>
            <p:grpSpPr>
              <a:xfrm>
                <a:off x="7315200" y="3581765"/>
                <a:ext cx="613741" cy="611154"/>
                <a:chOff x="3510528" y="1612723"/>
                <a:chExt cx="613741" cy="611154"/>
              </a:xfrm>
            </p:grpSpPr>
            <p:sp>
              <p:nvSpPr>
                <p:cNvPr id="1264" name="Shape 1264"/>
                <p:cNvSpPr/>
                <p:nvPr/>
              </p:nvSpPr>
              <p:spPr>
                <a:xfrm>
                  <a:off x="3510528" y="1612723"/>
                  <a:ext cx="613741" cy="611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5" h="1180" extrusionOk="0">
                      <a:moveTo>
                        <a:pt x="495" y="13"/>
                      </a:moveTo>
                      <a:cubicBezTo>
                        <a:pt x="591" y="0"/>
                        <a:pt x="687" y="13"/>
                        <a:pt x="687" y="13"/>
                      </a:cubicBezTo>
                      <a:cubicBezTo>
                        <a:pt x="687" y="13"/>
                        <a:pt x="687" y="109"/>
                        <a:pt x="687" y="205"/>
                      </a:cubicBezTo>
                      <a:cubicBezTo>
                        <a:pt x="738" y="211"/>
                        <a:pt x="789" y="253"/>
                        <a:pt x="789" y="253"/>
                      </a:cubicBezTo>
                      <a:cubicBezTo>
                        <a:pt x="789" y="253"/>
                        <a:pt x="857" y="185"/>
                        <a:pt x="926" y="118"/>
                      </a:cubicBezTo>
                      <a:cubicBezTo>
                        <a:pt x="1013" y="178"/>
                        <a:pt x="1064" y="255"/>
                        <a:pt x="1064" y="255"/>
                      </a:cubicBezTo>
                      <a:cubicBezTo>
                        <a:pt x="1064" y="255"/>
                        <a:pt x="995" y="322"/>
                        <a:pt x="926" y="390"/>
                      </a:cubicBezTo>
                      <a:cubicBezTo>
                        <a:pt x="963" y="430"/>
                        <a:pt x="975" y="493"/>
                        <a:pt x="975" y="493"/>
                      </a:cubicBezTo>
                      <a:cubicBezTo>
                        <a:pt x="975" y="493"/>
                        <a:pt x="1071" y="493"/>
                        <a:pt x="1167" y="493"/>
                      </a:cubicBezTo>
                      <a:cubicBezTo>
                        <a:pt x="1185" y="586"/>
                        <a:pt x="1167" y="685"/>
                        <a:pt x="1167" y="685"/>
                      </a:cubicBezTo>
                      <a:cubicBezTo>
                        <a:pt x="1167" y="685"/>
                        <a:pt x="1071" y="685"/>
                        <a:pt x="975" y="685"/>
                      </a:cubicBezTo>
                      <a:cubicBezTo>
                        <a:pt x="971" y="739"/>
                        <a:pt x="927" y="790"/>
                        <a:pt x="927" y="790"/>
                      </a:cubicBezTo>
                      <a:lnTo>
                        <a:pt x="1064" y="924"/>
                      </a:lnTo>
                      <a:cubicBezTo>
                        <a:pt x="1064" y="924"/>
                        <a:pt x="1005" y="1002"/>
                        <a:pt x="927" y="1060"/>
                      </a:cubicBezTo>
                      <a:cubicBezTo>
                        <a:pt x="859" y="993"/>
                        <a:pt x="791" y="927"/>
                        <a:pt x="791" y="927"/>
                      </a:cubicBezTo>
                      <a:cubicBezTo>
                        <a:pt x="791" y="927"/>
                        <a:pt x="744" y="966"/>
                        <a:pt x="687" y="973"/>
                      </a:cubicBezTo>
                      <a:cubicBezTo>
                        <a:pt x="687" y="1069"/>
                        <a:pt x="687" y="1165"/>
                        <a:pt x="687" y="1165"/>
                      </a:cubicBezTo>
                      <a:cubicBezTo>
                        <a:pt x="687" y="1165"/>
                        <a:pt x="591" y="1180"/>
                        <a:pt x="495" y="1165"/>
                      </a:cubicBezTo>
                      <a:cubicBezTo>
                        <a:pt x="495" y="1165"/>
                        <a:pt x="495" y="1069"/>
                        <a:pt x="495" y="973"/>
                      </a:cubicBezTo>
                      <a:cubicBezTo>
                        <a:pt x="441" y="967"/>
                        <a:pt x="390" y="925"/>
                        <a:pt x="390" y="925"/>
                      </a:cubicBezTo>
                      <a:cubicBezTo>
                        <a:pt x="390" y="925"/>
                        <a:pt x="322" y="993"/>
                        <a:pt x="254" y="1062"/>
                      </a:cubicBezTo>
                      <a:cubicBezTo>
                        <a:pt x="177" y="1003"/>
                        <a:pt x="119" y="927"/>
                        <a:pt x="119" y="927"/>
                      </a:cubicBezTo>
                      <a:lnTo>
                        <a:pt x="257" y="789"/>
                      </a:lnTo>
                      <a:cubicBezTo>
                        <a:pt x="257" y="789"/>
                        <a:pt x="215" y="741"/>
                        <a:pt x="207" y="685"/>
                      </a:cubicBezTo>
                      <a:cubicBezTo>
                        <a:pt x="111" y="685"/>
                        <a:pt x="15" y="685"/>
                        <a:pt x="15" y="685"/>
                      </a:cubicBezTo>
                      <a:cubicBezTo>
                        <a:pt x="0" y="589"/>
                        <a:pt x="15" y="493"/>
                        <a:pt x="15" y="493"/>
                      </a:cubicBezTo>
                      <a:cubicBezTo>
                        <a:pt x="15" y="493"/>
                        <a:pt x="111" y="493"/>
                        <a:pt x="207" y="493"/>
                      </a:cubicBezTo>
                      <a:cubicBezTo>
                        <a:pt x="212" y="441"/>
                        <a:pt x="255" y="388"/>
                        <a:pt x="255" y="388"/>
                      </a:cubicBezTo>
                      <a:cubicBezTo>
                        <a:pt x="255" y="388"/>
                        <a:pt x="187" y="320"/>
                        <a:pt x="119" y="252"/>
                      </a:cubicBezTo>
                      <a:cubicBezTo>
                        <a:pt x="179" y="172"/>
                        <a:pt x="255" y="115"/>
                        <a:pt x="255" y="115"/>
                      </a:cubicBezTo>
                      <a:lnTo>
                        <a:pt x="393" y="253"/>
                      </a:lnTo>
                      <a:cubicBezTo>
                        <a:pt x="393" y="253"/>
                        <a:pt x="441" y="210"/>
                        <a:pt x="495" y="205"/>
                      </a:cubicBezTo>
                      <a:cubicBezTo>
                        <a:pt x="495" y="109"/>
                        <a:pt x="495" y="109"/>
                        <a:pt x="495" y="13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5" name="Shape 1265"/>
                <p:cNvSpPr/>
                <p:nvPr/>
              </p:nvSpPr>
              <p:spPr>
                <a:xfrm>
                  <a:off x="3766901" y="1868060"/>
                  <a:ext cx="99300" cy="993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266" name="Shape 1266"/>
            <p:cNvSpPr/>
            <p:nvPr/>
          </p:nvSpPr>
          <p:spPr>
            <a:xfrm>
              <a:off x="6269825" y="2267475"/>
              <a:ext cx="1121699" cy="1024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</a:endParaRPr>
            </a:p>
          </p:txBody>
        </p:sp>
      </p:grpSp>
      <p:grpSp>
        <p:nvGrpSpPr>
          <p:cNvPr id="1267" name="Shape 1267"/>
          <p:cNvGrpSpPr/>
          <p:nvPr/>
        </p:nvGrpSpPr>
        <p:grpSpPr>
          <a:xfrm>
            <a:off x="2517851" y="4337552"/>
            <a:ext cx="1408948" cy="570096"/>
            <a:chOff x="5240458" y="2267475"/>
            <a:chExt cx="2151066" cy="1024800"/>
          </a:xfrm>
        </p:grpSpPr>
        <p:grpSp>
          <p:nvGrpSpPr>
            <p:cNvPr id="1268" name="Shape 1268"/>
            <p:cNvGrpSpPr/>
            <p:nvPr/>
          </p:nvGrpSpPr>
          <p:grpSpPr>
            <a:xfrm>
              <a:off x="5240458" y="2405048"/>
              <a:ext cx="1042800" cy="756000"/>
              <a:chOff x="7199406" y="3527373"/>
              <a:chExt cx="1042800" cy="756000"/>
            </a:xfrm>
          </p:grpSpPr>
          <p:sp>
            <p:nvSpPr>
              <p:cNvPr id="1269" name="Shape 1269"/>
              <p:cNvSpPr/>
              <p:nvPr/>
            </p:nvSpPr>
            <p:spPr>
              <a:xfrm>
                <a:off x="7199406" y="3527373"/>
                <a:ext cx="1042800" cy="756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5A5A5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70" name="Shape 1270"/>
              <p:cNvGrpSpPr/>
              <p:nvPr/>
            </p:nvGrpSpPr>
            <p:grpSpPr>
              <a:xfrm>
                <a:off x="7315200" y="3581765"/>
                <a:ext cx="613741" cy="611154"/>
                <a:chOff x="3510528" y="1612723"/>
                <a:chExt cx="613741" cy="611154"/>
              </a:xfrm>
            </p:grpSpPr>
            <p:sp>
              <p:nvSpPr>
                <p:cNvPr id="1271" name="Shape 1271"/>
                <p:cNvSpPr/>
                <p:nvPr/>
              </p:nvSpPr>
              <p:spPr>
                <a:xfrm>
                  <a:off x="3510528" y="1612723"/>
                  <a:ext cx="613741" cy="611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5" h="1180" extrusionOk="0">
                      <a:moveTo>
                        <a:pt x="495" y="13"/>
                      </a:moveTo>
                      <a:cubicBezTo>
                        <a:pt x="591" y="0"/>
                        <a:pt x="687" y="13"/>
                        <a:pt x="687" y="13"/>
                      </a:cubicBezTo>
                      <a:cubicBezTo>
                        <a:pt x="687" y="13"/>
                        <a:pt x="687" y="109"/>
                        <a:pt x="687" y="205"/>
                      </a:cubicBezTo>
                      <a:cubicBezTo>
                        <a:pt x="738" y="211"/>
                        <a:pt x="789" y="253"/>
                        <a:pt x="789" y="253"/>
                      </a:cubicBezTo>
                      <a:cubicBezTo>
                        <a:pt x="789" y="253"/>
                        <a:pt x="857" y="185"/>
                        <a:pt x="926" y="118"/>
                      </a:cubicBezTo>
                      <a:cubicBezTo>
                        <a:pt x="1013" y="178"/>
                        <a:pt x="1064" y="255"/>
                        <a:pt x="1064" y="255"/>
                      </a:cubicBezTo>
                      <a:cubicBezTo>
                        <a:pt x="1064" y="255"/>
                        <a:pt x="995" y="322"/>
                        <a:pt x="926" y="390"/>
                      </a:cubicBezTo>
                      <a:cubicBezTo>
                        <a:pt x="963" y="430"/>
                        <a:pt x="975" y="493"/>
                        <a:pt x="975" y="493"/>
                      </a:cubicBezTo>
                      <a:cubicBezTo>
                        <a:pt x="975" y="493"/>
                        <a:pt x="1071" y="493"/>
                        <a:pt x="1167" y="493"/>
                      </a:cubicBezTo>
                      <a:cubicBezTo>
                        <a:pt x="1185" y="586"/>
                        <a:pt x="1167" y="685"/>
                        <a:pt x="1167" y="685"/>
                      </a:cubicBezTo>
                      <a:cubicBezTo>
                        <a:pt x="1167" y="685"/>
                        <a:pt x="1071" y="685"/>
                        <a:pt x="975" y="685"/>
                      </a:cubicBezTo>
                      <a:cubicBezTo>
                        <a:pt x="971" y="739"/>
                        <a:pt x="927" y="790"/>
                        <a:pt x="927" y="790"/>
                      </a:cubicBezTo>
                      <a:lnTo>
                        <a:pt x="1064" y="924"/>
                      </a:lnTo>
                      <a:cubicBezTo>
                        <a:pt x="1064" y="924"/>
                        <a:pt x="1005" y="1002"/>
                        <a:pt x="927" y="1060"/>
                      </a:cubicBezTo>
                      <a:cubicBezTo>
                        <a:pt x="859" y="993"/>
                        <a:pt x="791" y="927"/>
                        <a:pt x="791" y="927"/>
                      </a:cubicBezTo>
                      <a:cubicBezTo>
                        <a:pt x="791" y="927"/>
                        <a:pt x="744" y="966"/>
                        <a:pt x="687" y="973"/>
                      </a:cubicBezTo>
                      <a:cubicBezTo>
                        <a:pt x="687" y="1069"/>
                        <a:pt x="687" y="1165"/>
                        <a:pt x="687" y="1165"/>
                      </a:cubicBezTo>
                      <a:cubicBezTo>
                        <a:pt x="687" y="1165"/>
                        <a:pt x="591" y="1180"/>
                        <a:pt x="495" y="1165"/>
                      </a:cubicBezTo>
                      <a:cubicBezTo>
                        <a:pt x="495" y="1165"/>
                        <a:pt x="495" y="1069"/>
                        <a:pt x="495" y="973"/>
                      </a:cubicBezTo>
                      <a:cubicBezTo>
                        <a:pt x="441" y="967"/>
                        <a:pt x="390" y="925"/>
                        <a:pt x="390" y="925"/>
                      </a:cubicBezTo>
                      <a:cubicBezTo>
                        <a:pt x="390" y="925"/>
                        <a:pt x="322" y="993"/>
                        <a:pt x="254" y="1062"/>
                      </a:cubicBezTo>
                      <a:cubicBezTo>
                        <a:pt x="177" y="1003"/>
                        <a:pt x="119" y="927"/>
                        <a:pt x="119" y="927"/>
                      </a:cubicBezTo>
                      <a:lnTo>
                        <a:pt x="257" y="789"/>
                      </a:lnTo>
                      <a:cubicBezTo>
                        <a:pt x="257" y="789"/>
                        <a:pt x="215" y="741"/>
                        <a:pt x="207" y="685"/>
                      </a:cubicBezTo>
                      <a:cubicBezTo>
                        <a:pt x="111" y="685"/>
                        <a:pt x="15" y="685"/>
                        <a:pt x="15" y="685"/>
                      </a:cubicBezTo>
                      <a:cubicBezTo>
                        <a:pt x="0" y="589"/>
                        <a:pt x="15" y="493"/>
                        <a:pt x="15" y="493"/>
                      </a:cubicBezTo>
                      <a:cubicBezTo>
                        <a:pt x="15" y="493"/>
                        <a:pt x="111" y="493"/>
                        <a:pt x="207" y="493"/>
                      </a:cubicBezTo>
                      <a:cubicBezTo>
                        <a:pt x="212" y="441"/>
                        <a:pt x="255" y="388"/>
                        <a:pt x="255" y="388"/>
                      </a:cubicBezTo>
                      <a:cubicBezTo>
                        <a:pt x="255" y="388"/>
                        <a:pt x="187" y="320"/>
                        <a:pt x="119" y="252"/>
                      </a:cubicBezTo>
                      <a:cubicBezTo>
                        <a:pt x="179" y="172"/>
                        <a:pt x="255" y="115"/>
                        <a:pt x="255" y="115"/>
                      </a:cubicBezTo>
                      <a:lnTo>
                        <a:pt x="393" y="253"/>
                      </a:lnTo>
                      <a:cubicBezTo>
                        <a:pt x="393" y="253"/>
                        <a:pt x="441" y="210"/>
                        <a:pt x="495" y="205"/>
                      </a:cubicBezTo>
                      <a:cubicBezTo>
                        <a:pt x="495" y="109"/>
                        <a:pt x="495" y="109"/>
                        <a:pt x="495" y="13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2" name="Shape 1272"/>
                <p:cNvSpPr/>
                <p:nvPr/>
              </p:nvSpPr>
              <p:spPr>
                <a:xfrm>
                  <a:off x="3766901" y="1868060"/>
                  <a:ext cx="99300" cy="993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273" name="Shape 1273"/>
            <p:cNvSpPr/>
            <p:nvPr/>
          </p:nvSpPr>
          <p:spPr>
            <a:xfrm>
              <a:off x="6269825" y="2267475"/>
              <a:ext cx="1121699" cy="1024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</a:endParaRPr>
            </a:p>
          </p:txBody>
        </p:sp>
      </p:grpSp>
      <p:grpSp>
        <p:nvGrpSpPr>
          <p:cNvPr id="1274" name="Shape 1274"/>
          <p:cNvGrpSpPr/>
          <p:nvPr/>
        </p:nvGrpSpPr>
        <p:grpSpPr>
          <a:xfrm>
            <a:off x="2517851" y="4947152"/>
            <a:ext cx="1408948" cy="570096"/>
            <a:chOff x="5240458" y="2267475"/>
            <a:chExt cx="2151066" cy="1024800"/>
          </a:xfrm>
        </p:grpSpPr>
        <p:grpSp>
          <p:nvGrpSpPr>
            <p:cNvPr id="1275" name="Shape 1275"/>
            <p:cNvGrpSpPr/>
            <p:nvPr/>
          </p:nvGrpSpPr>
          <p:grpSpPr>
            <a:xfrm>
              <a:off x="5240458" y="2405048"/>
              <a:ext cx="1042800" cy="756000"/>
              <a:chOff x="7199406" y="3527373"/>
              <a:chExt cx="1042800" cy="756000"/>
            </a:xfrm>
          </p:grpSpPr>
          <p:sp>
            <p:nvSpPr>
              <p:cNvPr id="1276" name="Shape 1276"/>
              <p:cNvSpPr/>
              <p:nvPr/>
            </p:nvSpPr>
            <p:spPr>
              <a:xfrm>
                <a:off x="7199406" y="3527373"/>
                <a:ext cx="1042800" cy="756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5A5A5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77" name="Shape 1277"/>
              <p:cNvGrpSpPr/>
              <p:nvPr/>
            </p:nvGrpSpPr>
            <p:grpSpPr>
              <a:xfrm>
                <a:off x="7315200" y="3581765"/>
                <a:ext cx="613741" cy="611154"/>
                <a:chOff x="3510528" y="1612723"/>
                <a:chExt cx="613741" cy="611154"/>
              </a:xfrm>
            </p:grpSpPr>
            <p:sp>
              <p:nvSpPr>
                <p:cNvPr id="1278" name="Shape 1278"/>
                <p:cNvSpPr/>
                <p:nvPr/>
              </p:nvSpPr>
              <p:spPr>
                <a:xfrm>
                  <a:off x="3510528" y="1612723"/>
                  <a:ext cx="613741" cy="611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5" h="1180" extrusionOk="0">
                      <a:moveTo>
                        <a:pt x="495" y="13"/>
                      </a:moveTo>
                      <a:cubicBezTo>
                        <a:pt x="591" y="0"/>
                        <a:pt x="687" y="13"/>
                        <a:pt x="687" y="13"/>
                      </a:cubicBezTo>
                      <a:cubicBezTo>
                        <a:pt x="687" y="13"/>
                        <a:pt x="687" y="109"/>
                        <a:pt x="687" y="205"/>
                      </a:cubicBezTo>
                      <a:cubicBezTo>
                        <a:pt x="738" y="211"/>
                        <a:pt x="789" y="253"/>
                        <a:pt x="789" y="253"/>
                      </a:cubicBezTo>
                      <a:cubicBezTo>
                        <a:pt x="789" y="253"/>
                        <a:pt x="857" y="185"/>
                        <a:pt x="926" y="118"/>
                      </a:cubicBezTo>
                      <a:cubicBezTo>
                        <a:pt x="1013" y="178"/>
                        <a:pt x="1064" y="255"/>
                        <a:pt x="1064" y="255"/>
                      </a:cubicBezTo>
                      <a:cubicBezTo>
                        <a:pt x="1064" y="255"/>
                        <a:pt x="995" y="322"/>
                        <a:pt x="926" y="390"/>
                      </a:cubicBezTo>
                      <a:cubicBezTo>
                        <a:pt x="963" y="430"/>
                        <a:pt x="975" y="493"/>
                        <a:pt x="975" y="493"/>
                      </a:cubicBezTo>
                      <a:cubicBezTo>
                        <a:pt x="975" y="493"/>
                        <a:pt x="1071" y="493"/>
                        <a:pt x="1167" y="493"/>
                      </a:cubicBezTo>
                      <a:cubicBezTo>
                        <a:pt x="1185" y="586"/>
                        <a:pt x="1167" y="685"/>
                        <a:pt x="1167" y="685"/>
                      </a:cubicBezTo>
                      <a:cubicBezTo>
                        <a:pt x="1167" y="685"/>
                        <a:pt x="1071" y="685"/>
                        <a:pt x="975" y="685"/>
                      </a:cubicBezTo>
                      <a:cubicBezTo>
                        <a:pt x="971" y="739"/>
                        <a:pt x="927" y="790"/>
                        <a:pt x="927" y="790"/>
                      </a:cubicBezTo>
                      <a:lnTo>
                        <a:pt x="1064" y="924"/>
                      </a:lnTo>
                      <a:cubicBezTo>
                        <a:pt x="1064" y="924"/>
                        <a:pt x="1005" y="1002"/>
                        <a:pt x="927" y="1060"/>
                      </a:cubicBezTo>
                      <a:cubicBezTo>
                        <a:pt x="859" y="993"/>
                        <a:pt x="791" y="927"/>
                        <a:pt x="791" y="927"/>
                      </a:cubicBezTo>
                      <a:cubicBezTo>
                        <a:pt x="791" y="927"/>
                        <a:pt x="744" y="966"/>
                        <a:pt x="687" y="973"/>
                      </a:cubicBezTo>
                      <a:cubicBezTo>
                        <a:pt x="687" y="1069"/>
                        <a:pt x="687" y="1165"/>
                        <a:pt x="687" y="1165"/>
                      </a:cubicBezTo>
                      <a:cubicBezTo>
                        <a:pt x="687" y="1165"/>
                        <a:pt x="591" y="1180"/>
                        <a:pt x="495" y="1165"/>
                      </a:cubicBezTo>
                      <a:cubicBezTo>
                        <a:pt x="495" y="1165"/>
                        <a:pt x="495" y="1069"/>
                        <a:pt x="495" y="973"/>
                      </a:cubicBezTo>
                      <a:cubicBezTo>
                        <a:pt x="441" y="967"/>
                        <a:pt x="390" y="925"/>
                        <a:pt x="390" y="925"/>
                      </a:cubicBezTo>
                      <a:cubicBezTo>
                        <a:pt x="390" y="925"/>
                        <a:pt x="322" y="993"/>
                        <a:pt x="254" y="1062"/>
                      </a:cubicBezTo>
                      <a:cubicBezTo>
                        <a:pt x="177" y="1003"/>
                        <a:pt x="119" y="927"/>
                        <a:pt x="119" y="927"/>
                      </a:cubicBezTo>
                      <a:lnTo>
                        <a:pt x="257" y="789"/>
                      </a:lnTo>
                      <a:cubicBezTo>
                        <a:pt x="257" y="789"/>
                        <a:pt x="215" y="741"/>
                        <a:pt x="207" y="685"/>
                      </a:cubicBezTo>
                      <a:cubicBezTo>
                        <a:pt x="111" y="685"/>
                        <a:pt x="15" y="685"/>
                        <a:pt x="15" y="685"/>
                      </a:cubicBezTo>
                      <a:cubicBezTo>
                        <a:pt x="0" y="589"/>
                        <a:pt x="15" y="493"/>
                        <a:pt x="15" y="493"/>
                      </a:cubicBezTo>
                      <a:cubicBezTo>
                        <a:pt x="15" y="493"/>
                        <a:pt x="111" y="493"/>
                        <a:pt x="207" y="493"/>
                      </a:cubicBezTo>
                      <a:cubicBezTo>
                        <a:pt x="212" y="441"/>
                        <a:pt x="255" y="388"/>
                        <a:pt x="255" y="388"/>
                      </a:cubicBezTo>
                      <a:cubicBezTo>
                        <a:pt x="255" y="388"/>
                        <a:pt x="187" y="320"/>
                        <a:pt x="119" y="252"/>
                      </a:cubicBezTo>
                      <a:cubicBezTo>
                        <a:pt x="179" y="172"/>
                        <a:pt x="255" y="115"/>
                        <a:pt x="255" y="115"/>
                      </a:cubicBezTo>
                      <a:lnTo>
                        <a:pt x="393" y="253"/>
                      </a:lnTo>
                      <a:cubicBezTo>
                        <a:pt x="393" y="253"/>
                        <a:pt x="441" y="210"/>
                        <a:pt x="495" y="205"/>
                      </a:cubicBezTo>
                      <a:cubicBezTo>
                        <a:pt x="495" y="109"/>
                        <a:pt x="495" y="109"/>
                        <a:pt x="495" y="13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9" name="Shape 1279"/>
                <p:cNvSpPr/>
                <p:nvPr/>
              </p:nvSpPr>
              <p:spPr>
                <a:xfrm>
                  <a:off x="3766901" y="1868060"/>
                  <a:ext cx="99300" cy="993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280" name="Shape 1280"/>
            <p:cNvSpPr/>
            <p:nvPr/>
          </p:nvSpPr>
          <p:spPr>
            <a:xfrm>
              <a:off x="6269825" y="2267475"/>
              <a:ext cx="1121699" cy="1024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</a:endParaRPr>
            </a:p>
          </p:txBody>
        </p:sp>
      </p:grpSp>
      <p:grpSp>
        <p:nvGrpSpPr>
          <p:cNvPr id="1281" name="Shape 1281"/>
          <p:cNvGrpSpPr/>
          <p:nvPr/>
        </p:nvGrpSpPr>
        <p:grpSpPr>
          <a:xfrm>
            <a:off x="4708476" y="3118352"/>
            <a:ext cx="1408948" cy="570096"/>
            <a:chOff x="5240458" y="2267475"/>
            <a:chExt cx="2151066" cy="1024800"/>
          </a:xfrm>
        </p:grpSpPr>
        <p:grpSp>
          <p:nvGrpSpPr>
            <p:cNvPr id="1282" name="Shape 1282"/>
            <p:cNvGrpSpPr/>
            <p:nvPr/>
          </p:nvGrpSpPr>
          <p:grpSpPr>
            <a:xfrm>
              <a:off x="5240458" y="2405048"/>
              <a:ext cx="1042800" cy="756000"/>
              <a:chOff x="7199406" y="3527373"/>
              <a:chExt cx="1042800" cy="756000"/>
            </a:xfrm>
          </p:grpSpPr>
          <p:sp>
            <p:nvSpPr>
              <p:cNvPr id="1283" name="Shape 1283"/>
              <p:cNvSpPr/>
              <p:nvPr/>
            </p:nvSpPr>
            <p:spPr>
              <a:xfrm>
                <a:off x="7199406" y="3527373"/>
                <a:ext cx="1042800" cy="756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5A5A5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84" name="Shape 1284"/>
              <p:cNvGrpSpPr/>
              <p:nvPr/>
            </p:nvGrpSpPr>
            <p:grpSpPr>
              <a:xfrm>
                <a:off x="7315200" y="3581765"/>
                <a:ext cx="613741" cy="611154"/>
                <a:chOff x="3510528" y="1612723"/>
                <a:chExt cx="613741" cy="611154"/>
              </a:xfrm>
            </p:grpSpPr>
            <p:sp>
              <p:nvSpPr>
                <p:cNvPr id="1285" name="Shape 1285"/>
                <p:cNvSpPr/>
                <p:nvPr/>
              </p:nvSpPr>
              <p:spPr>
                <a:xfrm>
                  <a:off x="3510528" y="1612723"/>
                  <a:ext cx="613741" cy="611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5" h="1180" extrusionOk="0">
                      <a:moveTo>
                        <a:pt x="495" y="13"/>
                      </a:moveTo>
                      <a:cubicBezTo>
                        <a:pt x="591" y="0"/>
                        <a:pt x="687" y="13"/>
                        <a:pt x="687" y="13"/>
                      </a:cubicBezTo>
                      <a:cubicBezTo>
                        <a:pt x="687" y="13"/>
                        <a:pt x="687" y="109"/>
                        <a:pt x="687" y="205"/>
                      </a:cubicBezTo>
                      <a:cubicBezTo>
                        <a:pt x="738" y="211"/>
                        <a:pt x="789" y="253"/>
                        <a:pt x="789" y="253"/>
                      </a:cubicBezTo>
                      <a:cubicBezTo>
                        <a:pt x="789" y="253"/>
                        <a:pt x="857" y="185"/>
                        <a:pt x="926" y="118"/>
                      </a:cubicBezTo>
                      <a:cubicBezTo>
                        <a:pt x="1013" y="178"/>
                        <a:pt x="1064" y="255"/>
                        <a:pt x="1064" y="255"/>
                      </a:cubicBezTo>
                      <a:cubicBezTo>
                        <a:pt x="1064" y="255"/>
                        <a:pt x="995" y="322"/>
                        <a:pt x="926" y="390"/>
                      </a:cubicBezTo>
                      <a:cubicBezTo>
                        <a:pt x="963" y="430"/>
                        <a:pt x="975" y="493"/>
                        <a:pt x="975" y="493"/>
                      </a:cubicBezTo>
                      <a:cubicBezTo>
                        <a:pt x="975" y="493"/>
                        <a:pt x="1071" y="493"/>
                        <a:pt x="1167" y="493"/>
                      </a:cubicBezTo>
                      <a:cubicBezTo>
                        <a:pt x="1185" y="586"/>
                        <a:pt x="1167" y="685"/>
                        <a:pt x="1167" y="685"/>
                      </a:cubicBezTo>
                      <a:cubicBezTo>
                        <a:pt x="1167" y="685"/>
                        <a:pt x="1071" y="685"/>
                        <a:pt x="975" y="685"/>
                      </a:cubicBezTo>
                      <a:cubicBezTo>
                        <a:pt x="971" y="739"/>
                        <a:pt x="927" y="790"/>
                        <a:pt x="927" y="790"/>
                      </a:cubicBezTo>
                      <a:lnTo>
                        <a:pt x="1064" y="924"/>
                      </a:lnTo>
                      <a:cubicBezTo>
                        <a:pt x="1064" y="924"/>
                        <a:pt x="1005" y="1002"/>
                        <a:pt x="927" y="1060"/>
                      </a:cubicBezTo>
                      <a:cubicBezTo>
                        <a:pt x="859" y="993"/>
                        <a:pt x="791" y="927"/>
                        <a:pt x="791" y="927"/>
                      </a:cubicBezTo>
                      <a:cubicBezTo>
                        <a:pt x="791" y="927"/>
                        <a:pt x="744" y="966"/>
                        <a:pt x="687" y="973"/>
                      </a:cubicBezTo>
                      <a:cubicBezTo>
                        <a:pt x="687" y="1069"/>
                        <a:pt x="687" y="1165"/>
                        <a:pt x="687" y="1165"/>
                      </a:cubicBezTo>
                      <a:cubicBezTo>
                        <a:pt x="687" y="1165"/>
                        <a:pt x="591" y="1180"/>
                        <a:pt x="495" y="1165"/>
                      </a:cubicBezTo>
                      <a:cubicBezTo>
                        <a:pt x="495" y="1165"/>
                        <a:pt x="495" y="1069"/>
                        <a:pt x="495" y="973"/>
                      </a:cubicBezTo>
                      <a:cubicBezTo>
                        <a:pt x="441" y="967"/>
                        <a:pt x="390" y="925"/>
                        <a:pt x="390" y="925"/>
                      </a:cubicBezTo>
                      <a:cubicBezTo>
                        <a:pt x="390" y="925"/>
                        <a:pt x="322" y="993"/>
                        <a:pt x="254" y="1062"/>
                      </a:cubicBezTo>
                      <a:cubicBezTo>
                        <a:pt x="177" y="1003"/>
                        <a:pt x="119" y="927"/>
                        <a:pt x="119" y="927"/>
                      </a:cubicBezTo>
                      <a:lnTo>
                        <a:pt x="257" y="789"/>
                      </a:lnTo>
                      <a:cubicBezTo>
                        <a:pt x="257" y="789"/>
                        <a:pt x="215" y="741"/>
                        <a:pt x="207" y="685"/>
                      </a:cubicBezTo>
                      <a:cubicBezTo>
                        <a:pt x="111" y="685"/>
                        <a:pt x="15" y="685"/>
                        <a:pt x="15" y="685"/>
                      </a:cubicBezTo>
                      <a:cubicBezTo>
                        <a:pt x="0" y="589"/>
                        <a:pt x="15" y="493"/>
                        <a:pt x="15" y="493"/>
                      </a:cubicBezTo>
                      <a:cubicBezTo>
                        <a:pt x="15" y="493"/>
                        <a:pt x="111" y="493"/>
                        <a:pt x="207" y="493"/>
                      </a:cubicBezTo>
                      <a:cubicBezTo>
                        <a:pt x="212" y="441"/>
                        <a:pt x="255" y="388"/>
                        <a:pt x="255" y="388"/>
                      </a:cubicBezTo>
                      <a:cubicBezTo>
                        <a:pt x="255" y="388"/>
                        <a:pt x="187" y="320"/>
                        <a:pt x="119" y="252"/>
                      </a:cubicBezTo>
                      <a:cubicBezTo>
                        <a:pt x="179" y="172"/>
                        <a:pt x="255" y="115"/>
                        <a:pt x="255" y="115"/>
                      </a:cubicBezTo>
                      <a:lnTo>
                        <a:pt x="393" y="253"/>
                      </a:lnTo>
                      <a:cubicBezTo>
                        <a:pt x="393" y="253"/>
                        <a:pt x="441" y="210"/>
                        <a:pt x="495" y="205"/>
                      </a:cubicBezTo>
                      <a:cubicBezTo>
                        <a:pt x="495" y="109"/>
                        <a:pt x="495" y="109"/>
                        <a:pt x="495" y="13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6" name="Shape 1286"/>
                <p:cNvSpPr/>
                <p:nvPr/>
              </p:nvSpPr>
              <p:spPr>
                <a:xfrm>
                  <a:off x="3766901" y="1868060"/>
                  <a:ext cx="99300" cy="993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287" name="Shape 1287"/>
            <p:cNvSpPr/>
            <p:nvPr/>
          </p:nvSpPr>
          <p:spPr>
            <a:xfrm>
              <a:off x="6269825" y="2267475"/>
              <a:ext cx="1121699" cy="1024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</a:endParaRPr>
            </a:p>
          </p:txBody>
        </p:sp>
      </p:grpSp>
      <p:grpSp>
        <p:nvGrpSpPr>
          <p:cNvPr id="1288" name="Shape 1288"/>
          <p:cNvGrpSpPr/>
          <p:nvPr/>
        </p:nvGrpSpPr>
        <p:grpSpPr>
          <a:xfrm>
            <a:off x="4708476" y="3727952"/>
            <a:ext cx="1408948" cy="570096"/>
            <a:chOff x="5240458" y="2267475"/>
            <a:chExt cx="2151066" cy="1024800"/>
          </a:xfrm>
        </p:grpSpPr>
        <p:grpSp>
          <p:nvGrpSpPr>
            <p:cNvPr id="1289" name="Shape 1289"/>
            <p:cNvGrpSpPr/>
            <p:nvPr/>
          </p:nvGrpSpPr>
          <p:grpSpPr>
            <a:xfrm>
              <a:off x="5240458" y="2405048"/>
              <a:ext cx="1042800" cy="756000"/>
              <a:chOff x="7199406" y="3527373"/>
              <a:chExt cx="1042800" cy="756000"/>
            </a:xfrm>
          </p:grpSpPr>
          <p:sp>
            <p:nvSpPr>
              <p:cNvPr id="1290" name="Shape 1290"/>
              <p:cNvSpPr/>
              <p:nvPr/>
            </p:nvSpPr>
            <p:spPr>
              <a:xfrm>
                <a:off x="7199406" y="3527373"/>
                <a:ext cx="1042800" cy="756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5A5A5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91" name="Shape 1291"/>
              <p:cNvGrpSpPr/>
              <p:nvPr/>
            </p:nvGrpSpPr>
            <p:grpSpPr>
              <a:xfrm>
                <a:off x="7315200" y="3581765"/>
                <a:ext cx="613741" cy="611154"/>
                <a:chOff x="3510528" y="1612723"/>
                <a:chExt cx="613741" cy="611154"/>
              </a:xfrm>
            </p:grpSpPr>
            <p:sp>
              <p:nvSpPr>
                <p:cNvPr id="1292" name="Shape 1292"/>
                <p:cNvSpPr/>
                <p:nvPr/>
              </p:nvSpPr>
              <p:spPr>
                <a:xfrm>
                  <a:off x="3510528" y="1612723"/>
                  <a:ext cx="613741" cy="611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5" h="1180" extrusionOk="0">
                      <a:moveTo>
                        <a:pt x="495" y="13"/>
                      </a:moveTo>
                      <a:cubicBezTo>
                        <a:pt x="591" y="0"/>
                        <a:pt x="687" y="13"/>
                        <a:pt x="687" y="13"/>
                      </a:cubicBezTo>
                      <a:cubicBezTo>
                        <a:pt x="687" y="13"/>
                        <a:pt x="687" y="109"/>
                        <a:pt x="687" y="205"/>
                      </a:cubicBezTo>
                      <a:cubicBezTo>
                        <a:pt x="738" y="211"/>
                        <a:pt x="789" y="253"/>
                        <a:pt x="789" y="253"/>
                      </a:cubicBezTo>
                      <a:cubicBezTo>
                        <a:pt x="789" y="253"/>
                        <a:pt x="857" y="185"/>
                        <a:pt x="926" y="118"/>
                      </a:cubicBezTo>
                      <a:cubicBezTo>
                        <a:pt x="1013" y="178"/>
                        <a:pt x="1064" y="255"/>
                        <a:pt x="1064" y="255"/>
                      </a:cubicBezTo>
                      <a:cubicBezTo>
                        <a:pt x="1064" y="255"/>
                        <a:pt x="995" y="322"/>
                        <a:pt x="926" y="390"/>
                      </a:cubicBezTo>
                      <a:cubicBezTo>
                        <a:pt x="963" y="430"/>
                        <a:pt x="975" y="493"/>
                        <a:pt x="975" y="493"/>
                      </a:cubicBezTo>
                      <a:cubicBezTo>
                        <a:pt x="975" y="493"/>
                        <a:pt x="1071" y="493"/>
                        <a:pt x="1167" y="493"/>
                      </a:cubicBezTo>
                      <a:cubicBezTo>
                        <a:pt x="1185" y="586"/>
                        <a:pt x="1167" y="685"/>
                        <a:pt x="1167" y="685"/>
                      </a:cubicBezTo>
                      <a:cubicBezTo>
                        <a:pt x="1167" y="685"/>
                        <a:pt x="1071" y="685"/>
                        <a:pt x="975" y="685"/>
                      </a:cubicBezTo>
                      <a:cubicBezTo>
                        <a:pt x="971" y="739"/>
                        <a:pt x="927" y="790"/>
                        <a:pt x="927" y="790"/>
                      </a:cubicBezTo>
                      <a:lnTo>
                        <a:pt x="1064" y="924"/>
                      </a:lnTo>
                      <a:cubicBezTo>
                        <a:pt x="1064" y="924"/>
                        <a:pt x="1005" y="1002"/>
                        <a:pt x="927" y="1060"/>
                      </a:cubicBezTo>
                      <a:cubicBezTo>
                        <a:pt x="859" y="993"/>
                        <a:pt x="791" y="927"/>
                        <a:pt x="791" y="927"/>
                      </a:cubicBezTo>
                      <a:cubicBezTo>
                        <a:pt x="791" y="927"/>
                        <a:pt x="744" y="966"/>
                        <a:pt x="687" y="973"/>
                      </a:cubicBezTo>
                      <a:cubicBezTo>
                        <a:pt x="687" y="1069"/>
                        <a:pt x="687" y="1165"/>
                        <a:pt x="687" y="1165"/>
                      </a:cubicBezTo>
                      <a:cubicBezTo>
                        <a:pt x="687" y="1165"/>
                        <a:pt x="591" y="1180"/>
                        <a:pt x="495" y="1165"/>
                      </a:cubicBezTo>
                      <a:cubicBezTo>
                        <a:pt x="495" y="1165"/>
                        <a:pt x="495" y="1069"/>
                        <a:pt x="495" y="973"/>
                      </a:cubicBezTo>
                      <a:cubicBezTo>
                        <a:pt x="441" y="967"/>
                        <a:pt x="390" y="925"/>
                        <a:pt x="390" y="925"/>
                      </a:cubicBezTo>
                      <a:cubicBezTo>
                        <a:pt x="390" y="925"/>
                        <a:pt x="322" y="993"/>
                        <a:pt x="254" y="1062"/>
                      </a:cubicBezTo>
                      <a:cubicBezTo>
                        <a:pt x="177" y="1003"/>
                        <a:pt x="119" y="927"/>
                        <a:pt x="119" y="927"/>
                      </a:cubicBezTo>
                      <a:lnTo>
                        <a:pt x="257" y="789"/>
                      </a:lnTo>
                      <a:cubicBezTo>
                        <a:pt x="257" y="789"/>
                        <a:pt x="215" y="741"/>
                        <a:pt x="207" y="685"/>
                      </a:cubicBezTo>
                      <a:cubicBezTo>
                        <a:pt x="111" y="685"/>
                        <a:pt x="15" y="685"/>
                        <a:pt x="15" y="685"/>
                      </a:cubicBezTo>
                      <a:cubicBezTo>
                        <a:pt x="0" y="589"/>
                        <a:pt x="15" y="493"/>
                        <a:pt x="15" y="493"/>
                      </a:cubicBezTo>
                      <a:cubicBezTo>
                        <a:pt x="15" y="493"/>
                        <a:pt x="111" y="493"/>
                        <a:pt x="207" y="493"/>
                      </a:cubicBezTo>
                      <a:cubicBezTo>
                        <a:pt x="212" y="441"/>
                        <a:pt x="255" y="388"/>
                        <a:pt x="255" y="388"/>
                      </a:cubicBezTo>
                      <a:cubicBezTo>
                        <a:pt x="255" y="388"/>
                        <a:pt x="187" y="320"/>
                        <a:pt x="119" y="252"/>
                      </a:cubicBezTo>
                      <a:cubicBezTo>
                        <a:pt x="179" y="172"/>
                        <a:pt x="255" y="115"/>
                        <a:pt x="255" y="115"/>
                      </a:cubicBezTo>
                      <a:lnTo>
                        <a:pt x="393" y="253"/>
                      </a:lnTo>
                      <a:cubicBezTo>
                        <a:pt x="393" y="253"/>
                        <a:pt x="441" y="210"/>
                        <a:pt x="495" y="205"/>
                      </a:cubicBezTo>
                      <a:cubicBezTo>
                        <a:pt x="495" y="109"/>
                        <a:pt x="495" y="109"/>
                        <a:pt x="495" y="13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3" name="Shape 1293"/>
                <p:cNvSpPr/>
                <p:nvPr/>
              </p:nvSpPr>
              <p:spPr>
                <a:xfrm>
                  <a:off x="3766901" y="1868060"/>
                  <a:ext cx="99300" cy="993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294" name="Shape 1294"/>
            <p:cNvSpPr/>
            <p:nvPr/>
          </p:nvSpPr>
          <p:spPr>
            <a:xfrm>
              <a:off x="6269825" y="2267475"/>
              <a:ext cx="1121699" cy="1024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</a:endParaRPr>
            </a:p>
          </p:txBody>
        </p:sp>
      </p:grpSp>
      <p:grpSp>
        <p:nvGrpSpPr>
          <p:cNvPr id="1295" name="Shape 1295"/>
          <p:cNvGrpSpPr/>
          <p:nvPr/>
        </p:nvGrpSpPr>
        <p:grpSpPr>
          <a:xfrm>
            <a:off x="4708476" y="4337552"/>
            <a:ext cx="1408948" cy="570096"/>
            <a:chOff x="5240458" y="2267475"/>
            <a:chExt cx="2151066" cy="1024800"/>
          </a:xfrm>
        </p:grpSpPr>
        <p:grpSp>
          <p:nvGrpSpPr>
            <p:cNvPr id="1296" name="Shape 1296"/>
            <p:cNvGrpSpPr/>
            <p:nvPr/>
          </p:nvGrpSpPr>
          <p:grpSpPr>
            <a:xfrm>
              <a:off x="5240458" y="2405048"/>
              <a:ext cx="1042800" cy="756000"/>
              <a:chOff x="7199406" y="3527373"/>
              <a:chExt cx="1042800" cy="756000"/>
            </a:xfrm>
          </p:grpSpPr>
          <p:sp>
            <p:nvSpPr>
              <p:cNvPr id="1297" name="Shape 1297"/>
              <p:cNvSpPr/>
              <p:nvPr/>
            </p:nvSpPr>
            <p:spPr>
              <a:xfrm>
                <a:off x="7199406" y="3527373"/>
                <a:ext cx="1042800" cy="756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5A5A5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98" name="Shape 1298"/>
              <p:cNvGrpSpPr/>
              <p:nvPr/>
            </p:nvGrpSpPr>
            <p:grpSpPr>
              <a:xfrm>
                <a:off x="7315200" y="3581765"/>
                <a:ext cx="613741" cy="611154"/>
                <a:chOff x="3510528" y="1612723"/>
                <a:chExt cx="613741" cy="611154"/>
              </a:xfrm>
            </p:grpSpPr>
            <p:sp>
              <p:nvSpPr>
                <p:cNvPr id="1299" name="Shape 1299"/>
                <p:cNvSpPr/>
                <p:nvPr/>
              </p:nvSpPr>
              <p:spPr>
                <a:xfrm>
                  <a:off x="3510528" y="1612723"/>
                  <a:ext cx="613741" cy="611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5" h="1180" extrusionOk="0">
                      <a:moveTo>
                        <a:pt x="495" y="13"/>
                      </a:moveTo>
                      <a:cubicBezTo>
                        <a:pt x="591" y="0"/>
                        <a:pt x="687" y="13"/>
                        <a:pt x="687" y="13"/>
                      </a:cubicBezTo>
                      <a:cubicBezTo>
                        <a:pt x="687" y="13"/>
                        <a:pt x="687" y="109"/>
                        <a:pt x="687" y="205"/>
                      </a:cubicBezTo>
                      <a:cubicBezTo>
                        <a:pt x="738" y="211"/>
                        <a:pt x="789" y="253"/>
                        <a:pt x="789" y="253"/>
                      </a:cubicBezTo>
                      <a:cubicBezTo>
                        <a:pt x="789" y="253"/>
                        <a:pt x="857" y="185"/>
                        <a:pt x="926" y="118"/>
                      </a:cubicBezTo>
                      <a:cubicBezTo>
                        <a:pt x="1013" y="178"/>
                        <a:pt x="1064" y="255"/>
                        <a:pt x="1064" y="255"/>
                      </a:cubicBezTo>
                      <a:cubicBezTo>
                        <a:pt x="1064" y="255"/>
                        <a:pt x="995" y="322"/>
                        <a:pt x="926" y="390"/>
                      </a:cubicBezTo>
                      <a:cubicBezTo>
                        <a:pt x="963" y="430"/>
                        <a:pt x="975" y="493"/>
                        <a:pt x="975" y="493"/>
                      </a:cubicBezTo>
                      <a:cubicBezTo>
                        <a:pt x="975" y="493"/>
                        <a:pt x="1071" y="493"/>
                        <a:pt x="1167" y="493"/>
                      </a:cubicBezTo>
                      <a:cubicBezTo>
                        <a:pt x="1185" y="586"/>
                        <a:pt x="1167" y="685"/>
                        <a:pt x="1167" y="685"/>
                      </a:cubicBezTo>
                      <a:cubicBezTo>
                        <a:pt x="1167" y="685"/>
                        <a:pt x="1071" y="685"/>
                        <a:pt x="975" y="685"/>
                      </a:cubicBezTo>
                      <a:cubicBezTo>
                        <a:pt x="971" y="739"/>
                        <a:pt x="927" y="790"/>
                        <a:pt x="927" y="790"/>
                      </a:cubicBezTo>
                      <a:lnTo>
                        <a:pt x="1064" y="924"/>
                      </a:lnTo>
                      <a:cubicBezTo>
                        <a:pt x="1064" y="924"/>
                        <a:pt x="1005" y="1002"/>
                        <a:pt x="927" y="1060"/>
                      </a:cubicBezTo>
                      <a:cubicBezTo>
                        <a:pt x="859" y="993"/>
                        <a:pt x="791" y="927"/>
                        <a:pt x="791" y="927"/>
                      </a:cubicBezTo>
                      <a:cubicBezTo>
                        <a:pt x="791" y="927"/>
                        <a:pt x="744" y="966"/>
                        <a:pt x="687" y="973"/>
                      </a:cubicBezTo>
                      <a:cubicBezTo>
                        <a:pt x="687" y="1069"/>
                        <a:pt x="687" y="1165"/>
                        <a:pt x="687" y="1165"/>
                      </a:cubicBezTo>
                      <a:cubicBezTo>
                        <a:pt x="687" y="1165"/>
                        <a:pt x="591" y="1180"/>
                        <a:pt x="495" y="1165"/>
                      </a:cubicBezTo>
                      <a:cubicBezTo>
                        <a:pt x="495" y="1165"/>
                        <a:pt x="495" y="1069"/>
                        <a:pt x="495" y="973"/>
                      </a:cubicBezTo>
                      <a:cubicBezTo>
                        <a:pt x="441" y="967"/>
                        <a:pt x="390" y="925"/>
                        <a:pt x="390" y="925"/>
                      </a:cubicBezTo>
                      <a:cubicBezTo>
                        <a:pt x="390" y="925"/>
                        <a:pt x="322" y="993"/>
                        <a:pt x="254" y="1062"/>
                      </a:cubicBezTo>
                      <a:cubicBezTo>
                        <a:pt x="177" y="1003"/>
                        <a:pt x="119" y="927"/>
                        <a:pt x="119" y="927"/>
                      </a:cubicBezTo>
                      <a:lnTo>
                        <a:pt x="257" y="789"/>
                      </a:lnTo>
                      <a:cubicBezTo>
                        <a:pt x="257" y="789"/>
                        <a:pt x="215" y="741"/>
                        <a:pt x="207" y="685"/>
                      </a:cubicBezTo>
                      <a:cubicBezTo>
                        <a:pt x="111" y="685"/>
                        <a:pt x="15" y="685"/>
                        <a:pt x="15" y="685"/>
                      </a:cubicBezTo>
                      <a:cubicBezTo>
                        <a:pt x="0" y="589"/>
                        <a:pt x="15" y="493"/>
                        <a:pt x="15" y="493"/>
                      </a:cubicBezTo>
                      <a:cubicBezTo>
                        <a:pt x="15" y="493"/>
                        <a:pt x="111" y="493"/>
                        <a:pt x="207" y="493"/>
                      </a:cubicBezTo>
                      <a:cubicBezTo>
                        <a:pt x="212" y="441"/>
                        <a:pt x="255" y="388"/>
                        <a:pt x="255" y="388"/>
                      </a:cubicBezTo>
                      <a:cubicBezTo>
                        <a:pt x="255" y="388"/>
                        <a:pt x="187" y="320"/>
                        <a:pt x="119" y="252"/>
                      </a:cubicBezTo>
                      <a:cubicBezTo>
                        <a:pt x="179" y="172"/>
                        <a:pt x="255" y="115"/>
                        <a:pt x="255" y="115"/>
                      </a:cubicBezTo>
                      <a:lnTo>
                        <a:pt x="393" y="253"/>
                      </a:lnTo>
                      <a:cubicBezTo>
                        <a:pt x="393" y="253"/>
                        <a:pt x="441" y="210"/>
                        <a:pt x="495" y="205"/>
                      </a:cubicBezTo>
                      <a:cubicBezTo>
                        <a:pt x="495" y="109"/>
                        <a:pt x="495" y="109"/>
                        <a:pt x="495" y="13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0" name="Shape 1300"/>
                <p:cNvSpPr/>
                <p:nvPr/>
              </p:nvSpPr>
              <p:spPr>
                <a:xfrm>
                  <a:off x="3766901" y="1868060"/>
                  <a:ext cx="99300" cy="993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301" name="Shape 1301"/>
            <p:cNvSpPr/>
            <p:nvPr/>
          </p:nvSpPr>
          <p:spPr>
            <a:xfrm>
              <a:off x="6269825" y="2267475"/>
              <a:ext cx="1121699" cy="1024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</a:endParaRPr>
            </a:p>
          </p:txBody>
        </p:sp>
      </p:grpSp>
      <p:grpSp>
        <p:nvGrpSpPr>
          <p:cNvPr id="1302" name="Shape 1302"/>
          <p:cNvGrpSpPr/>
          <p:nvPr/>
        </p:nvGrpSpPr>
        <p:grpSpPr>
          <a:xfrm>
            <a:off x="4708476" y="4947152"/>
            <a:ext cx="1408948" cy="570096"/>
            <a:chOff x="5240458" y="2267475"/>
            <a:chExt cx="2151066" cy="1024800"/>
          </a:xfrm>
        </p:grpSpPr>
        <p:grpSp>
          <p:nvGrpSpPr>
            <p:cNvPr id="1303" name="Shape 1303"/>
            <p:cNvGrpSpPr/>
            <p:nvPr/>
          </p:nvGrpSpPr>
          <p:grpSpPr>
            <a:xfrm>
              <a:off x="5240458" y="2405048"/>
              <a:ext cx="1042800" cy="756000"/>
              <a:chOff x="7199406" y="3527373"/>
              <a:chExt cx="1042800" cy="756000"/>
            </a:xfrm>
          </p:grpSpPr>
          <p:sp>
            <p:nvSpPr>
              <p:cNvPr id="1304" name="Shape 1304"/>
              <p:cNvSpPr/>
              <p:nvPr/>
            </p:nvSpPr>
            <p:spPr>
              <a:xfrm>
                <a:off x="7199406" y="3527373"/>
                <a:ext cx="1042800" cy="756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5A5A5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05" name="Shape 1305"/>
              <p:cNvGrpSpPr/>
              <p:nvPr/>
            </p:nvGrpSpPr>
            <p:grpSpPr>
              <a:xfrm>
                <a:off x="7315200" y="3581765"/>
                <a:ext cx="613741" cy="611154"/>
                <a:chOff x="3510528" y="1612723"/>
                <a:chExt cx="613741" cy="611154"/>
              </a:xfrm>
            </p:grpSpPr>
            <p:sp>
              <p:nvSpPr>
                <p:cNvPr id="1306" name="Shape 1306"/>
                <p:cNvSpPr/>
                <p:nvPr/>
              </p:nvSpPr>
              <p:spPr>
                <a:xfrm>
                  <a:off x="3510528" y="1612723"/>
                  <a:ext cx="613741" cy="611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5" h="1180" extrusionOk="0">
                      <a:moveTo>
                        <a:pt x="495" y="13"/>
                      </a:moveTo>
                      <a:cubicBezTo>
                        <a:pt x="591" y="0"/>
                        <a:pt x="687" y="13"/>
                        <a:pt x="687" y="13"/>
                      </a:cubicBezTo>
                      <a:cubicBezTo>
                        <a:pt x="687" y="13"/>
                        <a:pt x="687" y="109"/>
                        <a:pt x="687" y="205"/>
                      </a:cubicBezTo>
                      <a:cubicBezTo>
                        <a:pt x="738" y="211"/>
                        <a:pt x="789" y="253"/>
                        <a:pt x="789" y="253"/>
                      </a:cubicBezTo>
                      <a:cubicBezTo>
                        <a:pt x="789" y="253"/>
                        <a:pt x="857" y="185"/>
                        <a:pt x="926" y="118"/>
                      </a:cubicBezTo>
                      <a:cubicBezTo>
                        <a:pt x="1013" y="178"/>
                        <a:pt x="1064" y="255"/>
                        <a:pt x="1064" y="255"/>
                      </a:cubicBezTo>
                      <a:cubicBezTo>
                        <a:pt x="1064" y="255"/>
                        <a:pt x="995" y="322"/>
                        <a:pt x="926" y="390"/>
                      </a:cubicBezTo>
                      <a:cubicBezTo>
                        <a:pt x="963" y="430"/>
                        <a:pt x="975" y="493"/>
                        <a:pt x="975" y="493"/>
                      </a:cubicBezTo>
                      <a:cubicBezTo>
                        <a:pt x="975" y="493"/>
                        <a:pt x="1071" y="493"/>
                        <a:pt x="1167" y="493"/>
                      </a:cubicBezTo>
                      <a:cubicBezTo>
                        <a:pt x="1185" y="586"/>
                        <a:pt x="1167" y="685"/>
                        <a:pt x="1167" y="685"/>
                      </a:cubicBezTo>
                      <a:cubicBezTo>
                        <a:pt x="1167" y="685"/>
                        <a:pt x="1071" y="685"/>
                        <a:pt x="975" y="685"/>
                      </a:cubicBezTo>
                      <a:cubicBezTo>
                        <a:pt x="971" y="739"/>
                        <a:pt x="927" y="790"/>
                        <a:pt x="927" y="790"/>
                      </a:cubicBezTo>
                      <a:lnTo>
                        <a:pt x="1064" y="924"/>
                      </a:lnTo>
                      <a:cubicBezTo>
                        <a:pt x="1064" y="924"/>
                        <a:pt x="1005" y="1002"/>
                        <a:pt x="927" y="1060"/>
                      </a:cubicBezTo>
                      <a:cubicBezTo>
                        <a:pt x="859" y="993"/>
                        <a:pt x="791" y="927"/>
                        <a:pt x="791" y="927"/>
                      </a:cubicBezTo>
                      <a:cubicBezTo>
                        <a:pt x="791" y="927"/>
                        <a:pt x="744" y="966"/>
                        <a:pt x="687" y="973"/>
                      </a:cubicBezTo>
                      <a:cubicBezTo>
                        <a:pt x="687" y="1069"/>
                        <a:pt x="687" y="1165"/>
                        <a:pt x="687" y="1165"/>
                      </a:cubicBezTo>
                      <a:cubicBezTo>
                        <a:pt x="687" y="1165"/>
                        <a:pt x="591" y="1180"/>
                        <a:pt x="495" y="1165"/>
                      </a:cubicBezTo>
                      <a:cubicBezTo>
                        <a:pt x="495" y="1165"/>
                        <a:pt x="495" y="1069"/>
                        <a:pt x="495" y="973"/>
                      </a:cubicBezTo>
                      <a:cubicBezTo>
                        <a:pt x="441" y="967"/>
                        <a:pt x="390" y="925"/>
                        <a:pt x="390" y="925"/>
                      </a:cubicBezTo>
                      <a:cubicBezTo>
                        <a:pt x="390" y="925"/>
                        <a:pt x="322" y="993"/>
                        <a:pt x="254" y="1062"/>
                      </a:cubicBezTo>
                      <a:cubicBezTo>
                        <a:pt x="177" y="1003"/>
                        <a:pt x="119" y="927"/>
                        <a:pt x="119" y="927"/>
                      </a:cubicBezTo>
                      <a:lnTo>
                        <a:pt x="257" y="789"/>
                      </a:lnTo>
                      <a:cubicBezTo>
                        <a:pt x="257" y="789"/>
                        <a:pt x="215" y="741"/>
                        <a:pt x="207" y="685"/>
                      </a:cubicBezTo>
                      <a:cubicBezTo>
                        <a:pt x="111" y="685"/>
                        <a:pt x="15" y="685"/>
                        <a:pt x="15" y="685"/>
                      </a:cubicBezTo>
                      <a:cubicBezTo>
                        <a:pt x="0" y="589"/>
                        <a:pt x="15" y="493"/>
                        <a:pt x="15" y="493"/>
                      </a:cubicBezTo>
                      <a:cubicBezTo>
                        <a:pt x="15" y="493"/>
                        <a:pt x="111" y="493"/>
                        <a:pt x="207" y="493"/>
                      </a:cubicBezTo>
                      <a:cubicBezTo>
                        <a:pt x="212" y="441"/>
                        <a:pt x="255" y="388"/>
                        <a:pt x="255" y="388"/>
                      </a:cubicBezTo>
                      <a:cubicBezTo>
                        <a:pt x="255" y="388"/>
                        <a:pt x="187" y="320"/>
                        <a:pt x="119" y="252"/>
                      </a:cubicBezTo>
                      <a:cubicBezTo>
                        <a:pt x="179" y="172"/>
                        <a:pt x="255" y="115"/>
                        <a:pt x="255" y="115"/>
                      </a:cubicBezTo>
                      <a:lnTo>
                        <a:pt x="393" y="253"/>
                      </a:lnTo>
                      <a:cubicBezTo>
                        <a:pt x="393" y="253"/>
                        <a:pt x="441" y="210"/>
                        <a:pt x="495" y="205"/>
                      </a:cubicBezTo>
                      <a:cubicBezTo>
                        <a:pt x="495" y="109"/>
                        <a:pt x="495" y="109"/>
                        <a:pt x="495" y="13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7" name="Shape 1307"/>
                <p:cNvSpPr/>
                <p:nvPr/>
              </p:nvSpPr>
              <p:spPr>
                <a:xfrm>
                  <a:off x="3766901" y="1868060"/>
                  <a:ext cx="99300" cy="993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308" name="Shape 1308"/>
            <p:cNvSpPr/>
            <p:nvPr/>
          </p:nvSpPr>
          <p:spPr>
            <a:xfrm>
              <a:off x="6269825" y="2267475"/>
              <a:ext cx="1121699" cy="1024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</a:endParaRPr>
            </a:p>
          </p:txBody>
        </p:sp>
      </p:grpSp>
      <p:grpSp>
        <p:nvGrpSpPr>
          <p:cNvPr id="1309" name="Shape 1309"/>
          <p:cNvGrpSpPr/>
          <p:nvPr/>
        </p:nvGrpSpPr>
        <p:grpSpPr>
          <a:xfrm>
            <a:off x="6156276" y="3118352"/>
            <a:ext cx="1408948" cy="570096"/>
            <a:chOff x="5240458" y="2267475"/>
            <a:chExt cx="2151066" cy="1024800"/>
          </a:xfrm>
        </p:grpSpPr>
        <p:grpSp>
          <p:nvGrpSpPr>
            <p:cNvPr id="1310" name="Shape 1310"/>
            <p:cNvGrpSpPr/>
            <p:nvPr/>
          </p:nvGrpSpPr>
          <p:grpSpPr>
            <a:xfrm>
              <a:off x="5240458" y="2405048"/>
              <a:ext cx="1042800" cy="756000"/>
              <a:chOff x="7199406" y="3527373"/>
              <a:chExt cx="1042800" cy="756000"/>
            </a:xfrm>
          </p:grpSpPr>
          <p:sp>
            <p:nvSpPr>
              <p:cNvPr id="1311" name="Shape 1311"/>
              <p:cNvSpPr/>
              <p:nvPr/>
            </p:nvSpPr>
            <p:spPr>
              <a:xfrm>
                <a:off x="7199406" y="3527373"/>
                <a:ext cx="1042800" cy="756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5A5A5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12" name="Shape 1312"/>
              <p:cNvGrpSpPr/>
              <p:nvPr/>
            </p:nvGrpSpPr>
            <p:grpSpPr>
              <a:xfrm>
                <a:off x="7315200" y="3581765"/>
                <a:ext cx="613741" cy="611154"/>
                <a:chOff x="3510528" y="1612723"/>
                <a:chExt cx="613741" cy="611154"/>
              </a:xfrm>
            </p:grpSpPr>
            <p:sp>
              <p:nvSpPr>
                <p:cNvPr id="1313" name="Shape 1313"/>
                <p:cNvSpPr/>
                <p:nvPr/>
              </p:nvSpPr>
              <p:spPr>
                <a:xfrm>
                  <a:off x="3510528" y="1612723"/>
                  <a:ext cx="613741" cy="611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5" h="1180" extrusionOk="0">
                      <a:moveTo>
                        <a:pt x="495" y="13"/>
                      </a:moveTo>
                      <a:cubicBezTo>
                        <a:pt x="591" y="0"/>
                        <a:pt x="687" y="13"/>
                        <a:pt x="687" y="13"/>
                      </a:cubicBezTo>
                      <a:cubicBezTo>
                        <a:pt x="687" y="13"/>
                        <a:pt x="687" y="109"/>
                        <a:pt x="687" y="205"/>
                      </a:cubicBezTo>
                      <a:cubicBezTo>
                        <a:pt x="738" y="211"/>
                        <a:pt x="789" y="253"/>
                        <a:pt x="789" y="253"/>
                      </a:cubicBezTo>
                      <a:cubicBezTo>
                        <a:pt x="789" y="253"/>
                        <a:pt x="857" y="185"/>
                        <a:pt x="926" y="118"/>
                      </a:cubicBezTo>
                      <a:cubicBezTo>
                        <a:pt x="1013" y="178"/>
                        <a:pt x="1064" y="255"/>
                        <a:pt x="1064" y="255"/>
                      </a:cubicBezTo>
                      <a:cubicBezTo>
                        <a:pt x="1064" y="255"/>
                        <a:pt x="995" y="322"/>
                        <a:pt x="926" y="390"/>
                      </a:cubicBezTo>
                      <a:cubicBezTo>
                        <a:pt x="963" y="430"/>
                        <a:pt x="975" y="493"/>
                        <a:pt x="975" y="493"/>
                      </a:cubicBezTo>
                      <a:cubicBezTo>
                        <a:pt x="975" y="493"/>
                        <a:pt x="1071" y="493"/>
                        <a:pt x="1167" y="493"/>
                      </a:cubicBezTo>
                      <a:cubicBezTo>
                        <a:pt x="1185" y="586"/>
                        <a:pt x="1167" y="685"/>
                        <a:pt x="1167" y="685"/>
                      </a:cubicBezTo>
                      <a:cubicBezTo>
                        <a:pt x="1167" y="685"/>
                        <a:pt x="1071" y="685"/>
                        <a:pt x="975" y="685"/>
                      </a:cubicBezTo>
                      <a:cubicBezTo>
                        <a:pt x="971" y="739"/>
                        <a:pt x="927" y="790"/>
                        <a:pt x="927" y="790"/>
                      </a:cubicBezTo>
                      <a:lnTo>
                        <a:pt x="1064" y="924"/>
                      </a:lnTo>
                      <a:cubicBezTo>
                        <a:pt x="1064" y="924"/>
                        <a:pt x="1005" y="1002"/>
                        <a:pt x="927" y="1060"/>
                      </a:cubicBezTo>
                      <a:cubicBezTo>
                        <a:pt x="859" y="993"/>
                        <a:pt x="791" y="927"/>
                        <a:pt x="791" y="927"/>
                      </a:cubicBezTo>
                      <a:cubicBezTo>
                        <a:pt x="791" y="927"/>
                        <a:pt x="744" y="966"/>
                        <a:pt x="687" y="973"/>
                      </a:cubicBezTo>
                      <a:cubicBezTo>
                        <a:pt x="687" y="1069"/>
                        <a:pt x="687" y="1165"/>
                        <a:pt x="687" y="1165"/>
                      </a:cubicBezTo>
                      <a:cubicBezTo>
                        <a:pt x="687" y="1165"/>
                        <a:pt x="591" y="1180"/>
                        <a:pt x="495" y="1165"/>
                      </a:cubicBezTo>
                      <a:cubicBezTo>
                        <a:pt x="495" y="1165"/>
                        <a:pt x="495" y="1069"/>
                        <a:pt x="495" y="973"/>
                      </a:cubicBezTo>
                      <a:cubicBezTo>
                        <a:pt x="441" y="967"/>
                        <a:pt x="390" y="925"/>
                        <a:pt x="390" y="925"/>
                      </a:cubicBezTo>
                      <a:cubicBezTo>
                        <a:pt x="390" y="925"/>
                        <a:pt x="322" y="993"/>
                        <a:pt x="254" y="1062"/>
                      </a:cubicBezTo>
                      <a:cubicBezTo>
                        <a:pt x="177" y="1003"/>
                        <a:pt x="119" y="927"/>
                        <a:pt x="119" y="927"/>
                      </a:cubicBezTo>
                      <a:lnTo>
                        <a:pt x="257" y="789"/>
                      </a:lnTo>
                      <a:cubicBezTo>
                        <a:pt x="257" y="789"/>
                        <a:pt x="215" y="741"/>
                        <a:pt x="207" y="685"/>
                      </a:cubicBezTo>
                      <a:cubicBezTo>
                        <a:pt x="111" y="685"/>
                        <a:pt x="15" y="685"/>
                        <a:pt x="15" y="685"/>
                      </a:cubicBezTo>
                      <a:cubicBezTo>
                        <a:pt x="0" y="589"/>
                        <a:pt x="15" y="493"/>
                        <a:pt x="15" y="493"/>
                      </a:cubicBezTo>
                      <a:cubicBezTo>
                        <a:pt x="15" y="493"/>
                        <a:pt x="111" y="493"/>
                        <a:pt x="207" y="493"/>
                      </a:cubicBezTo>
                      <a:cubicBezTo>
                        <a:pt x="212" y="441"/>
                        <a:pt x="255" y="388"/>
                        <a:pt x="255" y="388"/>
                      </a:cubicBezTo>
                      <a:cubicBezTo>
                        <a:pt x="255" y="388"/>
                        <a:pt x="187" y="320"/>
                        <a:pt x="119" y="252"/>
                      </a:cubicBezTo>
                      <a:cubicBezTo>
                        <a:pt x="179" y="172"/>
                        <a:pt x="255" y="115"/>
                        <a:pt x="255" y="115"/>
                      </a:cubicBezTo>
                      <a:lnTo>
                        <a:pt x="393" y="253"/>
                      </a:lnTo>
                      <a:cubicBezTo>
                        <a:pt x="393" y="253"/>
                        <a:pt x="441" y="210"/>
                        <a:pt x="495" y="205"/>
                      </a:cubicBezTo>
                      <a:cubicBezTo>
                        <a:pt x="495" y="109"/>
                        <a:pt x="495" y="109"/>
                        <a:pt x="495" y="13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4" name="Shape 1314"/>
                <p:cNvSpPr/>
                <p:nvPr/>
              </p:nvSpPr>
              <p:spPr>
                <a:xfrm>
                  <a:off x="3766901" y="1868060"/>
                  <a:ext cx="99300" cy="993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315" name="Shape 1315"/>
            <p:cNvSpPr/>
            <p:nvPr/>
          </p:nvSpPr>
          <p:spPr>
            <a:xfrm>
              <a:off x="6269825" y="2267475"/>
              <a:ext cx="1121699" cy="1024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</a:endParaRPr>
            </a:p>
          </p:txBody>
        </p:sp>
      </p:grpSp>
      <p:grpSp>
        <p:nvGrpSpPr>
          <p:cNvPr id="1316" name="Shape 1316"/>
          <p:cNvGrpSpPr/>
          <p:nvPr/>
        </p:nvGrpSpPr>
        <p:grpSpPr>
          <a:xfrm>
            <a:off x="6156276" y="3727952"/>
            <a:ext cx="1408948" cy="570096"/>
            <a:chOff x="5240458" y="2267475"/>
            <a:chExt cx="2151066" cy="1024800"/>
          </a:xfrm>
        </p:grpSpPr>
        <p:grpSp>
          <p:nvGrpSpPr>
            <p:cNvPr id="1317" name="Shape 1317"/>
            <p:cNvGrpSpPr/>
            <p:nvPr/>
          </p:nvGrpSpPr>
          <p:grpSpPr>
            <a:xfrm>
              <a:off x="5240458" y="2405048"/>
              <a:ext cx="1042800" cy="756000"/>
              <a:chOff x="7199406" y="3527373"/>
              <a:chExt cx="1042800" cy="756000"/>
            </a:xfrm>
          </p:grpSpPr>
          <p:sp>
            <p:nvSpPr>
              <p:cNvPr id="1318" name="Shape 1318"/>
              <p:cNvSpPr/>
              <p:nvPr/>
            </p:nvSpPr>
            <p:spPr>
              <a:xfrm>
                <a:off x="7199406" y="3527373"/>
                <a:ext cx="1042800" cy="756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5A5A5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19" name="Shape 1319"/>
              <p:cNvGrpSpPr/>
              <p:nvPr/>
            </p:nvGrpSpPr>
            <p:grpSpPr>
              <a:xfrm>
                <a:off x="7315200" y="3581765"/>
                <a:ext cx="613741" cy="611154"/>
                <a:chOff x="3510528" y="1612723"/>
                <a:chExt cx="613741" cy="611154"/>
              </a:xfrm>
            </p:grpSpPr>
            <p:sp>
              <p:nvSpPr>
                <p:cNvPr id="1320" name="Shape 1320"/>
                <p:cNvSpPr/>
                <p:nvPr/>
              </p:nvSpPr>
              <p:spPr>
                <a:xfrm>
                  <a:off x="3510528" y="1612723"/>
                  <a:ext cx="613741" cy="611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5" h="1180" extrusionOk="0">
                      <a:moveTo>
                        <a:pt x="495" y="13"/>
                      </a:moveTo>
                      <a:cubicBezTo>
                        <a:pt x="591" y="0"/>
                        <a:pt x="687" y="13"/>
                        <a:pt x="687" y="13"/>
                      </a:cubicBezTo>
                      <a:cubicBezTo>
                        <a:pt x="687" y="13"/>
                        <a:pt x="687" y="109"/>
                        <a:pt x="687" y="205"/>
                      </a:cubicBezTo>
                      <a:cubicBezTo>
                        <a:pt x="738" y="211"/>
                        <a:pt x="789" y="253"/>
                        <a:pt x="789" y="253"/>
                      </a:cubicBezTo>
                      <a:cubicBezTo>
                        <a:pt x="789" y="253"/>
                        <a:pt x="857" y="185"/>
                        <a:pt x="926" y="118"/>
                      </a:cubicBezTo>
                      <a:cubicBezTo>
                        <a:pt x="1013" y="178"/>
                        <a:pt x="1064" y="255"/>
                        <a:pt x="1064" y="255"/>
                      </a:cubicBezTo>
                      <a:cubicBezTo>
                        <a:pt x="1064" y="255"/>
                        <a:pt x="995" y="322"/>
                        <a:pt x="926" y="390"/>
                      </a:cubicBezTo>
                      <a:cubicBezTo>
                        <a:pt x="963" y="430"/>
                        <a:pt x="975" y="493"/>
                        <a:pt x="975" y="493"/>
                      </a:cubicBezTo>
                      <a:cubicBezTo>
                        <a:pt x="975" y="493"/>
                        <a:pt x="1071" y="493"/>
                        <a:pt x="1167" y="493"/>
                      </a:cubicBezTo>
                      <a:cubicBezTo>
                        <a:pt x="1185" y="586"/>
                        <a:pt x="1167" y="685"/>
                        <a:pt x="1167" y="685"/>
                      </a:cubicBezTo>
                      <a:cubicBezTo>
                        <a:pt x="1167" y="685"/>
                        <a:pt x="1071" y="685"/>
                        <a:pt x="975" y="685"/>
                      </a:cubicBezTo>
                      <a:cubicBezTo>
                        <a:pt x="971" y="739"/>
                        <a:pt x="927" y="790"/>
                        <a:pt x="927" y="790"/>
                      </a:cubicBezTo>
                      <a:lnTo>
                        <a:pt x="1064" y="924"/>
                      </a:lnTo>
                      <a:cubicBezTo>
                        <a:pt x="1064" y="924"/>
                        <a:pt x="1005" y="1002"/>
                        <a:pt x="927" y="1060"/>
                      </a:cubicBezTo>
                      <a:cubicBezTo>
                        <a:pt x="859" y="993"/>
                        <a:pt x="791" y="927"/>
                        <a:pt x="791" y="927"/>
                      </a:cubicBezTo>
                      <a:cubicBezTo>
                        <a:pt x="791" y="927"/>
                        <a:pt x="744" y="966"/>
                        <a:pt x="687" y="973"/>
                      </a:cubicBezTo>
                      <a:cubicBezTo>
                        <a:pt x="687" y="1069"/>
                        <a:pt x="687" y="1165"/>
                        <a:pt x="687" y="1165"/>
                      </a:cubicBezTo>
                      <a:cubicBezTo>
                        <a:pt x="687" y="1165"/>
                        <a:pt x="591" y="1180"/>
                        <a:pt x="495" y="1165"/>
                      </a:cubicBezTo>
                      <a:cubicBezTo>
                        <a:pt x="495" y="1165"/>
                        <a:pt x="495" y="1069"/>
                        <a:pt x="495" y="973"/>
                      </a:cubicBezTo>
                      <a:cubicBezTo>
                        <a:pt x="441" y="967"/>
                        <a:pt x="390" y="925"/>
                        <a:pt x="390" y="925"/>
                      </a:cubicBezTo>
                      <a:cubicBezTo>
                        <a:pt x="390" y="925"/>
                        <a:pt x="322" y="993"/>
                        <a:pt x="254" y="1062"/>
                      </a:cubicBezTo>
                      <a:cubicBezTo>
                        <a:pt x="177" y="1003"/>
                        <a:pt x="119" y="927"/>
                        <a:pt x="119" y="927"/>
                      </a:cubicBezTo>
                      <a:lnTo>
                        <a:pt x="257" y="789"/>
                      </a:lnTo>
                      <a:cubicBezTo>
                        <a:pt x="257" y="789"/>
                        <a:pt x="215" y="741"/>
                        <a:pt x="207" y="685"/>
                      </a:cubicBezTo>
                      <a:cubicBezTo>
                        <a:pt x="111" y="685"/>
                        <a:pt x="15" y="685"/>
                        <a:pt x="15" y="685"/>
                      </a:cubicBezTo>
                      <a:cubicBezTo>
                        <a:pt x="0" y="589"/>
                        <a:pt x="15" y="493"/>
                        <a:pt x="15" y="493"/>
                      </a:cubicBezTo>
                      <a:cubicBezTo>
                        <a:pt x="15" y="493"/>
                        <a:pt x="111" y="493"/>
                        <a:pt x="207" y="493"/>
                      </a:cubicBezTo>
                      <a:cubicBezTo>
                        <a:pt x="212" y="441"/>
                        <a:pt x="255" y="388"/>
                        <a:pt x="255" y="388"/>
                      </a:cubicBezTo>
                      <a:cubicBezTo>
                        <a:pt x="255" y="388"/>
                        <a:pt x="187" y="320"/>
                        <a:pt x="119" y="252"/>
                      </a:cubicBezTo>
                      <a:cubicBezTo>
                        <a:pt x="179" y="172"/>
                        <a:pt x="255" y="115"/>
                        <a:pt x="255" y="115"/>
                      </a:cubicBezTo>
                      <a:lnTo>
                        <a:pt x="393" y="253"/>
                      </a:lnTo>
                      <a:cubicBezTo>
                        <a:pt x="393" y="253"/>
                        <a:pt x="441" y="210"/>
                        <a:pt x="495" y="205"/>
                      </a:cubicBezTo>
                      <a:cubicBezTo>
                        <a:pt x="495" y="109"/>
                        <a:pt x="495" y="109"/>
                        <a:pt x="495" y="13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1" name="Shape 1321"/>
                <p:cNvSpPr/>
                <p:nvPr/>
              </p:nvSpPr>
              <p:spPr>
                <a:xfrm>
                  <a:off x="3766901" y="1868060"/>
                  <a:ext cx="99300" cy="993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322" name="Shape 1322"/>
            <p:cNvSpPr/>
            <p:nvPr/>
          </p:nvSpPr>
          <p:spPr>
            <a:xfrm>
              <a:off x="6269825" y="2267475"/>
              <a:ext cx="1121699" cy="1024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</a:endParaRPr>
            </a:p>
          </p:txBody>
        </p:sp>
      </p:grpSp>
      <p:grpSp>
        <p:nvGrpSpPr>
          <p:cNvPr id="1323" name="Shape 1323"/>
          <p:cNvGrpSpPr/>
          <p:nvPr/>
        </p:nvGrpSpPr>
        <p:grpSpPr>
          <a:xfrm>
            <a:off x="6156276" y="4337552"/>
            <a:ext cx="1408948" cy="570096"/>
            <a:chOff x="5240458" y="2267475"/>
            <a:chExt cx="2151066" cy="1024800"/>
          </a:xfrm>
        </p:grpSpPr>
        <p:grpSp>
          <p:nvGrpSpPr>
            <p:cNvPr id="1324" name="Shape 1324"/>
            <p:cNvGrpSpPr/>
            <p:nvPr/>
          </p:nvGrpSpPr>
          <p:grpSpPr>
            <a:xfrm>
              <a:off x="5240458" y="2405048"/>
              <a:ext cx="1042800" cy="756000"/>
              <a:chOff x="7199406" y="3527373"/>
              <a:chExt cx="1042800" cy="756000"/>
            </a:xfrm>
          </p:grpSpPr>
          <p:sp>
            <p:nvSpPr>
              <p:cNvPr id="1325" name="Shape 1325"/>
              <p:cNvSpPr/>
              <p:nvPr/>
            </p:nvSpPr>
            <p:spPr>
              <a:xfrm>
                <a:off x="7199406" y="3527373"/>
                <a:ext cx="1042800" cy="756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5A5A5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26" name="Shape 1326"/>
              <p:cNvGrpSpPr/>
              <p:nvPr/>
            </p:nvGrpSpPr>
            <p:grpSpPr>
              <a:xfrm>
                <a:off x="7315200" y="3581765"/>
                <a:ext cx="613741" cy="611154"/>
                <a:chOff x="3510528" y="1612723"/>
                <a:chExt cx="613741" cy="611154"/>
              </a:xfrm>
            </p:grpSpPr>
            <p:sp>
              <p:nvSpPr>
                <p:cNvPr id="1327" name="Shape 1327"/>
                <p:cNvSpPr/>
                <p:nvPr/>
              </p:nvSpPr>
              <p:spPr>
                <a:xfrm>
                  <a:off x="3510528" y="1612723"/>
                  <a:ext cx="613741" cy="611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5" h="1180" extrusionOk="0">
                      <a:moveTo>
                        <a:pt x="495" y="13"/>
                      </a:moveTo>
                      <a:cubicBezTo>
                        <a:pt x="591" y="0"/>
                        <a:pt x="687" y="13"/>
                        <a:pt x="687" y="13"/>
                      </a:cubicBezTo>
                      <a:cubicBezTo>
                        <a:pt x="687" y="13"/>
                        <a:pt x="687" y="109"/>
                        <a:pt x="687" y="205"/>
                      </a:cubicBezTo>
                      <a:cubicBezTo>
                        <a:pt x="738" y="211"/>
                        <a:pt x="789" y="253"/>
                        <a:pt x="789" y="253"/>
                      </a:cubicBezTo>
                      <a:cubicBezTo>
                        <a:pt x="789" y="253"/>
                        <a:pt x="857" y="185"/>
                        <a:pt x="926" y="118"/>
                      </a:cubicBezTo>
                      <a:cubicBezTo>
                        <a:pt x="1013" y="178"/>
                        <a:pt x="1064" y="255"/>
                        <a:pt x="1064" y="255"/>
                      </a:cubicBezTo>
                      <a:cubicBezTo>
                        <a:pt x="1064" y="255"/>
                        <a:pt x="995" y="322"/>
                        <a:pt x="926" y="390"/>
                      </a:cubicBezTo>
                      <a:cubicBezTo>
                        <a:pt x="963" y="430"/>
                        <a:pt x="975" y="493"/>
                        <a:pt x="975" y="493"/>
                      </a:cubicBezTo>
                      <a:cubicBezTo>
                        <a:pt x="975" y="493"/>
                        <a:pt x="1071" y="493"/>
                        <a:pt x="1167" y="493"/>
                      </a:cubicBezTo>
                      <a:cubicBezTo>
                        <a:pt x="1185" y="586"/>
                        <a:pt x="1167" y="685"/>
                        <a:pt x="1167" y="685"/>
                      </a:cubicBezTo>
                      <a:cubicBezTo>
                        <a:pt x="1167" y="685"/>
                        <a:pt x="1071" y="685"/>
                        <a:pt x="975" y="685"/>
                      </a:cubicBezTo>
                      <a:cubicBezTo>
                        <a:pt x="971" y="739"/>
                        <a:pt x="927" y="790"/>
                        <a:pt x="927" y="790"/>
                      </a:cubicBezTo>
                      <a:lnTo>
                        <a:pt x="1064" y="924"/>
                      </a:lnTo>
                      <a:cubicBezTo>
                        <a:pt x="1064" y="924"/>
                        <a:pt x="1005" y="1002"/>
                        <a:pt x="927" y="1060"/>
                      </a:cubicBezTo>
                      <a:cubicBezTo>
                        <a:pt x="859" y="993"/>
                        <a:pt x="791" y="927"/>
                        <a:pt x="791" y="927"/>
                      </a:cubicBezTo>
                      <a:cubicBezTo>
                        <a:pt x="791" y="927"/>
                        <a:pt x="744" y="966"/>
                        <a:pt x="687" y="973"/>
                      </a:cubicBezTo>
                      <a:cubicBezTo>
                        <a:pt x="687" y="1069"/>
                        <a:pt x="687" y="1165"/>
                        <a:pt x="687" y="1165"/>
                      </a:cubicBezTo>
                      <a:cubicBezTo>
                        <a:pt x="687" y="1165"/>
                        <a:pt x="591" y="1180"/>
                        <a:pt x="495" y="1165"/>
                      </a:cubicBezTo>
                      <a:cubicBezTo>
                        <a:pt x="495" y="1165"/>
                        <a:pt x="495" y="1069"/>
                        <a:pt x="495" y="973"/>
                      </a:cubicBezTo>
                      <a:cubicBezTo>
                        <a:pt x="441" y="967"/>
                        <a:pt x="390" y="925"/>
                        <a:pt x="390" y="925"/>
                      </a:cubicBezTo>
                      <a:cubicBezTo>
                        <a:pt x="390" y="925"/>
                        <a:pt x="322" y="993"/>
                        <a:pt x="254" y="1062"/>
                      </a:cubicBezTo>
                      <a:cubicBezTo>
                        <a:pt x="177" y="1003"/>
                        <a:pt x="119" y="927"/>
                        <a:pt x="119" y="927"/>
                      </a:cubicBezTo>
                      <a:lnTo>
                        <a:pt x="257" y="789"/>
                      </a:lnTo>
                      <a:cubicBezTo>
                        <a:pt x="257" y="789"/>
                        <a:pt x="215" y="741"/>
                        <a:pt x="207" y="685"/>
                      </a:cubicBezTo>
                      <a:cubicBezTo>
                        <a:pt x="111" y="685"/>
                        <a:pt x="15" y="685"/>
                        <a:pt x="15" y="685"/>
                      </a:cubicBezTo>
                      <a:cubicBezTo>
                        <a:pt x="0" y="589"/>
                        <a:pt x="15" y="493"/>
                        <a:pt x="15" y="493"/>
                      </a:cubicBezTo>
                      <a:cubicBezTo>
                        <a:pt x="15" y="493"/>
                        <a:pt x="111" y="493"/>
                        <a:pt x="207" y="493"/>
                      </a:cubicBezTo>
                      <a:cubicBezTo>
                        <a:pt x="212" y="441"/>
                        <a:pt x="255" y="388"/>
                        <a:pt x="255" y="388"/>
                      </a:cubicBezTo>
                      <a:cubicBezTo>
                        <a:pt x="255" y="388"/>
                        <a:pt x="187" y="320"/>
                        <a:pt x="119" y="252"/>
                      </a:cubicBezTo>
                      <a:cubicBezTo>
                        <a:pt x="179" y="172"/>
                        <a:pt x="255" y="115"/>
                        <a:pt x="255" y="115"/>
                      </a:cubicBezTo>
                      <a:lnTo>
                        <a:pt x="393" y="253"/>
                      </a:lnTo>
                      <a:cubicBezTo>
                        <a:pt x="393" y="253"/>
                        <a:pt x="441" y="210"/>
                        <a:pt x="495" y="205"/>
                      </a:cubicBezTo>
                      <a:cubicBezTo>
                        <a:pt x="495" y="109"/>
                        <a:pt x="495" y="109"/>
                        <a:pt x="495" y="13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8" name="Shape 1328"/>
                <p:cNvSpPr/>
                <p:nvPr/>
              </p:nvSpPr>
              <p:spPr>
                <a:xfrm>
                  <a:off x="3766901" y="1868060"/>
                  <a:ext cx="99300" cy="993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329" name="Shape 1329"/>
            <p:cNvSpPr/>
            <p:nvPr/>
          </p:nvSpPr>
          <p:spPr>
            <a:xfrm>
              <a:off x="6269825" y="2267475"/>
              <a:ext cx="1121699" cy="1024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</a:endParaRPr>
            </a:p>
          </p:txBody>
        </p:sp>
      </p:grpSp>
      <p:grpSp>
        <p:nvGrpSpPr>
          <p:cNvPr id="1330" name="Shape 1330"/>
          <p:cNvGrpSpPr/>
          <p:nvPr/>
        </p:nvGrpSpPr>
        <p:grpSpPr>
          <a:xfrm>
            <a:off x="6156276" y="4947152"/>
            <a:ext cx="1408948" cy="570096"/>
            <a:chOff x="5240458" y="2267475"/>
            <a:chExt cx="2151066" cy="1024800"/>
          </a:xfrm>
        </p:grpSpPr>
        <p:grpSp>
          <p:nvGrpSpPr>
            <p:cNvPr id="1331" name="Shape 1331"/>
            <p:cNvGrpSpPr/>
            <p:nvPr/>
          </p:nvGrpSpPr>
          <p:grpSpPr>
            <a:xfrm>
              <a:off x="5240458" y="2405048"/>
              <a:ext cx="1042800" cy="756000"/>
              <a:chOff x="7199406" y="3527373"/>
              <a:chExt cx="1042800" cy="756000"/>
            </a:xfrm>
          </p:grpSpPr>
          <p:sp>
            <p:nvSpPr>
              <p:cNvPr id="1332" name="Shape 1332"/>
              <p:cNvSpPr/>
              <p:nvPr/>
            </p:nvSpPr>
            <p:spPr>
              <a:xfrm>
                <a:off x="7199406" y="3527373"/>
                <a:ext cx="1042800" cy="756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5A5A5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33" name="Shape 1333"/>
              <p:cNvGrpSpPr/>
              <p:nvPr/>
            </p:nvGrpSpPr>
            <p:grpSpPr>
              <a:xfrm>
                <a:off x="7315200" y="3581765"/>
                <a:ext cx="613741" cy="611154"/>
                <a:chOff x="3510528" y="1612723"/>
                <a:chExt cx="613741" cy="611154"/>
              </a:xfrm>
            </p:grpSpPr>
            <p:sp>
              <p:nvSpPr>
                <p:cNvPr id="1334" name="Shape 1334"/>
                <p:cNvSpPr/>
                <p:nvPr/>
              </p:nvSpPr>
              <p:spPr>
                <a:xfrm>
                  <a:off x="3510528" y="1612723"/>
                  <a:ext cx="613741" cy="6111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5" h="1180" extrusionOk="0">
                      <a:moveTo>
                        <a:pt x="495" y="13"/>
                      </a:moveTo>
                      <a:cubicBezTo>
                        <a:pt x="591" y="0"/>
                        <a:pt x="687" y="13"/>
                        <a:pt x="687" y="13"/>
                      </a:cubicBezTo>
                      <a:cubicBezTo>
                        <a:pt x="687" y="13"/>
                        <a:pt x="687" y="109"/>
                        <a:pt x="687" y="205"/>
                      </a:cubicBezTo>
                      <a:cubicBezTo>
                        <a:pt x="738" y="211"/>
                        <a:pt x="789" y="253"/>
                        <a:pt x="789" y="253"/>
                      </a:cubicBezTo>
                      <a:cubicBezTo>
                        <a:pt x="789" y="253"/>
                        <a:pt x="857" y="185"/>
                        <a:pt x="926" y="118"/>
                      </a:cubicBezTo>
                      <a:cubicBezTo>
                        <a:pt x="1013" y="178"/>
                        <a:pt x="1064" y="255"/>
                        <a:pt x="1064" y="255"/>
                      </a:cubicBezTo>
                      <a:cubicBezTo>
                        <a:pt x="1064" y="255"/>
                        <a:pt x="995" y="322"/>
                        <a:pt x="926" y="390"/>
                      </a:cubicBezTo>
                      <a:cubicBezTo>
                        <a:pt x="963" y="430"/>
                        <a:pt x="975" y="493"/>
                        <a:pt x="975" y="493"/>
                      </a:cubicBezTo>
                      <a:cubicBezTo>
                        <a:pt x="975" y="493"/>
                        <a:pt x="1071" y="493"/>
                        <a:pt x="1167" y="493"/>
                      </a:cubicBezTo>
                      <a:cubicBezTo>
                        <a:pt x="1185" y="586"/>
                        <a:pt x="1167" y="685"/>
                        <a:pt x="1167" y="685"/>
                      </a:cubicBezTo>
                      <a:cubicBezTo>
                        <a:pt x="1167" y="685"/>
                        <a:pt x="1071" y="685"/>
                        <a:pt x="975" y="685"/>
                      </a:cubicBezTo>
                      <a:cubicBezTo>
                        <a:pt x="971" y="739"/>
                        <a:pt x="927" y="790"/>
                        <a:pt x="927" y="790"/>
                      </a:cubicBezTo>
                      <a:lnTo>
                        <a:pt x="1064" y="924"/>
                      </a:lnTo>
                      <a:cubicBezTo>
                        <a:pt x="1064" y="924"/>
                        <a:pt x="1005" y="1002"/>
                        <a:pt x="927" y="1060"/>
                      </a:cubicBezTo>
                      <a:cubicBezTo>
                        <a:pt x="859" y="993"/>
                        <a:pt x="791" y="927"/>
                        <a:pt x="791" y="927"/>
                      </a:cubicBezTo>
                      <a:cubicBezTo>
                        <a:pt x="791" y="927"/>
                        <a:pt x="744" y="966"/>
                        <a:pt x="687" y="973"/>
                      </a:cubicBezTo>
                      <a:cubicBezTo>
                        <a:pt x="687" y="1069"/>
                        <a:pt x="687" y="1165"/>
                        <a:pt x="687" y="1165"/>
                      </a:cubicBezTo>
                      <a:cubicBezTo>
                        <a:pt x="687" y="1165"/>
                        <a:pt x="591" y="1180"/>
                        <a:pt x="495" y="1165"/>
                      </a:cubicBezTo>
                      <a:cubicBezTo>
                        <a:pt x="495" y="1165"/>
                        <a:pt x="495" y="1069"/>
                        <a:pt x="495" y="973"/>
                      </a:cubicBezTo>
                      <a:cubicBezTo>
                        <a:pt x="441" y="967"/>
                        <a:pt x="390" y="925"/>
                        <a:pt x="390" y="925"/>
                      </a:cubicBezTo>
                      <a:cubicBezTo>
                        <a:pt x="390" y="925"/>
                        <a:pt x="322" y="993"/>
                        <a:pt x="254" y="1062"/>
                      </a:cubicBezTo>
                      <a:cubicBezTo>
                        <a:pt x="177" y="1003"/>
                        <a:pt x="119" y="927"/>
                        <a:pt x="119" y="927"/>
                      </a:cubicBezTo>
                      <a:lnTo>
                        <a:pt x="257" y="789"/>
                      </a:lnTo>
                      <a:cubicBezTo>
                        <a:pt x="257" y="789"/>
                        <a:pt x="215" y="741"/>
                        <a:pt x="207" y="685"/>
                      </a:cubicBezTo>
                      <a:cubicBezTo>
                        <a:pt x="111" y="685"/>
                        <a:pt x="15" y="685"/>
                        <a:pt x="15" y="685"/>
                      </a:cubicBezTo>
                      <a:cubicBezTo>
                        <a:pt x="0" y="589"/>
                        <a:pt x="15" y="493"/>
                        <a:pt x="15" y="493"/>
                      </a:cubicBezTo>
                      <a:cubicBezTo>
                        <a:pt x="15" y="493"/>
                        <a:pt x="111" y="493"/>
                        <a:pt x="207" y="493"/>
                      </a:cubicBezTo>
                      <a:cubicBezTo>
                        <a:pt x="212" y="441"/>
                        <a:pt x="255" y="388"/>
                        <a:pt x="255" y="388"/>
                      </a:cubicBezTo>
                      <a:cubicBezTo>
                        <a:pt x="255" y="388"/>
                        <a:pt x="187" y="320"/>
                        <a:pt x="119" y="252"/>
                      </a:cubicBezTo>
                      <a:cubicBezTo>
                        <a:pt x="179" y="172"/>
                        <a:pt x="255" y="115"/>
                        <a:pt x="255" y="115"/>
                      </a:cubicBezTo>
                      <a:lnTo>
                        <a:pt x="393" y="253"/>
                      </a:lnTo>
                      <a:cubicBezTo>
                        <a:pt x="393" y="253"/>
                        <a:pt x="441" y="210"/>
                        <a:pt x="495" y="205"/>
                      </a:cubicBezTo>
                      <a:cubicBezTo>
                        <a:pt x="495" y="109"/>
                        <a:pt x="495" y="109"/>
                        <a:pt x="495" y="13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5" name="Shape 1335"/>
                <p:cNvSpPr/>
                <p:nvPr/>
              </p:nvSpPr>
              <p:spPr>
                <a:xfrm>
                  <a:off x="3766901" y="1868060"/>
                  <a:ext cx="99300" cy="993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336" name="Shape 1336"/>
            <p:cNvSpPr/>
            <p:nvPr/>
          </p:nvSpPr>
          <p:spPr>
            <a:xfrm>
              <a:off x="6269825" y="2267475"/>
              <a:ext cx="1121699" cy="1024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</a:endParaRPr>
            </a:p>
          </p:txBody>
        </p:sp>
      </p:grpSp>
      <p:cxnSp>
        <p:nvCxnSpPr>
          <p:cNvPr id="1337" name="Shape 1337"/>
          <p:cNvCxnSpPr>
            <a:stCxn id="1259" idx="3"/>
            <a:endCxn id="1283" idx="1"/>
          </p:cNvCxnSpPr>
          <p:nvPr/>
        </p:nvCxnSpPr>
        <p:spPr>
          <a:xfrm>
            <a:off x="3926800" y="3403400"/>
            <a:ext cx="781800" cy="1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38" name="Shape 1338"/>
          <p:cNvCxnSpPr>
            <a:stCxn id="1259" idx="3"/>
            <a:endCxn id="1290" idx="1"/>
          </p:cNvCxnSpPr>
          <p:nvPr/>
        </p:nvCxnSpPr>
        <p:spPr>
          <a:xfrm>
            <a:off x="3926800" y="3403400"/>
            <a:ext cx="781800" cy="611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39" name="Shape 1339"/>
          <p:cNvCxnSpPr>
            <a:stCxn id="1259" idx="3"/>
            <a:endCxn id="1297" idx="1"/>
          </p:cNvCxnSpPr>
          <p:nvPr/>
        </p:nvCxnSpPr>
        <p:spPr>
          <a:xfrm>
            <a:off x="3926800" y="3403400"/>
            <a:ext cx="781800" cy="1221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40" name="Shape 1340"/>
          <p:cNvCxnSpPr>
            <a:stCxn id="1259" idx="3"/>
            <a:endCxn id="1304" idx="1"/>
          </p:cNvCxnSpPr>
          <p:nvPr/>
        </p:nvCxnSpPr>
        <p:spPr>
          <a:xfrm>
            <a:off x="3926800" y="3403400"/>
            <a:ext cx="781800" cy="1830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41" name="Shape 1341"/>
          <p:cNvCxnSpPr>
            <a:stCxn id="1266" idx="3"/>
            <a:endCxn id="1283" idx="1"/>
          </p:cNvCxnSpPr>
          <p:nvPr/>
        </p:nvCxnSpPr>
        <p:spPr>
          <a:xfrm rot="10800000" flipH="1">
            <a:off x="3926800" y="3405200"/>
            <a:ext cx="781800" cy="607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42" name="Shape 1342"/>
          <p:cNvCxnSpPr>
            <a:stCxn id="1266" idx="3"/>
            <a:endCxn id="1290" idx="1"/>
          </p:cNvCxnSpPr>
          <p:nvPr/>
        </p:nvCxnSpPr>
        <p:spPr>
          <a:xfrm>
            <a:off x="3926800" y="4013000"/>
            <a:ext cx="781800" cy="1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43" name="Shape 1343"/>
          <p:cNvCxnSpPr>
            <a:stCxn id="1266" idx="3"/>
            <a:endCxn id="1297" idx="1"/>
          </p:cNvCxnSpPr>
          <p:nvPr/>
        </p:nvCxnSpPr>
        <p:spPr>
          <a:xfrm>
            <a:off x="3926800" y="4013000"/>
            <a:ext cx="781800" cy="611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44" name="Shape 1344"/>
          <p:cNvCxnSpPr>
            <a:stCxn id="1273" idx="3"/>
            <a:endCxn id="1290" idx="1"/>
          </p:cNvCxnSpPr>
          <p:nvPr/>
        </p:nvCxnSpPr>
        <p:spPr>
          <a:xfrm rot="10800000" flipH="1">
            <a:off x="3926800" y="4014800"/>
            <a:ext cx="781800" cy="607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45" name="Shape 1345"/>
          <p:cNvCxnSpPr>
            <a:stCxn id="1273" idx="3"/>
            <a:endCxn id="1283" idx="1"/>
          </p:cNvCxnSpPr>
          <p:nvPr/>
        </p:nvCxnSpPr>
        <p:spPr>
          <a:xfrm rot="10800000" flipH="1">
            <a:off x="3926800" y="3405200"/>
            <a:ext cx="781800" cy="1217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46" name="Shape 1346"/>
          <p:cNvCxnSpPr>
            <a:stCxn id="1273" idx="3"/>
            <a:endCxn id="1297" idx="1"/>
          </p:cNvCxnSpPr>
          <p:nvPr/>
        </p:nvCxnSpPr>
        <p:spPr>
          <a:xfrm>
            <a:off x="3926800" y="4622600"/>
            <a:ext cx="781800" cy="1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47" name="Shape 1347"/>
          <p:cNvCxnSpPr>
            <a:stCxn id="1273" idx="3"/>
            <a:endCxn id="1304" idx="1"/>
          </p:cNvCxnSpPr>
          <p:nvPr/>
        </p:nvCxnSpPr>
        <p:spPr>
          <a:xfrm>
            <a:off x="3926800" y="4622600"/>
            <a:ext cx="781800" cy="611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48" name="Shape 1348"/>
          <p:cNvCxnSpPr>
            <a:stCxn id="1280" idx="3"/>
            <a:endCxn id="1304" idx="1"/>
          </p:cNvCxnSpPr>
          <p:nvPr/>
        </p:nvCxnSpPr>
        <p:spPr>
          <a:xfrm>
            <a:off x="3926800" y="5232200"/>
            <a:ext cx="781800" cy="1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49" name="Shape 1349"/>
          <p:cNvCxnSpPr>
            <a:stCxn id="1280" idx="3"/>
            <a:endCxn id="1297" idx="1"/>
          </p:cNvCxnSpPr>
          <p:nvPr/>
        </p:nvCxnSpPr>
        <p:spPr>
          <a:xfrm rot="10800000" flipH="1">
            <a:off x="3926800" y="4624400"/>
            <a:ext cx="781800" cy="607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50" name="Shape 1350"/>
          <p:cNvCxnSpPr>
            <a:stCxn id="1280" idx="3"/>
            <a:endCxn id="1290" idx="1"/>
          </p:cNvCxnSpPr>
          <p:nvPr/>
        </p:nvCxnSpPr>
        <p:spPr>
          <a:xfrm rot="10800000" flipH="1">
            <a:off x="3926800" y="4014800"/>
            <a:ext cx="781800" cy="1217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51" name="Shape 1351"/>
          <p:cNvCxnSpPr>
            <a:stCxn id="1280" idx="3"/>
            <a:endCxn id="1283" idx="1"/>
          </p:cNvCxnSpPr>
          <p:nvPr/>
        </p:nvCxnSpPr>
        <p:spPr>
          <a:xfrm rot="10800000" flipH="1">
            <a:off x="3926800" y="3405200"/>
            <a:ext cx="781800" cy="1827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52" name="Shape 1352"/>
          <p:cNvSpPr/>
          <p:nvPr/>
        </p:nvSpPr>
        <p:spPr>
          <a:xfrm>
            <a:off x="414896" y="4904483"/>
            <a:ext cx="567457" cy="655449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53" name="Shape 1353"/>
          <p:cNvSpPr/>
          <p:nvPr/>
        </p:nvSpPr>
        <p:spPr>
          <a:xfrm>
            <a:off x="414896" y="4294883"/>
            <a:ext cx="567457" cy="655449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54" name="Shape 1354"/>
          <p:cNvSpPr/>
          <p:nvPr/>
        </p:nvSpPr>
        <p:spPr>
          <a:xfrm>
            <a:off x="414896" y="3685283"/>
            <a:ext cx="567457" cy="655449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55" name="Shape 1355"/>
          <p:cNvSpPr/>
          <p:nvPr/>
        </p:nvSpPr>
        <p:spPr>
          <a:xfrm>
            <a:off x="414896" y="3075683"/>
            <a:ext cx="567457" cy="655449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56" name="Shape 1356"/>
          <p:cNvSpPr/>
          <p:nvPr/>
        </p:nvSpPr>
        <p:spPr>
          <a:xfrm>
            <a:off x="7244225" y="4399825"/>
            <a:ext cx="418824" cy="321084"/>
          </a:xfrm>
          <a:prstGeom prst="irregularSeal1">
            <a:avLst/>
          </a:prstGeom>
          <a:solidFill>
            <a:srgbClr val="FF0000"/>
          </a:solidFill>
          <a:ln w="19050" cap="flat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57" name="Shape 1357"/>
          <p:cNvSpPr/>
          <p:nvPr/>
        </p:nvSpPr>
        <p:spPr>
          <a:xfrm>
            <a:off x="5834800" y="4413750"/>
            <a:ext cx="418824" cy="321084"/>
          </a:xfrm>
          <a:prstGeom prst="irregularSeal1">
            <a:avLst/>
          </a:prstGeom>
          <a:solidFill>
            <a:srgbClr val="FF0000"/>
          </a:solidFill>
          <a:ln w="19050" cap="flat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58" name="Shape 1358"/>
          <p:cNvSpPr/>
          <p:nvPr/>
        </p:nvSpPr>
        <p:spPr>
          <a:xfrm>
            <a:off x="3472600" y="4337550"/>
            <a:ext cx="418824" cy="321084"/>
          </a:xfrm>
          <a:prstGeom prst="irregularSeal1">
            <a:avLst/>
          </a:prstGeom>
          <a:solidFill>
            <a:srgbClr val="FF0000"/>
          </a:solidFill>
          <a:ln w="19050" cap="flat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59" name="Shape 1359"/>
          <p:cNvSpPr/>
          <p:nvPr/>
        </p:nvSpPr>
        <p:spPr>
          <a:xfrm>
            <a:off x="3548800" y="3727950"/>
            <a:ext cx="418824" cy="321084"/>
          </a:xfrm>
          <a:prstGeom prst="irregularSeal1">
            <a:avLst/>
          </a:prstGeom>
          <a:solidFill>
            <a:srgbClr val="FF0000"/>
          </a:solidFill>
          <a:ln w="19050" cap="flat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60" name="Shape 1360"/>
          <p:cNvSpPr/>
          <p:nvPr/>
        </p:nvSpPr>
        <p:spPr>
          <a:xfrm>
            <a:off x="2101000" y="4337550"/>
            <a:ext cx="418824" cy="321084"/>
          </a:xfrm>
          <a:prstGeom prst="irregularSeal1">
            <a:avLst/>
          </a:prstGeom>
          <a:solidFill>
            <a:srgbClr val="FF0000"/>
          </a:solidFill>
          <a:ln w="19050" cap="flat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61" name="Shape 1361"/>
          <p:cNvSpPr/>
          <p:nvPr/>
        </p:nvSpPr>
        <p:spPr>
          <a:xfrm>
            <a:off x="2101000" y="4947150"/>
            <a:ext cx="418824" cy="321084"/>
          </a:xfrm>
          <a:prstGeom prst="irregularSeal1">
            <a:avLst/>
          </a:prstGeom>
          <a:solidFill>
            <a:srgbClr val="FF0000"/>
          </a:solidFill>
          <a:ln w="19050" cap="flat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62" name="Shape 1362"/>
          <p:cNvSpPr/>
          <p:nvPr/>
        </p:nvSpPr>
        <p:spPr>
          <a:xfrm>
            <a:off x="698000" y="4294850"/>
            <a:ext cx="1177799" cy="607800"/>
          </a:xfrm>
          <a:prstGeom prst="roundRect">
            <a:avLst>
              <a:gd name="adj" fmla="val 16667"/>
            </a:avLst>
          </a:prstGeom>
          <a:noFill/>
          <a:ln w="7620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63" name="Shape 1363"/>
          <p:cNvSpPr/>
          <p:nvPr/>
        </p:nvSpPr>
        <p:spPr>
          <a:xfrm>
            <a:off x="2256525" y="3651750"/>
            <a:ext cx="1177799" cy="655500"/>
          </a:xfrm>
          <a:prstGeom prst="roundRect">
            <a:avLst>
              <a:gd name="adj" fmla="val 16667"/>
            </a:avLst>
          </a:prstGeom>
          <a:noFill/>
          <a:ln w="7620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364" name="Shape 1364"/>
          <p:cNvCxnSpPr>
            <a:stCxn id="1365" idx="3"/>
          </p:cNvCxnSpPr>
          <p:nvPr/>
        </p:nvCxnSpPr>
        <p:spPr>
          <a:xfrm>
            <a:off x="7565225" y="3403400"/>
            <a:ext cx="1037700" cy="1482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66" name="Shape 1366"/>
          <p:cNvCxnSpPr>
            <a:stCxn id="1367" idx="3"/>
          </p:cNvCxnSpPr>
          <p:nvPr/>
        </p:nvCxnSpPr>
        <p:spPr>
          <a:xfrm>
            <a:off x="7565225" y="4013000"/>
            <a:ext cx="959400" cy="969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68" name="Shape 1368"/>
          <p:cNvCxnSpPr>
            <a:stCxn id="1369" idx="3"/>
          </p:cNvCxnSpPr>
          <p:nvPr/>
        </p:nvCxnSpPr>
        <p:spPr>
          <a:xfrm>
            <a:off x="7565225" y="4622600"/>
            <a:ext cx="837000" cy="464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70" name="Shape 1370"/>
          <p:cNvCxnSpPr>
            <a:stCxn id="1371" idx="3"/>
          </p:cNvCxnSpPr>
          <p:nvPr/>
        </p:nvCxnSpPr>
        <p:spPr>
          <a:xfrm rot="10800000" flipH="1">
            <a:off x="7565225" y="5208800"/>
            <a:ext cx="872100" cy="23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72" name="Shape 1372"/>
          <p:cNvSpPr/>
          <p:nvPr/>
        </p:nvSpPr>
        <p:spPr>
          <a:xfrm>
            <a:off x="8448300" y="4884350"/>
            <a:ext cx="488700" cy="514799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73" name="Shape 1373"/>
          <p:cNvSpPr txBox="1"/>
          <p:nvPr/>
        </p:nvSpPr>
        <p:spPr>
          <a:xfrm>
            <a:off x="8430275" y="5355525"/>
            <a:ext cx="735300" cy="58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</a:t>
            </a:r>
          </a:p>
        </p:txBody>
      </p:sp>
      <p:sp>
        <p:nvSpPr>
          <p:cNvPr id="1374" name="Shape 1374"/>
          <p:cNvSpPr/>
          <p:nvPr/>
        </p:nvSpPr>
        <p:spPr>
          <a:xfrm>
            <a:off x="2256512" y="4294850"/>
            <a:ext cx="1177799" cy="655500"/>
          </a:xfrm>
          <a:prstGeom prst="roundRect">
            <a:avLst>
              <a:gd name="adj" fmla="val 16667"/>
            </a:avLst>
          </a:prstGeom>
          <a:noFill/>
          <a:ln w="7620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75" name="Shape 1375"/>
          <p:cNvSpPr/>
          <p:nvPr/>
        </p:nvSpPr>
        <p:spPr>
          <a:xfrm>
            <a:off x="4421837" y="4294850"/>
            <a:ext cx="1177799" cy="655500"/>
          </a:xfrm>
          <a:prstGeom prst="roundRect">
            <a:avLst>
              <a:gd name="adj" fmla="val 16667"/>
            </a:avLst>
          </a:prstGeom>
          <a:noFill/>
          <a:ln w="7620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76" name="Shape 1376"/>
          <p:cNvSpPr/>
          <p:nvPr/>
        </p:nvSpPr>
        <p:spPr>
          <a:xfrm>
            <a:off x="5896462" y="4337550"/>
            <a:ext cx="1177799" cy="655500"/>
          </a:xfrm>
          <a:prstGeom prst="roundRect">
            <a:avLst>
              <a:gd name="adj" fmla="val 16667"/>
            </a:avLst>
          </a:prstGeom>
          <a:noFill/>
          <a:ln w="7620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Shape 13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Spark programming </a:t>
            </a:r>
            <a:r>
              <a:rPr lang="en" dirty="0" smtClean="0"/>
              <a:t>model (Python)</a:t>
            </a:r>
            <a:endParaRPr lang="en" dirty="0"/>
          </a:p>
        </p:txBody>
      </p:sp>
      <p:sp>
        <p:nvSpPr>
          <p:cNvPr id="1382" name="Shape 13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27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sc = pyspark.SparkContext(...)</a:t>
            </a:r>
          </a:p>
          <a:p>
            <a:pPr rtl="0">
              <a:spcBef>
                <a:spcPts val="0"/>
              </a:spcBef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raw_ratings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sc.textFile("...",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3" name="Shape 1383"/>
          <p:cNvGrpSpPr/>
          <p:nvPr/>
        </p:nvGrpSpPr>
        <p:grpSpPr>
          <a:xfrm>
            <a:off x="969426" y="4414084"/>
            <a:ext cx="683033" cy="420562"/>
            <a:chOff x="7199406" y="3527373"/>
            <a:chExt cx="1042800" cy="756000"/>
          </a:xfrm>
        </p:grpSpPr>
        <p:sp>
          <p:nvSpPr>
            <p:cNvPr id="1384" name="Shape 1384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85" name="Shape 1385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1386" name="Shape 1386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Shape 1387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88" name="Shape 1388"/>
          <p:cNvGrpSpPr/>
          <p:nvPr/>
        </p:nvGrpSpPr>
        <p:grpSpPr>
          <a:xfrm>
            <a:off x="969426" y="5023684"/>
            <a:ext cx="683033" cy="420562"/>
            <a:chOff x="7199406" y="3527373"/>
            <a:chExt cx="1042800" cy="756000"/>
          </a:xfrm>
        </p:grpSpPr>
        <p:sp>
          <p:nvSpPr>
            <p:cNvPr id="1389" name="Shape 1389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90" name="Shape 1390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1391" name="Shape 1391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Shape 1392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93" name="Shape 1393"/>
          <p:cNvGrpSpPr/>
          <p:nvPr/>
        </p:nvGrpSpPr>
        <p:grpSpPr>
          <a:xfrm>
            <a:off x="969426" y="5633284"/>
            <a:ext cx="683033" cy="420562"/>
            <a:chOff x="7199406" y="3527373"/>
            <a:chExt cx="1042800" cy="756000"/>
          </a:xfrm>
        </p:grpSpPr>
        <p:sp>
          <p:nvSpPr>
            <p:cNvPr id="1394" name="Shape 1394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95" name="Shape 1395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1396" name="Shape 1396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7" name="Shape 1397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98" name="Shape 1398"/>
          <p:cNvSpPr/>
          <p:nvPr/>
        </p:nvSpPr>
        <p:spPr>
          <a:xfrm>
            <a:off x="338696" y="5514083"/>
            <a:ext cx="567457" cy="655449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99" name="Shape 1399"/>
          <p:cNvSpPr/>
          <p:nvPr/>
        </p:nvSpPr>
        <p:spPr>
          <a:xfrm>
            <a:off x="338696" y="4904483"/>
            <a:ext cx="567457" cy="655449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0" name="Shape 1400"/>
          <p:cNvSpPr/>
          <p:nvPr/>
        </p:nvSpPr>
        <p:spPr>
          <a:xfrm>
            <a:off x="338696" y="4294883"/>
            <a:ext cx="567457" cy="655449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1" name="Shape 1401"/>
          <p:cNvSpPr/>
          <p:nvPr/>
        </p:nvSpPr>
        <p:spPr>
          <a:xfrm>
            <a:off x="338696" y="3685283"/>
            <a:ext cx="567457" cy="655449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402" name="Shape 1402"/>
          <p:cNvGrpSpPr/>
          <p:nvPr/>
        </p:nvGrpSpPr>
        <p:grpSpPr>
          <a:xfrm>
            <a:off x="969426" y="3804484"/>
            <a:ext cx="683033" cy="420562"/>
            <a:chOff x="7199406" y="3527373"/>
            <a:chExt cx="1042800" cy="756000"/>
          </a:xfrm>
        </p:grpSpPr>
        <p:sp>
          <p:nvSpPr>
            <p:cNvPr id="1403" name="Shape 1403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04" name="Shape 1404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1405" name="Shape 1405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Shape 1406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07" name="Shape 1407"/>
          <p:cNvSpPr/>
          <p:nvPr/>
        </p:nvSpPr>
        <p:spPr>
          <a:xfrm>
            <a:off x="418800" y="2251100"/>
            <a:ext cx="2486699" cy="628199"/>
          </a:xfrm>
          <a:prstGeom prst="rect">
            <a:avLst/>
          </a:prstGeom>
          <a:noFill/>
          <a:ln w="3810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8" name="Shape 1408"/>
          <p:cNvSpPr txBox="1"/>
          <p:nvPr/>
        </p:nvSpPr>
        <p:spPr>
          <a:xfrm>
            <a:off x="1928275" y="3367925"/>
            <a:ext cx="7006200" cy="254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/>
              <a:t>RDD (Resilient Distributed Dataset)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3000"/>
              <a:t>Distributed array, 4 partitions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3000"/>
              <a:t>Elements are lines of input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3000"/>
              <a:t>Computed </a:t>
            </a:r>
            <a:r>
              <a:rPr lang="en" sz="3000" b="1"/>
              <a:t>on demand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3000"/>
              <a:t>Compute = (re)read from input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Spark programming </a:t>
            </a:r>
            <a:r>
              <a:rPr lang="en" dirty="0" smtClean="0"/>
              <a:t>model (Python)</a:t>
            </a:r>
            <a:endParaRPr lang="en" dirty="0"/>
          </a:p>
        </p:txBody>
      </p:sp>
      <p:sp>
        <p:nvSpPr>
          <p:cNvPr id="1414" name="Shape 14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76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lines = sc.textFile("...",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lines.count()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15" name="Shape 1415"/>
          <p:cNvGrpSpPr/>
          <p:nvPr/>
        </p:nvGrpSpPr>
        <p:grpSpPr>
          <a:xfrm>
            <a:off x="1117151" y="4864884"/>
            <a:ext cx="683033" cy="420562"/>
            <a:chOff x="7199406" y="3527373"/>
            <a:chExt cx="1042800" cy="756000"/>
          </a:xfrm>
        </p:grpSpPr>
        <p:sp>
          <p:nvSpPr>
            <p:cNvPr id="1416" name="Shape 1416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17" name="Shape 1417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1418" name="Shape 1418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Shape 1419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20" name="Shape 1420"/>
          <p:cNvGrpSpPr/>
          <p:nvPr/>
        </p:nvGrpSpPr>
        <p:grpSpPr>
          <a:xfrm>
            <a:off x="1117151" y="5474484"/>
            <a:ext cx="683033" cy="420562"/>
            <a:chOff x="7199406" y="3527373"/>
            <a:chExt cx="1042800" cy="756000"/>
          </a:xfrm>
        </p:grpSpPr>
        <p:sp>
          <p:nvSpPr>
            <p:cNvPr id="1421" name="Shape 1421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22" name="Shape 1422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1423" name="Shape 1423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Shape 1424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25" name="Shape 1425"/>
          <p:cNvGrpSpPr/>
          <p:nvPr/>
        </p:nvGrpSpPr>
        <p:grpSpPr>
          <a:xfrm>
            <a:off x="1117151" y="6084084"/>
            <a:ext cx="683033" cy="420562"/>
            <a:chOff x="7199406" y="3527373"/>
            <a:chExt cx="1042800" cy="756000"/>
          </a:xfrm>
        </p:grpSpPr>
        <p:sp>
          <p:nvSpPr>
            <p:cNvPr id="1426" name="Shape 1426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27" name="Shape 1427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1428" name="Shape 1428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9" name="Shape 1429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30" name="Shape 1430"/>
          <p:cNvSpPr/>
          <p:nvPr/>
        </p:nvSpPr>
        <p:spPr>
          <a:xfrm>
            <a:off x="486421" y="5964883"/>
            <a:ext cx="567457" cy="655449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31" name="Shape 1431"/>
          <p:cNvSpPr/>
          <p:nvPr/>
        </p:nvSpPr>
        <p:spPr>
          <a:xfrm>
            <a:off x="486421" y="5355283"/>
            <a:ext cx="567457" cy="655449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32" name="Shape 1432"/>
          <p:cNvSpPr/>
          <p:nvPr/>
        </p:nvSpPr>
        <p:spPr>
          <a:xfrm>
            <a:off x="486421" y="4745683"/>
            <a:ext cx="567457" cy="655449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33" name="Shape 1433"/>
          <p:cNvSpPr/>
          <p:nvPr/>
        </p:nvSpPr>
        <p:spPr>
          <a:xfrm>
            <a:off x="486421" y="4136083"/>
            <a:ext cx="567457" cy="655449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434" name="Shape 1434"/>
          <p:cNvGrpSpPr/>
          <p:nvPr/>
        </p:nvGrpSpPr>
        <p:grpSpPr>
          <a:xfrm>
            <a:off x="1117151" y="4255284"/>
            <a:ext cx="683033" cy="420562"/>
            <a:chOff x="7199406" y="3527373"/>
            <a:chExt cx="1042800" cy="756000"/>
          </a:xfrm>
        </p:grpSpPr>
        <p:sp>
          <p:nvSpPr>
            <p:cNvPr id="1435" name="Shape 1435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36" name="Shape 1436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1437" name="Shape 1437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8" name="Shape 1438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39" name="Shape 1439"/>
          <p:cNvSpPr txBox="1"/>
          <p:nvPr/>
        </p:nvSpPr>
        <p:spPr>
          <a:xfrm>
            <a:off x="1810175" y="4172375"/>
            <a:ext cx="392699" cy="35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#</a:t>
            </a:r>
          </a:p>
        </p:txBody>
      </p:sp>
      <p:sp>
        <p:nvSpPr>
          <p:cNvPr id="1440" name="Shape 1440"/>
          <p:cNvSpPr txBox="1"/>
          <p:nvPr/>
        </p:nvSpPr>
        <p:spPr>
          <a:xfrm>
            <a:off x="1810175" y="4781975"/>
            <a:ext cx="392699" cy="35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</a:t>
            </a:r>
          </a:p>
        </p:txBody>
      </p:sp>
      <p:sp>
        <p:nvSpPr>
          <p:cNvPr id="1441" name="Shape 1441"/>
          <p:cNvSpPr txBox="1"/>
          <p:nvPr/>
        </p:nvSpPr>
        <p:spPr>
          <a:xfrm>
            <a:off x="1810175" y="5391575"/>
            <a:ext cx="392699" cy="35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</a:t>
            </a:r>
          </a:p>
        </p:txBody>
      </p:sp>
      <p:sp>
        <p:nvSpPr>
          <p:cNvPr id="1442" name="Shape 1442"/>
          <p:cNvSpPr txBox="1"/>
          <p:nvPr/>
        </p:nvSpPr>
        <p:spPr>
          <a:xfrm>
            <a:off x="1810175" y="6001175"/>
            <a:ext cx="392699" cy="35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</a:t>
            </a:r>
          </a:p>
        </p:txBody>
      </p:sp>
      <p:sp>
        <p:nvSpPr>
          <p:cNvPr id="1443" name="Shape 1443"/>
          <p:cNvSpPr/>
          <p:nvPr/>
        </p:nvSpPr>
        <p:spPr>
          <a:xfrm>
            <a:off x="3020650" y="4347875"/>
            <a:ext cx="558300" cy="558300"/>
          </a:xfrm>
          <a:prstGeom prst="flowChartOr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44" name="Shape 1444"/>
          <p:cNvCxnSpPr>
            <a:stCxn id="1439" idx="3"/>
            <a:endCxn id="1443" idx="1"/>
          </p:cNvCxnSpPr>
          <p:nvPr/>
        </p:nvCxnSpPr>
        <p:spPr>
          <a:xfrm>
            <a:off x="2202874" y="4347874"/>
            <a:ext cx="899400" cy="81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45" name="Shape 1445"/>
          <p:cNvCxnSpPr>
            <a:stCxn id="1440" idx="3"/>
            <a:endCxn id="1443" idx="2"/>
          </p:cNvCxnSpPr>
          <p:nvPr/>
        </p:nvCxnSpPr>
        <p:spPr>
          <a:xfrm rot="10800000" flipH="1">
            <a:off x="2202874" y="4627174"/>
            <a:ext cx="817800" cy="330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46" name="Shape 1446"/>
          <p:cNvCxnSpPr>
            <a:stCxn id="1441" idx="3"/>
            <a:endCxn id="1443" idx="2"/>
          </p:cNvCxnSpPr>
          <p:nvPr/>
        </p:nvCxnSpPr>
        <p:spPr>
          <a:xfrm rot="10800000" flipH="1">
            <a:off x="2202874" y="4627174"/>
            <a:ext cx="817800" cy="939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47" name="Shape 1447"/>
          <p:cNvCxnSpPr>
            <a:stCxn id="1442" idx="3"/>
            <a:endCxn id="1443" idx="3"/>
          </p:cNvCxnSpPr>
          <p:nvPr/>
        </p:nvCxnSpPr>
        <p:spPr>
          <a:xfrm rot="10800000" flipH="1">
            <a:off x="2202874" y="4824274"/>
            <a:ext cx="899400" cy="1352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Shape 14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Spark programming model (Python)</a:t>
            </a:r>
          </a:p>
        </p:txBody>
      </p:sp>
      <p:sp>
        <p:nvSpPr>
          <p:cNvPr id="1453" name="Shape 1453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176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lines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= sc.textFile("...", </a:t>
            </a: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comments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= lines.filter(isComment)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print </a:t>
            </a: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lines.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count(), </a:t>
            </a: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comments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.count()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454" name="Shape 1454"/>
          <p:cNvGrpSpPr/>
          <p:nvPr/>
        </p:nvGrpSpPr>
        <p:grpSpPr>
          <a:xfrm>
            <a:off x="1117151" y="4788684"/>
            <a:ext cx="683033" cy="420562"/>
            <a:chOff x="7199406" y="3527373"/>
            <a:chExt cx="1042800" cy="756000"/>
          </a:xfrm>
        </p:grpSpPr>
        <p:sp>
          <p:nvSpPr>
            <p:cNvPr id="1455" name="Shape 1455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56" name="Shape 1456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1457" name="Shape 1457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8" name="Shape 1458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59" name="Shape 1459"/>
          <p:cNvGrpSpPr/>
          <p:nvPr/>
        </p:nvGrpSpPr>
        <p:grpSpPr>
          <a:xfrm>
            <a:off x="1117151" y="5398284"/>
            <a:ext cx="683033" cy="420562"/>
            <a:chOff x="7199406" y="3527373"/>
            <a:chExt cx="1042800" cy="756000"/>
          </a:xfrm>
        </p:grpSpPr>
        <p:sp>
          <p:nvSpPr>
            <p:cNvPr id="1460" name="Shape 1460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61" name="Shape 1461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1462" name="Shape 1462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3" name="Shape 1463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64" name="Shape 1464"/>
          <p:cNvGrpSpPr/>
          <p:nvPr/>
        </p:nvGrpSpPr>
        <p:grpSpPr>
          <a:xfrm>
            <a:off x="1117151" y="6007884"/>
            <a:ext cx="683033" cy="420562"/>
            <a:chOff x="7199406" y="3527373"/>
            <a:chExt cx="1042800" cy="756000"/>
          </a:xfrm>
        </p:grpSpPr>
        <p:sp>
          <p:nvSpPr>
            <p:cNvPr id="1465" name="Shape 1465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66" name="Shape 1466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1467" name="Shape 1467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8" name="Shape 1468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69" name="Shape 1469"/>
          <p:cNvSpPr/>
          <p:nvPr/>
        </p:nvSpPr>
        <p:spPr>
          <a:xfrm>
            <a:off x="486421" y="5888683"/>
            <a:ext cx="567457" cy="655449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70" name="Shape 1470"/>
          <p:cNvSpPr/>
          <p:nvPr/>
        </p:nvSpPr>
        <p:spPr>
          <a:xfrm>
            <a:off x="486421" y="5279083"/>
            <a:ext cx="567457" cy="655449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71" name="Shape 1471"/>
          <p:cNvSpPr/>
          <p:nvPr/>
        </p:nvSpPr>
        <p:spPr>
          <a:xfrm>
            <a:off x="486421" y="4669483"/>
            <a:ext cx="567457" cy="655449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72" name="Shape 1472"/>
          <p:cNvSpPr/>
          <p:nvPr/>
        </p:nvSpPr>
        <p:spPr>
          <a:xfrm>
            <a:off x="486421" y="4059883"/>
            <a:ext cx="567457" cy="655449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473" name="Shape 1473"/>
          <p:cNvGrpSpPr/>
          <p:nvPr/>
        </p:nvGrpSpPr>
        <p:grpSpPr>
          <a:xfrm>
            <a:off x="1117151" y="4179084"/>
            <a:ext cx="683033" cy="420562"/>
            <a:chOff x="7199406" y="3527373"/>
            <a:chExt cx="1042800" cy="756000"/>
          </a:xfrm>
        </p:grpSpPr>
        <p:sp>
          <p:nvSpPr>
            <p:cNvPr id="1474" name="Shape 1474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75" name="Shape 1475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1476" name="Shape 1476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Shape 1477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78" name="Shape 1478"/>
          <p:cNvSpPr txBox="1"/>
          <p:nvPr/>
        </p:nvSpPr>
        <p:spPr>
          <a:xfrm>
            <a:off x="1810175" y="4096175"/>
            <a:ext cx="392699" cy="35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</a:t>
            </a:r>
          </a:p>
        </p:txBody>
      </p:sp>
      <p:sp>
        <p:nvSpPr>
          <p:cNvPr id="1479" name="Shape 1479"/>
          <p:cNvSpPr txBox="1"/>
          <p:nvPr/>
        </p:nvSpPr>
        <p:spPr>
          <a:xfrm>
            <a:off x="1810175" y="4705775"/>
            <a:ext cx="392699" cy="35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</a:t>
            </a:r>
          </a:p>
        </p:txBody>
      </p:sp>
      <p:sp>
        <p:nvSpPr>
          <p:cNvPr id="1480" name="Shape 1480"/>
          <p:cNvSpPr txBox="1"/>
          <p:nvPr/>
        </p:nvSpPr>
        <p:spPr>
          <a:xfrm>
            <a:off x="1810175" y="5315375"/>
            <a:ext cx="392699" cy="35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</a:t>
            </a:r>
          </a:p>
        </p:txBody>
      </p:sp>
      <p:sp>
        <p:nvSpPr>
          <p:cNvPr id="1481" name="Shape 1481"/>
          <p:cNvSpPr txBox="1"/>
          <p:nvPr/>
        </p:nvSpPr>
        <p:spPr>
          <a:xfrm>
            <a:off x="1810175" y="5924975"/>
            <a:ext cx="392699" cy="35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</a:t>
            </a:r>
          </a:p>
        </p:txBody>
      </p:sp>
      <p:sp>
        <p:nvSpPr>
          <p:cNvPr id="1482" name="Shape 1482"/>
          <p:cNvSpPr/>
          <p:nvPr/>
        </p:nvSpPr>
        <p:spPr>
          <a:xfrm>
            <a:off x="3020650" y="4271675"/>
            <a:ext cx="558300" cy="558300"/>
          </a:xfrm>
          <a:prstGeom prst="flowChartOr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83" name="Shape 1483"/>
          <p:cNvCxnSpPr>
            <a:stCxn id="1478" idx="3"/>
            <a:endCxn id="1482" idx="1"/>
          </p:cNvCxnSpPr>
          <p:nvPr/>
        </p:nvCxnSpPr>
        <p:spPr>
          <a:xfrm>
            <a:off x="2202874" y="4271674"/>
            <a:ext cx="899400" cy="81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84" name="Shape 1484"/>
          <p:cNvCxnSpPr>
            <a:stCxn id="1479" idx="3"/>
            <a:endCxn id="1482" idx="2"/>
          </p:cNvCxnSpPr>
          <p:nvPr/>
        </p:nvCxnSpPr>
        <p:spPr>
          <a:xfrm rot="10800000" flipH="1">
            <a:off x="2202874" y="4550974"/>
            <a:ext cx="817800" cy="330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85" name="Shape 1485"/>
          <p:cNvCxnSpPr>
            <a:stCxn id="1480" idx="3"/>
            <a:endCxn id="1482" idx="2"/>
          </p:cNvCxnSpPr>
          <p:nvPr/>
        </p:nvCxnSpPr>
        <p:spPr>
          <a:xfrm rot="10800000" flipH="1">
            <a:off x="2202874" y="4550974"/>
            <a:ext cx="817800" cy="939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86" name="Shape 1486"/>
          <p:cNvCxnSpPr>
            <a:stCxn id="1481" idx="3"/>
            <a:endCxn id="1482" idx="3"/>
          </p:cNvCxnSpPr>
          <p:nvPr/>
        </p:nvCxnSpPr>
        <p:spPr>
          <a:xfrm rot="10800000" flipH="1">
            <a:off x="2202874" y="4748074"/>
            <a:ext cx="899400" cy="1352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1487" name="Shape 1487"/>
          <p:cNvGrpSpPr/>
          <p:nvPr/>
        </p:nvGrpSpPr>
        <p:grpSpPr>
          <a:xfrm>
            <a:off x="4545851" y="4824984"/>
            <a:ext cx="683033" cy="420562"/>
            <a:chOff x="7199406" y="3527373"/>
            <a:chExt cx="1042800" cy="756000"/>
          </a:xfrm>
        </p:grpSpPr>
        <p:sp>
          <p:nvSpPr>
            <p:cNvPr id="1488" name="Shape 1488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89" name="Shape 1489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1490" name="Shape 1490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1" name="Shape 1491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92" name="Shape 1492"/>
          <p:cNvGrpSpPr/>
          <p:nvPr/>
        </p:nvGrpSpPr>
        <p:grpSpPr>
          <a:xfrm>
            <a:off x="4545851" y="5434584"/>
            <a:ext cx="683033" cy="420562"/>
            <a:chOff x="7199406" y="3527373"/>
            <a:chExt cx="1042800" cy="756000"/>
          </a:xfrm>
        </p:grpSpPr>
        <p:sp>
          <p:nvSpPr>
            <p:cNvPr id="1493" name="Shape 1493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94" name="Shape 1494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1495" name="Shape 1495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6" name="Shape 1496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97" name="Shape 1497"/>
          <p:cNvGrpSpPr/>
          <p:nvPr/>
        </p:nvGrpSpPr>
        <p:grpSpPr>
          <a:xfrm>
            <a:off x="4545851" y="6044184"/>
            <a:ext cx="683033" cy="420562"/>
            <a:chOff x="7199406" y="3527373"/>
            <a:chExt cx="1042800" cy="756000"/>
          </a:xfrm>
        </p:grpSpPr>
        <p:sp>
          <p:nvSpPr>
            <p:cNvPr id="1498" name="Shape 1498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99" name="Shape 1499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1500" name="Shape 1500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1" name="Shape 1501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02" name="Shape 1502"/>
          <p:cNvSpPr/>
          <p:nvPr/>
        </p:nvSpPr>
        <p:spPr>
          <a:xfrm>
            <a:off x="3915121" y="5924983"/>
            <a:ext cx="567457" cy="655449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03" name="Shape 1503"/>
          <p:cNvSpPr/>
          <p:nvPr/>
        </p:nvSpPr>
        <p:spPr>
          <a:xfrm>
            <a:off x="3915121" y="5315383"/>
            <a:ext cx="567457" cy="655449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04" name="Shape 1504"/>
          <p:cNvSpPr/>
          <p:nvPr/>
        </p:nvSpPr>
        <p:spPr>
          <a:xfrm>
            <a:off x="3915121" y="4705783"/>
            <a:ext cx="567457" cy="655449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05" name="Shape 1505"/>
          <p:cNvSpPr/>
          <p:nvPr/>
        </p:nvSpPr>
        <p:spPr>
          <a:xfrm>
            <a:off x="3915121" y="4096183"/>
            <a:ext cx="567457" cy="655449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506" name="Shape 1506"/>
          <p:cNvGrpSpPr/>
          <p:nvPr/>
        </p:nvGrpSpPr>
        <p:grpSpPr>
          <a:xfrm>
            <a:off x="4545851" y="4215384"/>
            <a:ext cx="683033" cy="420562"/>
            <a:chOff x="7199406" y="3527373"/>
            <a:chExt cx="1042800" cy="756000"/>
          </a:xfrm>
        </p:grpSpPr>
        <p:sp>
          <p:nvSpPr>
            <p:cNvPr id="1507" name="Shape 1507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08" name="Shape 1508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1509" name="Shape 1509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0" name="Shape 1510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11" name="Shape 1511"/>
          <p:cNvGrpSpPr/>
          <p:nvPr/>
        </p:nvGrpSpPr>
        <p:grpSpPr>
          <a:xfrm>
            <a:off x="5545726" y="4788684"/>
            <a:ext cx="683033" cy="420562"/>
            <a:chOff x="7199406" y="3527373"/>
            <a:chExt cx="1042800" cy="756000"/>
          </a:xfrm>
        </p:grpSpPr>
        <p:sp>
          <p:nvSpPr>
            <p:cNvPr id="1512" name="Shape 1512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13" name="Shape 1513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1514" name="Shape 1514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Shape 1515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16" name="Shape 1516"/>
          <p:cNvGrpSpPr/>
          <p:nvPr/>
        </p:nvGrpSpPr>
        <p:grpSpPr>
          <a:xfrm>
            <a:off x="5545726" y="5398284"/>
            <a:ext cx="683033" cy="420562"/>
            <a:chOff x="7199406" y="3527373"/>
            <a:chExt cx="1042800" cy="756000"/>
          </a:xfrm>
        </p:grpSpPr>
        <p:sp>
          <p:nvSpPr>
            <p:cNvPr id="1517" name="Shape 1517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18" name="Shape 1518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1519" name="Shape 1519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Shape 1520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21" name="Shape 1521"/>
          <p:cNvGrpSpPr/>
          <p:nvPr/>
        </p:nvGrpSpPr>
        <p:grpSpPr>
          <a:xfrm>
            <a:off x="5545726" y="6007884"/>
            <a:ext cx="683033" cy="420562"/>
            <a:chOff x="7199406" y="3527373"/>
            <a:chExt cx="1042800" cy="756000"/>
          </a:xfrm>
        </p:grpSpPr>
        <p:sp>
          <p:nvSpPr>
            <p:cNvPr id="1522" name="Shape 1522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23" name="Shape 1523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1524" name="Shape 1524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Shape 1525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26" name="Shape 1526"/>
          <p:cNvGrpSpPr/>
          <p:nvPr/>
        </p:nvGrpSpPr>
        <p:grpSpPr>
          <a:xfrm>
            <a:off x="5545726" y="4179084"/>
            <a:ext cx="683033" cy="420562"/>
            <a:chOff x="7199406" y="3527373"/>
            <a:chExt cx="1042800" cy="756000"/>
          </a:xfrm>
        </p:grpSpPr>
        <p:sp>
          <p:nvSpPr>
            <p:cNvPr id="1527" name="Shape 1527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28" name="Shape 1528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1529" name="Shape 1529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Shape 1530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31" name="Shape 1531"/>
          <p:cNvSpPr txBox="1"/>
          <p:nvPr/>
        </p:nvSpPr>
        <p:spPr>
          <a:xfrm>
            <a:off x="1053875" y="3653612"/>
            <a:ext cx="817799" cy="44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lines</a:t>
            </a:r>
          </a:p>
        </p:txBody>
      </p:sp>
      <p:sp>
        <p:nvSpPr>
          <p:cNvPr id="1532" name="Shape 1532"/>
          <p:cNvSpPr txBox="1"/>
          <p:nvPr/>
        </p:nvSpPr>
        <p:spPr>
          <a:xfrm>
            <a:off x="5307822" y="3710450"/>
            <a:ext cx="1482599" cy="23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comments</a:t>
            </a:r>
          </a:p>
        </p:txBody>
      </p:sp>
      <p:sp>
        <p:nvSpPr>
          <p:cNvPr id="1533" name="Shape 1533"/>
          <p:cNvSpPr txBox="1"/>
          <p:nvPr/>
        </p:nvSpPr>
        <p:spPr>
          <a:xfrm>
            <a:off x="4411075" y="3699537"/>
            <a:ext cx="817799" cy="44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lines</a:t>
            </a:r>
          </a:p>
        </p:txBody>
      </p:sp>
      <p:sp>
        <p:nvSpPr>
          <p:cNvPr id="1534" name="Shape 1534"/>
          <p:cNvSpPr txBox="1"/>
          <p:nvPr/>
        </p:nvSpPr>
        <p:spPr>
          <a:xfrm>
            <a:off x="6325175" y="4139175"/>
            <a:ext cx="392699" cy="35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</a:t>
            </a:r>
          </a:p>
        </p:txBody>
      </p:sp>
      <p:sp>
        <p:nvSpPr>
          <p:cNvPr id="1535" name="Shape 1535"/>
          <p:cNvSpPr txBox="1"/>
          <p:nvPr/>
        </p:nvSpPr>
        <p:spPr>
          <a:xfrm>
            <a:off x="6325175" y="4748775"/>
            <a:ext cx="392699" cy="35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</a:t>
            </a:r>
          </a:p>
        </p:txBody>
      </p:sp>
      <p:sp>
        <p:nvSpPr>
          <p:cNvPr id="1536" name="Shape 1536"/>
          <p:cNvSpPr txBox="1"/>
          <p:nvPr/>
        </p:nvSpPr>
        <p:spPr>
          <a:xfrm>
            <a:off x="6325175" y="5358375"/>
            <a:ext cx="392699" cy="35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</a:t>
            </a:r>
          </a:p>
        </p:txBody>
      </p:sp>
      <p:sp>
        <p:nvSpPr>
          <p:cNvPr id="1537" name="Shape 1537"/>
          <p:cNvSpPr txBox="1"/>
          <p:nvPr/>
        </p:nvSpPr>
        <p:spPr>
          <a:xfrm>
            <a:off x="6325175" y="5967975"/>
            <a:ext cx="392699" cy="35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</a:t>
            </a:r>
          </a:p>
        </p:txBody>
      </p:sp>
      <p:sp>
        <p:nvSpPr>
          <p:cNvPr id="1538" name="Shape 1538"/>
          <p:cNvSpPr/>
          <p:nvPr/>
        </p:nvSpPr>
        <p:spPr>
          <a:xfrm>
            <a:off x="7535650" y="4314675"/>
            <a:ext cx="558300" cy="558300"/>
          </a:xfrm>
          <a:prstGeom prst="flowChartOr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539" name="Shape 1539"/>
          <p:cNvCxnSpPr>
            <a:stCxn id="1534" idx="3"/>
            <a:endCxn id="1538" idx="1"/>
          </p:cNvCxnSpPr>
          <p:nvPr/>
        </p:nvCxnSpPr>
        <p:spPr>
          <a:xfrm>
            <a:off x="6717874" y="4314674"/>
            <a:ext cx="899400" cy="81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40" name="Shape 1540"/>
          <p:cNvCxnSpPr>
            <a:stCxn id="1535" idx="3"/>
            <a:endCxn id="1538" idx="2"/>
          </p:cNvCxnSpPr>
          <p:nvPr/>
        </p:nvCxnSpPr>
        <p:spPr>
          <a:xfrm rot="10800000" flipH="1">
            <a:off x="6717874" y="4593974"/>
            <a:ext cx="817800" cy="330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41" name="Shape 1541"/>
          <p:cNvCxnSpPr>
            <a:stCxn id="1536" idx="3"/>
            <a:endCxn id="1538" idx="2"/>
          </p:cNvCxnSpPr>
          <p:nvPr/>
        </p:nvCxnSpPr>
        <p:spPr>
          <a:xfrm rot="10800000" flipH="1">
            <a:off x="6717874" y="4593974"/>
            <a:ext cx="817800" cy="939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42" name="Shape 1542"/>
          <p:cNvCxnSpPr>
            <a:stCxn id="1537" idx="3"/>
            <a:endCxn id="1538" idx="3"/>
          </p:cNvCxnSpPr>
          <p:nvPr/>
        </p:nvCxnSpPr>
        <p:spPr>
          <a:xfrm rot="10800000" flipH="1">
            <a:off x="6717874" y="4791074"/>
            <a:ext cx="899400" cy="1352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Shape 1547"/>
          <p:cNvSpPr txBox="1">
            <a:spLocks noGrp="1"/>
          </p:cNvSpPr>
          <p:nvPr>
            <p:ph type="title"/>
          </p:nvPr>
        </p:nvSpPr>
        <p:spPr>
          <a:xfrm>
            <a:off x="-228600" y="-228600"/>
            <a:ext cx="8991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Spark programming model (Python)</a:t>
            </a:r>
          </a:p>
        </p:txBody>
      </p:sp>
      <p:sp>
        <p:nvSpPr>
          <p:cNvPr id="1548" name="Shape 1548"/>
          <p:cNvSpPr txBox="1">
            <a:spLocks noGrp="1"/>
          </p:cNvSpPr>
          <p:nvPr>
            <p:ph type="body" idx="1"/>
          </p:nvPr>
        </p:nvSpPr>
        <p:spPr>
          <a:xfrm>
            <a:off x="457200" y="762000"/>
            <a:ext cx="8229600" cy="17676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lines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= sc.textFile("...", </a:t>
            </a: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i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lines</a:t>
            </a:r>
            <a:r>
              <a:rPr lang="en" i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.cache()</a:t>
            </a:r>
            <a:r>
              <a:rPr lang="en" i="1" dirty="0">
                <a:latin typeface="Consolas"/>
                <a:ea typeface="Consolas"/>
                <a:cs typeface="Consolas"/>
                <a:sym typeface="Consolas"/>
              </a:rPr>
              <a:t> # </a:t>
            </a:r>
            <a:r>
              <a:rPr lang="en" i="1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save, don't recompute!</a:t>
            </a:r>
          </a:p>
          <a:p>
            <a:pPr rtl="0">
              <a:spcBef>
                <a:spcPts val="0"/>
              </a:spcBef>
              <a:buNone/>
            </a:pP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comments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= lines.filter(isComment)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print </a:t>
            </a: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lines.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count(), </a:t>
            </a: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comments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.count()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549" name="Shape 1549"/>
          <p:cNvGrpSpPr/>
          <p:nvPr/>
        </p:nvGrpSpPr>
        <p:grpSpPr>
          <a:xfrm>
            <a:off x="1117151" y="4788684"/>
            <a:ext cx="683033" cy="420562"/>
            <a:chOff x="7199406" y="3527373"/>
            <a:chExt cx="1042800" cy="756000"/>
          </a:xfrm>
        </p:grpSpPr>
        <p:sp>
          <p:nvSpPr>
            <p:cNvPr id="1550" name="Shape 1550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51" name="Shape 1551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1552" name="Shape 1552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Shape 1553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54" name="Shape 1554"/>
          <p:cNvGrpSpPr/>
          <p:nvPr/>
        </p:nvGrpSpPr>
        <p:grpSpPr>
          <a:xfrm>
            <a:off x="1117151" y="5398284"/>
            <a:ext cx="683033" cy="420562"/>
            <a:chOff x="7199406" y="3527373"/>
            <a:chExt cx="1042800" cy="756000"/>
          </a:xfrm>
        </p:grpSpPr>
        <p:sp>
          <p:nvSpPr>
            <p:cNvPr id="1555" name="Shape 1555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56" name="Shape 1556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1557" name="Shape 1557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8" name="Shape 1558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59" name="Shape 1559"/>
          <p:cNvGrpSpPr/>
          <p:nvPr/>
        </p:nvGrpSpPr>
        <p:grpSpPr>
          <a:xfrm>
            <a:off x="1117151" y="6007884"/>
            <a:ext cx="683033" cy="420562"/>
            <a:chOff x="7199406" y="3527373"/>
            <a:chExt cx="1042800" cy="756000"/>
          </a:xfrm>
        </p:grpSpPr>
        <p:sp>
          <p:nvSpPr>
            <p:cNvPr id="1560" name="Shape 1560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61" name="Shape 1561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1562" name="Shape 1562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3" name="Shape 1563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64" name="Shape 1564"/>
          <p:cNvSpPr/>
          <p:nvPr/>
        </p:nvSpPr>
        <p:spPr>
          <a:xfrm>
            <a:off x="486421" y="5888683"/>
            <a:ext cx="567457" cy="655449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65" name="Shape 1565"/>
          <p:cNvSpPr/>
          <p:nvPr/>
        </p:nvSpPr>
        <p:spPr>
          <a:xfrm>
            <a:off x="486421" y="5279083"/>
            <a:ext cx="567457" cy="655449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66" name="Shape 1566"/>
          <p:cNvSpPr/>
          <p:nvPr/>
        </p:nvSpPr>
        <p:spPr>
          <a:xfrm>
            <a:off x="486421" y="4669483"/>
            <a:ext cx="567457" cy="655449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67" name="Shape 1567"/>
          <p:cNvSpPr/>
          <p:nvPr/>
        </p:nvSpPr>
        <p:spPr>
          <a:xfrm>
            <a:off x="486421" y="4059883"/>
            <a:ext cx="567457" cy="655449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568" name="Shape 1568"/>
          <p:cNvGrpSpPr/>
          <p:nvPr/>
        </p:nvGrpSpPr>
        <p:grpSpPr>
          <a:xfrm>
            <a:off x="1117151" y="4179084"/>
            <a:ext cx="683033" cy="420562"/>
            <a:chOff x="7199406" y="3527373"/>
            <a:chExt cx="1042800" cy="756000"/>
          </a:xfrm>
        </p:grpSpPr>
        <p:sp>
          <p:nvSpPr>
            <p:cNvPr id="1569" name="Shape 1569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70" name="Shape 1570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1571" name="Shape 1571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2" name="Shape 1572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73" name="Shape 1573"/>
          <p:cNvSpPr txBox="1"/>
          <p:nvPr/>
        </p:nvSpPr>
        <p:spPr>
          <a:xfrm>
            <a:off x="2550925" y="3755075"/>
            <a:ext cx="392699" cy="35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</a:t>
            </a:r>
          </a:p>
        </p:txBody>
      </p:sp>
      <p:sp>
        <p:nvSpPr>
          <p:cNvPr id="1574" name="Shape 1574"/>
          <p:cNvSpPr txBox="1"/>
          <p:nvPr/>
        </p:nvSpPr>
        <p:spPr>
          <a:xfrm>
            <a:off x="2550925" y="4364675"/>
            <a:ext cx="392699" cy="35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</a:t>
            </a:r>
          </a:p>
        </p:txBody>
      </p:sp>
      <p:sp>
        <p:nvSpPr>
          <p:cNvPr id="1575" name="Shape 1575"/>
          <p:cNvSpPr txBox="1"/>
          <p:nvPr/>
        </p:nvSpPr>
        <p:spPr>
          <a:xfrm>
            <a:off x="2550925" y="4974275"/>
            <a:ext cx="392699" cy="35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</a:t>
            </a:r>
          </a:p>
        </p:txBody>
      </p:sp>
      <p:sp>
        <p:nvSpPr>
          <p:cNvPr id="1576" name="Shape 1576"/>
          <p:cNvSpPr txBox="1"/>
          <p:nvPr/>
        </p:nvSpPr>
        <p:spPr>
          <a:xfrm>
            <a:off x="2550925" y="5583875"/>
            <a:ext cx="392699" cy="35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</a:t>
            </a:r>
          </a:p>
        </p:txBody>
      </p:sp>
      <p:cxnSp>
        <p:nvCxnSpPr>
          <p:cNvPr id="1577" name="Shape 1577"/>
          <p:cNvCxnSpPr>
            <a:stCxn id="1573" idx="3"/>
            <a:endCxn id="1578" idx="1"/>
          </p:cNvCxnSpPr>
          <p:nvPr/>
        </p:nvCxnSpPr>
        <p:spPr>
          <a:xfrm>
            <a:off x="2943624" y="3930574"/>
            <a:ext cx="899400" cy="81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79" name="Shape 1579"/>
          <p:cNvCxnSpPr>
            <a:stCxn id="1574" idx="3"/>
            <a:endCxn id="1578" idx="2"/>
          </p:cNvCxnSpPr>
          <p:nvPr/>
        </p:nvCxnSpPr>
        <p:spPr>
          <a:xfrm rot="10800000" flipH="1">
            <a:off x="2943624" y="4209574"/>
            <a:ext cx="817800" cy="330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80" name="Shape 1580"/>
          <p:cNvCxnSpPr>
            <a:stCxn id="1575" idx="3"/>
            <a:endCxn id="1578" idx="2"/>
          </p:cNvCxnSpPr>
          <p:nvPr/>
        </p:nvCxnSpPr>
        <p:spPr>
          <a:xfrm rot="10800000" flipH="1">
            <a:off x="2943624" y="4209574"/>
            <a:ext cx="817800" cy="940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81" name="Shape 1581"/>
          <p:cNvCxnSpPr>
            <a:stCxn id="1576" idx="3"/>
            <a:endCxn id="1578" idx="3"/>
          </p:cNvCxnSpPr>
          <p:nvPr/>
        </p:nvCxnSpPr>
        <p:spPr>
          <a:xfrm rot="10800000" flipH="1">
            <a:off x="2943624" y="4406974"/>
            <a:ext cx="899400" cy="1352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1582" name="Shape 1582"/>
          <p:cNvGrpSpPr/>
          <p:nvPr/>
        </p:nvGrpSpPr>
        <p:grpSpPr>
          <a:xfrm>
            <a:off x="4322963" y="4872896"/>
            <a:ext cx="683033" cy="420562"/>
            <a:chOff x="7199406" y="3527373"/>
            <a:chExt cx="1042800" cy="756000"/>
          </a:xfrm>
        </p:grpSpPr>
        <p:sp>
          <p:nvSpPr>
            <p:cNvPr id="1583" name="Shape 1583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84" name="Shape 1584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1585" name="Shape 1585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Shape 1586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87" name="Shape 1587"/>
          <p:cNvGrpSpPr/>
          <p:nvPr/>
        </p:nvGrpSpPr>
        <p:grpSpPr>
          <a:xfrm>
            <a:off x="4292888" y="5398284"/>
            <a:ext cx="683033" cy="420562"/>
            <a:chOff x="7199406" y="3527373"/>
            <a:chExt cx="1042800" cy="756000"/>
          </a:xfrm>
        </p:grpSpPr>
        <p:sp>
          <p:nvSpPr>
            <p:cNvPr id="1588" name="Shape 1588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89" name="Shape 1589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1590" name="Shape 1590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Shape 1591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92" name="Shape 1592"/>
          <p:cNvGrpSpPr/>
          <p:nvPr/>
        </p:nvGrpSpPr>
        <p:grpSpPr>
          <a:xfrm>
            <a:off x="4322963" y="5933197"/>
            <a:ext cx="683033" cy="420562"/>
            <a:chOff x="7199406" y="3527373"/>
            <a:chExt cx="1042800" cy="756000"/>
          </a:xfrm>
        </p:grpSpPr>
        <p:sp>
          <p:nvSpPr>
            <p:cNvPr id="1593" name="Shape 1593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94" name="Shape 1594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1595" name="Shape 1595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Shape 1596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97" name="Shape 1597"/>
          <p:cNvGrpSpPr/>
          <p:nvPr/>
        </p:nvGrpSpPr>
        <p:grpSpPr>
          <a:xfrm>
            <a:off x="4292888" y="4393196"/>
            <a:ext cx="683033" cy="420562"/>
            <a:chOff x="7199406" y="3527373"/>
            <a:chExt cx="1042800" cy="756000"/>
          </a:xfrm>
        </p:grpSpPr>
        <p:sp>
          <p:nvSpPr>
            <p:cNvPr id="1598" name="Shape 1598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99" name="Shape 1599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1600" name="Shape 1600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Shape 1601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02" name="Shape 1602"/>
          <p:cNvSpPr txBox="1"/>
          <p:nvPr/>
        </p:nvSpPr>
        <p:spPr>
          <a:xfrm>
            <a:off x="1049762" y="3663237"/>
            <a:ext cx="817799" cy="44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lines</a:t>
            </a:r>
          </a:p>
        </p:txBody>
      </p:sp>
      <p:sp>
        <p:nvSpPr>
          <p:cNvPr id="1603" name="Shape 1603"/>
          <p:cNvSpPr txBox="1"/>
          <p:nvPr/>
        </p:nvSpPr>
        <p:spPr>
          <a:xfrm>
            <a:off x="4600072" y="3941950"/>
            <a:ext cx="1482599" cy="23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comments</a:t>
            </a:r>
          </a:p>
        </p:txBody>
      </p:sp>
      <p:sp>
        <p:nvSpPr>
          <p:cNvPr id="1604" name="Shape 1604"/>
          <p:cNvSpPr txBox="1"/>
          <p:nvPr/>
        </p:nvSpPr>
        <p:spPr>
          <a:xfrm>
            <a:off x="4953575" y="4215375"/>
            <a:ext cx="392699" cy="35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</a:t>
            </a:r>
          </a:p>
        </p:txBody>
      </p:sp>
      <p:sp>
        <p:nvSpPr>
          <p:cNvPr id="1605" name="Shape 1605"/>
          <p:cNvSpPr txBox="1"/>
          <p:nvPr/>
        </p:nvSpPr>
        <p:spPr>
          <a:xfrm>
            <a:off x="4953575" y="4824975"/>
            <a:ext cx="392699" cy="35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</a:t>
            </a:r>
          </a:p>
        </p:txBody>
      </p:sp>
      <p:sp>
        <p:nvSpPr>
          <p:cNvPr id="1606" name="Shape 1606"/>
          <p:cNvSpPr txBox="1"/>
          <p:nvPr/>
        </p:nvSpPr>
        <p:spPr>
          <a:xfrm>
            <a:off x="4953575" y="5434575"/>
            <a:ext cx="392699" cy="35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</a:t>
            </a:r>
          </a:p>
        </p:txBody>
      </p:sp>
      <p:sp>
        <p:nvSpPr>
          <p:cNvPr id="1607" name="Shape 1607"/>
          <p:cNvSpPr txBox="1"/>
          <p:nvPr/>
        </p:nvSpPr>
        <p:spPr>
          <a:xfrm>
            <a:off x="4953575" y="6044175"/>
            <a:ext cx="392699" cy="35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</a:t>
            </a:r>
          </a:p>
        </p:txBody>
      </p:sp>
      <p:sp>
        <p:nvSpPr>
          <p:cNvPr id="1608" name="Shape 1608"/>
          <p:cNvSpPr/>
          <p:nvPr/>
        </p:nvSpPr>
        <p:spPr>
          <a:xfrm>
            <a:off x="6245675" y="4400525"/>
            <a:ext cx="558300" cy="558300"/>
          </a:xfrm>
          <a:prstGeom prst="flowChartOr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609" name="Shape 1609"/>
          <p:cNvCxnSpPr>
            <a:stCxn id="1604" idx="3"/>
            <a:endCxn id="1608" idx="1"/>
          </p:cNvCxnSpPr>
          <p:nvPr/>
        </p:nvCxnSpPr>
        <p:spPr>
          <a:xfrm>
            <a:off x="5346274" y="4390874"/>
            <a:ext cx="981300" cy="91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10" name="Shape 1610"/>
          <p:cNvCxnSpPr>
            <a:stCxn id="1605" idx="3"/>
            <a:endCxn id="1608" idx="2"/>
          </p:cNvCxnSpPr>
          <p:nvPr/>
        </p:nvCxnSpPr>
        <p:spPr>
          <a:xfrm rot="10800000" flipH="1">
            <a:off x="5346274" y="4679774"/>
            <a:ext cx="899400" cy="32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11" name="Shape 1611"/>
          <p:cNvCxnSpPr>
            <a:stCxn id="1606" idx="3"/>
            <a:endCxn id="1608" idx="2"/>
          </p:cNvCxnSpPr>
          <p:nvPr/>
        </p:nvCxnSpPr>
        <p:spPr>
          <a:xfrm rot="10800000" flipH="1">
            <a:off x="5346274" y="4679774"/>
            <a:ext cx="899400" cy="930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12" name="Shape 1612"/>
          <p:cNvCxnSpPr>
            <a:stCxn id="1607" idx="3"/>
            <a:endCxn id="1608" idx="3"/>
          </p:cNvCxnSpPr>
          <p:nvPr/>
        </p:nvCxnSpPr>
        <p:spPr>
          <a:xfrm rot="10800000" flipH="1">
            <a:off x="5346274" y="4877174"/>
            <a:ext cx="981300" cy="1342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13" name="Shape 1613"/>
          <p:cNvSpPr/>
          <p:nvPr/>
        </p:nvSpPr>
        <p:spPr>
          <a:xfrm>
            <a:off x="1876386" y="5933164"/>
            <a:ext cx="734700" cy="569999"/>
          </a:xfrm>
          <a:prstGeom prst="rect">
            <a:avLst/>
          </a:prstGeom>
          <a:solidFill>
            <a:srgbClr val="FFFF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RAM</a:t>
            </a:r>
          </a:p>
        </p:txBody>
      </p:sp>
      <p:sp>
        <p:nvSpPr>
          <p:cNvPr id="1614" name="Shape 1614"/>
          <p:cNvSpPr/>
          <p:nvPr/>
        </p:nvSpPr>
        <p:spPr>
          <a:xfrm>
            <a:off x="1876386" y="5323564"/>
            <a:ext cx="734700" cy="569999"/>
          </a:xfrm>
          <a:prstGeom prst="rect">
            <a:avLst/>
          </a:prstGeom>
          <a:solidFill>
            <a:srgbClr val="FFFF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RAM</a:t>
            </a:r>
          </a:p>
        </p:txBody>
      </p:sp>
      <p:sp>
        <p:nvSpPr>
          <p:cNvPr id="1615" name="Shape 1615"/>
          <p:cNvSpPr/>
          <p:nvPr/>
        </p:nvSpPr>
        <p:spPr>
          <a:xfrm>
            <a:off x="1876386" y="4713964"/>
            <a:ext cx="734700" cy="569999"/>
          </a:xfrm>
          <a:prstGeom prst="rect">
            <a:avLst/>
          </a:prstGeom>
          <a:solidFill>
            <a:srgbClr val="FFFF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RAM</a:t>
            </a:r>
          </a:p>
        </p:txBody>
      </p:sp>
      <p:sp>
        <p:nvSpPr>
          <p:cNvPr id="1616" name="Shape 1616"/>
          <p:cNvSpPr/>
          <p:nvPr/>
        </p:nvSpPr>
        <p:spPr>
          <a:xfrm>
            <a:off x="1876386" y="4104364"/>
            <a:ext cx="734700" cy="569999"/>
          </a:xfrm>
          <a:prstGeom prst="rect">
            <a:avLst/>
          </a:prstGeom>
          <a:solidFill>
            <a:srgbClr val="FFFF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RAM</a:t>
            </a:r>
          </a:p>
        </p:txBody>
      </p:sp>
      <p:sp>
        <p:nvSpPr>
          <p:cNvPr id="1617" name="Shape 1617"/>
          <p:cNvSpPr/>
          <p:nvPr/>
        </p:nvSpPr>
        <p:spPr>
          <a:xfrm>
            <a:off x="3761425" y="3930575"/>
            <a:ext cx="558300" cy="558300"/>
          </a:xfrm>
          <a:prstGeom prst="flowChartOr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618" name="Shape 1618"/>
          <p:cNvCxnSpPr>
            <a:stCxn id="1616" idx="3"/>
            <a:endCxn id="1598" idx="1"/>
          </p:cNvCxnSpPr>
          <p:nvPr/>
        </p:nvCxnSpPr>
        <p:spPr>
          <a:xfrm>
            <a:off x="2611086" y="4389364"/>
            <a:ext cx="1681799" cy="214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19" name="Shape 1619"/>
          <p:cNvCxnSpPr>
            <a:stCxn id="1615" idx="3"/>
            <a:endCxn id="1583" idx="1"/>
          </p:cNvCxnSpPr>
          <p:nvPr/>
        </p:nvCxnSpPr>
        <p:spPr>
          <a:xfrm>
            <a:off x="2611086" y="4998964"/>
            <a:ext cx="1711799" cy="84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20" name="Shape 1620"/>
          <p:cNvCxnSpPr>
            <a:stCxn id="1614" idx="3"/>
            <a:endCxn id="1588" idx="1"/>
          </p:cNvCxnSpPr>
          <p:nvPr/>
        </p:nvCxnSpPr>
        <p:spPr>
          <a:xfrm>
            <a:off x="2611086" y="5608564"/>
            <a:ext cx="16817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21" name="Shape 1621"/>
          <p:cNvCxnSpPr>
            <a:stCxn id="1613" idx="3"/>
            <a:endCxn id="1593" idx="1"/>
          </p:cNvCxnSpPr>
          <p:nvPr/>
        </p:nvCxnSpPr>
        <p:spPr>
          <a:xfrm rot="10800000" flipH="1">
            <a:off x="2611086" y="6143464"/>
            <a:ext cx="1711799" cy="74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Big Data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542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2800" b="1" dirty="0" smtClean="0">
                <a:solidFill>
                  <a:srgbClr val="000000"/>
                </a:solidFill>
              </a:rPr>
              <a:t>Lots of Data:</a:t>
            </a:r>
          </a:p>
          <a:p>
            <a:pPr marL="457200" lvl="0" indent="-457200" rtl="0">
              <a:spcBef>
                <a:spcPts val="0"/>
              </a:spcBef>
              <a:buClr>
                <a:schemeClr val="dk1"/>
              </a:buClr>
              <a:buSzPct val="36666"/>
              <a:buFont typeface="Arial" panose="020B0604020202020204" pitchFamily="34" charset="0"/>
              <a:buChar char="•"/>
            </a:pPr>
            <a:r>
              <a:rPr lang="en" sz="2800" dirty="0" smtClean="0">
                <a:solidFill>
                  <a:srgbClr val="000000"/>
                </a:solidFill>
              </a:rPr>
              <a:t>Facebook’s daily logs: 60 </a:t>
            </a:r>
            <a:r>
              <a:rPr lang="en" sz="2800" b="1" dirty="0" smtClean="0">
                <a:solidFill>
                  <a:srgbClr val="000000"/>
                </a:solidFill>
              </a:rPr>
              <a:t>TB</a:t>
            </a:r>
          </a:p>
          <a:p>
            <a:pPr marL="457200" indent="-457200">
              <a:buSzPct val="36666"/>
              <a:buFont typeface="Arial" panose="020B0604020202020204" pitchFamily="34" charset="0"/>
              <a:buChar char="•"/>
            </a:pPr>
            <a:r>
              <a:rPr lang="en" sz="2800" dirty="0" smtClean="0">
                <a:solidFill>
                  <a:srgbClr val="000000"/>
                </a:solidFill>
              </a:rPr>
              <a:t>1000 </a:t>
            </a:r>
            <a:r>
              <a:rPr lang="en" sz="2800" dirty="0">
                <a:solidFill>
                  <a:srgbClr val="000000"/>
                </a:solidFill>
              </a:rPr>
              <a:t>genomes project: 200 </a:t>
            </a:r>
            <a:r>
              <a:rPr lang="en" sz="2800" b="1" dirty="0" smtClean="0">
                <a:solidFill>
                  <a:srgbClr val="000000"/>
                </a:solidFill>
              </a:rPr>
              <a:t>TB</a:t>
            </a:r>
          </a:p>
          <a:p>
            <a:pPr marL="457200" lvl="0" indent="-457200" rtl="0">
              <a:spcBef>
                <a:spcPts val="0"/>
              </a:spcBef>
              <a:buClr>
                <a:schemeClr val="dk1"/>
              </a:buClr>
              <a:buSzPct val="36666"/>
              <a:buFont typeface="Arial" panose="020B0604020202020204" pitchFamily="34" charset="0"/>
              <a:buChar char="•"/>
            </a:pPr>
            <a:r>
              <a:rPr lang="en" sz="2800" dirty="0" smtClean="0">
                <a:solidFill>
                  <a:srgbClr val="000000"/>
                </a:solidFill>
              </a:rPr>
              <a:t>Google </a:t>
            </a:r>
            <a:r>
              <a:rPr lang="en" sz="2800" dirty="0">
                <a:solidFill>
                  <a:srgbClr val="000000"/>
                </a:solidFill>
              </a:rPr>
              <a:t>web index: 10+ </a:t>
            </a:r>
            <a:r>
              <a:rPr lang="en" sz="2800" b="1" dirty="0">
                <a:solidFill>
                  <a:srgbClr val="000000"/>
                </a:solidFill>
              </a:rPr>
              <a:t>PB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 dirty="0">
              <a:solidFill>
                <a:srgbClr val="000000"/>
              </a:solidFill>
            </a:endParaRPr>
          </a:p>
          <a:p>
            <a:pPr lvl="0" rtl="0">
              <a:spcBef>
                <a:spcPts val="20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2800" b="1" dirty="0" smtClean="0">
                <a:solidFill>
                  <a:srgbClr val="000000"/>
                </a:solidFill>
              </a:rPr>
              <a:t>Lots of Questions:</a:t>
            </a:r>
          </a:p>
          <a:p>
            <a:pPr marL="457200" indent="-457200">
              <a:buSzPct val="36666"/>
              <a:buFont typeface="Arial" panose="020B0604020202020204" pitchFamily="34" charset="0"/>
              <a:buChar char="•"/>
            </a:pPr>
            <a:r>
              <a:rPr lang="en" sz="2800" dirty="0" smtClean="0">
                <a:solidFill>
                  <a:srgbClr val="000000"/>
                </a:solidFill>
              </a:rPr>
              <a:t>Computational Marketing</a:t>
            </a:r>
          </a:p>
          <a:p>
            <a:pPr marL="457200" indent="-457200">
              <a:buSzPct val="36666"/>
              <a:buFont typeface="Arial" panose="020B0604020202020204" pitchFamily="34" charset="0"/>
              <a:buChar char="•"/>
            </a:pPr>
            <a:r>
              <a:rPr lang="en" sz="2800" dirty="0" smtClean="0">
                <a:solidFill>
                  <a:srgbClr val="000000"/>
                </a:solidFill>
              </a:rPr>
              <a:t>Recommendations and Personalization</a:t>
            </a:r>
          </a:p>
          <a:p>
            <a:pPr marL="457200" indent="-457200">
              <a:buSzPct val="36666"/>
              <a:buFont typeface="Arial" panose="020B0604020202020204" pitchFamily="34" charset="0"/>
              <a:buChar char="•"/>
            </a:pPr>
            <a:r>
              <a:rPr lang="en" sz="2800" dirty="0" smtClean="0">
                <a:solidFill>
                  <a:srgbClr val="000000"/>
                </a:solidFill>
              </a:rPr>
              <a:t>Genetic analysis</a:t>
            </a:r>
            <a:endParaRPr lang="en" sz="28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747082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Shape 16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Other transformations</a:t>
            </a:r>
          </a:p>
        </p:txBody>
      </p:sp>
      <p:sp>
        <p:nvSpPr>
          <p:cNvPr id="1627" name="Shape 16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rdd.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filter(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lambda x: x % 2 == 0)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[1, 2, 3] → [2]</a:t>
            </a:r>
          </a:p>
          <a:p>
            <a:pPr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rdd.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(lambda x: x * 2)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[1, 2, 3] → [2, 4, 6]</a:t>
            </a:r>
          </a:p>
          <a:p>
            <a:pPr rtl="0">
              <a:spcBef>
                <a:spcPts val="0"/>
              </a:spcBef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rdd.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flatMap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(lambda x: [x, x+5])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[</a:t>
            </a:r>
            <a:r>
              <a:rPr lang="en" i="1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2, 3] → [</a:t>
            </a:r>
            <a:r>
              <a:rPr lang="en" i="1">
                <a:latin typeface="Consolas"/>
                <a:ea typeface="Consolas"/>
                <a:cs typeface="Consolas"/>
                <a:sym typeface="Consolas"/>
              </a:rPr>
              <a:t>1, 6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2, 7, 3, 8]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Shape 16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Shuffle </a:t>
            </a:r>
            <a:r>
              <a:rPr lang="en" dirty="0"/>
              <a:t>transformations</a:t>
            </a:r>
          </a:p>
        </p:txBody>
      </p:sp>
      <p:sp>
        <p:nvSpPr>
          <p:cNvPr id="1633" name="Shape 16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rdd.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groupByKey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[(1,'a'), (2,'c'), (1,'b')] →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		  [(1,['a','b']), (2,['c'])</a:t>
            </a:r>
          </a:p>
          <a:p>
            <a:pPr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rdd.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sortByKey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[(1,'a'), (2,'c'), (1,'b')] →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[(1,'a'), (1,'b'), (2,'c')]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Shape 16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Getting data out of RDDs</a:t>
            </a:r>
          </a:p>
        </p:txBody>
      </p:sp>
      <p:sp>
        <p:nvSpPr>
          <p:cNvPr id="1639" name="Shape 16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rdd.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(lambda a, b: a * b)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[1,2,3] → 6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rdd.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take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(2)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RDD of [1,2,3] → [1,2] # as list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rdd.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collect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RDD of [1,2,3] → [1,2,3] # as list</a:t>
            </a:r>
          </a:p>
          <a:p>
            <a:pPr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rdd.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saveAsTextFile(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...)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Shape 16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Example: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Logistic Regression in </a:t>
            </a:r>
            <a:r>
              <a:rPr lang="en" dirty="0" smtClean="0"/>
              <a:t>PySpark</a:t>
            </a:r>
            <a:endParaRPr lang="en" dirty="0"/>
          </a:p>
        </p:txBody>
      </p:sp>
      <p:sp>
        <p:nvSpPr>
          <p:cNvPr id="1645" name="Shape 16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2000" b="1" dirty="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points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= sc.</a:t>
            </a:r>
            <a:r>
              <a:rPr lang="en" sz="20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(...).map(parsePoint).</a:t>
            </a:r>
            <a:r>
              <a:rPr lang="en" sz="20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cache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w = numpy.random.ranf(size = D) # </a:t>
            </a: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model vector</a:t>
            </a:r>
            <a:endParaRPr lang="en" sz="20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for i in range(ITERATIONS):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gradient 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2000" b="1" dirty="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points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lambda </a:t>
            </a:r>
            <a:r>
              <a:rPr lang="en" sz="2000" b="1" dirty="0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: (</a:t>
            </a: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1/(1+exp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(-</a:t>
            </a:r>
            <a:r>
              <a:rPr lang="en" sz="2000" b="1" dirty="0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.y*(w.dot(</a:t>
            </a:r>
            <a:r>
              <a:rPr lang="en" sz="2000" b="1" dirty="0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.x</a:t>
            </a: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))))-1)*</a:t>
            </a:r>
            <a:r>
              <a:rPr lang="en" sz="2000" b="1" dirty="0" smtClean="0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.y*</a:t>
            </a:r>
            <a:r>
              <a:rPr lang="en" sz="2000" b="1" dirty="0" smtClean="0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.x</a:t>
            </a:r>
            <a:endParaRPr lang="en" sz="20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20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(lambda a, b: a + b)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-= gradient</a:t>
            </a:r>
          </a:p>
          <a:p>
            <a:pPr>
              <a:spcBef>
                <a:spcPts val="0"/>
              </a:spcBef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print "Final </a:t>
            </a: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model: 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%s" % 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Shape 1650"/>
          <p:cNvSpPr txBox="1">
            <a:spLocks noGrp="1"/>
          </p:cNvSpPr>
          <p:nvPr>
            <p:ph type="title"/>
          </p:nvPr>
        </p:nvSpPr>
        <p:spPr>
          <a:xfrm>
            <a:off x="457200" y="152401"/>
            <a:ext cx="8229600" cy="76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Spark's </a:t>
            </a:r>
            <a:r>
              <a:rPr lang="en" dirty="0"/>
              <a:t>Machine Learning Toolkit</a:t>
            </a:r>
          </a:p>
        </p:txBody>
      </p:sp>
      <p:sp>
        <p:nvSpPr>
          <p:cNvPr id="1651" name="Shape 1651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65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MLLib</a:t>
            </a:r>
            <a:r>
              <a:rPr lang="en" dirty="0" smtClean="0"/>
              <a:t>: Algorithms</a:t>
            </a: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dirty="0"/>
              <a:t>Classification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400" dirty="0"/>
              <a:t>SVM, Logistic Regression, Decision Trees, Naive Bayes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Regression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400" dirty="0" smtClean="0"/>
              <a:t>Linear (with L1 or L2 regularization)</a:t>
            </a:r>
            <a:endParaRPr lang="en" sz="2400" dirty="0"/>
          </a:p>
          <a:p>
            <a:pPr rtl="0">
              <a:spcBef>
                <a:spcPts val="0"/>
              </a:spcBef>
              <a:buNone/>
            </a:pPr>
            <a:r>
              <a:rPr lang="en" dirty="0" smtClean="0"/>
              <a:t>Unsupervised:</a:t>
            </a:r>
            <a:endParaRPr lang="en" dirty="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400" dirty="0"/>
              <a:t>Alternating Least Squares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400" dirty="0"/>
              <a:t>K-Means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400" dirty="0" smtClean="0"/>
              <a:t>SVD</a:t>
            </a:r>
          </a:p>
          <a:p>
            <a:pPr marL="76200" lvl="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800" dirty="0" smtClean="0"/>
              <a:t>Optimizers</a:t>
            </a:r>
            <a:endParaRPr lang="en" sz="2800" dirty="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2400" dirty="0"/>
              <a:t>Optimization primitives (SGD, L-BGFS)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Shape 16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Example: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Logistic Regression with MLLib</a:t>
            </a:r>
          </a:p>
        </p:txBody>
      </p:sp>
      <p:sp>
        <p:nvSpPr>
          <p:cNvPr id="1670" name="Shape 167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from pyspark.mllib.classification \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import LogisticRegressionWithSGD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trainData = sc.textFile("...").map(parsePoint)</a:t>
            </a:r>
            <a:br>
              <a:rPr lang="en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testData = sc.textFile("...").map(...)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= \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LogisticRegressionWithSGD.train(trainData)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predictions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= model.predict(testData)</a:t>
            </a:r>
            <a:br>
              <a:rPr lang="en" sz="2400" dirty="0">
                <a:latin typeface="Consolas"/>
                <a:ea typeface="Consolas"/>
                <a:cs typeface="Consolas"/>
                <a:sym typeface="Consolas"/>
              </a:rPr>
            </a:br>
            <a:endParaRPr lang="en" sz="24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Shape 16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>Spark </a:t>
            </a:r>
            <a:r>
              <a:rPr lang="en" dirty="0" smtClean="0">
                <a:ea typeface="Consolas"/>
                <a:cs typeface="Consolas"/>
                <a:sym typeface="Consolas"/>
              </a:rPr>
              <a:t>Driver </a:t>
            </a:r>
            <a:r>
              <a:rPr lang="en" dirty="0">
                <a:ea typeface="Consolas"/>
                <a:cs typeface="Consolas"/>
                <a:sym typeface="Consolas"/>
              </a:rPr>
              <a:t>and Executors</a:t>
            </a:r>
            <a:endParaRPr lang="en" dirty="0"/>
          </a:p>
        </p:txBody>
      </p:sp>
      <p:sp>
        <p:nvSpPr>
          <p:cNvPr id="1670" name="Shape 1670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8382000" cy="542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D</a:t>
            </a:r>
            <a:r>
              <a:rPr lang="en-US" sz="2400" dirty="0" smtClean="0"/>
              <a:t>river runs user interaction, acts as master for batch jobs</a:t>
            </a:r>
          </a:p>
          <a:p>
            <a:pPr marL="4572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Driver hosts machine learning models</a:t>
            </a:r>
          </a:p>
          <a:p>
            <a:pPr marL="4572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Executors hold data partitions</a:t>
            </a:r>
          </a:p>
          <a:p>
            <a:pPr marL="4572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Tasks process data blocks</a:t>
            </a:r>
          </a:p>
          <a:p>
            <a:pPr marL="4572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Typically tasks/executor = number of hardware threads</a:t>
            </a:r>
          </a:p>
          <a:p>
            <a:pPr marL="4572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1026" name="Picture 2" descr="http://blog.cloudera.com/wp-content/uploads/2015/02/spark-tuning-f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52800"/>
            <a:ext cx="5905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Magnetic Disk 1"/>
          <p:cNvSpPr/>
          <p:nvPr/>
        </p:nvSpPr>
        <p:spPr>
          <a:xfrm>
            <a:off x="5715000" y="3581400"/>
            <a:ext cx="381000" cy="457200"/>
          </a:xfrm>
          <a:prstGeom prst="flowChartMagneticDisk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23111" y="362533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Model</a:t>
            </a:r>
            <a:endParaRPr lang="en-US" sz="1800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1752600" y="5867400"/>
            <a:ext cx="381000" cy="457200"/>
          </a:xfrm>
          <a:prstGeom prst="flowChartMagneticDisk">
            <a:avLst/>
          </a:prstGeom>
          <a:solidFill>
            <a:srgbClr val="65B93B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3733800" y="5867400"/>
            <a:ext cx="381000" cy="457200"/>
          </a:xfrm>
          <a:prstGeom prst="flowChartMagneticDisk">
            <a:avLst/>
          </a:prstGeom>
          <a:solidFill>
            <a:srgbClr val="65B93B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2590800" y="5867400"/>
            <a:ext cx="381000" cy="457200"/>
          </a:xfrm>
          <a:prstGeom prst="flowChartMagneticDisk">
            <a:avLst/>
          </a:prstGeom>
          <a:solidFill>
            <a:srgbClr val="65B93B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6553200" y="5867400"/>
            <a:ext cx="381000" cy="457200"/>
          </a:xfrm>
          <a:prstGeom prst="flowChartMagneticDisk">
            <a:avLst/>
          </a:prstGeom>
          <a:solidFill>
            <a:srgbClr val="65B93B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5697615" y="5867400"/>
            <a:ext cx="381000" cy="457200"/>
          </a:xfrm>
          <a:prstGeom prst="flowChartMagneticDisk">
            <a:avLst/>
          </a:prstGeom>
          <a:solidFill>
            <a:srgbClr val="65B93B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agnetic Disk 11"/>
          <p:cNvSpPr/>
          <p:nvPr/>
        </p:nvSpPr>
        <p:spPr>
          <a:xfrm>
            <a:off x="4572000" y="5867400"/>
            <a:ext cx="381000" cy="457200"/>
          </a:xfrm>
          <a:prstGeom prst="flowChartMagneticDisk">
            <a:avLst/>
          </a:prstGeom>
          <a:solidFill>
            <a:srgbClr val="65B93B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62800" y="591133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Data blocks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368434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Shape 1669"/>
          <p:cNvSpPr txBox="1">
            <a:spLocks noGrp="1"/>
          </p:cNvSpPr>
          <p:nvPr>
            <p:ph type="title"/>
          </p:nvPr>
        </p:nvSpPr>
        <p:spPr>
          <a:xfrm>
            <a:off x="457200" y="76201"/>
            <a:ext cx="8229600" cy="838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 smtClean="0"/>
              <a:t>Spark Shuffle</a:t>
            </a:r>
            <a:endParaRPr lang="en" dirty="0"/>
          </a:p>
        </p:txBody>
      </p:sp>
      <p:sp>
        <p:nvSpPr>
          <p:cNvPr id="1670" name="Shape 1670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57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 smtClean="0">
                <a:latin typeface="+mn-lt"/>
                <a:ea typeface="Consolas"/>
                <a:cs typeface="Consolas"/>
                <a:sym typeface="Consolas"/>
              </a:rPr>
              <a:t>Used for GroupByKey, Sort, Join operations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 smtClean="0">
                <a:latin typeface="+mn-lt"/>
                <a:ea typeface="Consolas"/>
                <a:cs typeface="Consolas"/>
                <a:sym typeface="Consolas"/>
              </a:rPr>
              <a:t>Map and Reduce tasks run on executors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 smtClean="0">
                <a:latin typeface="+mn-lt"/>
                <a:ea typeface="Consolas"/>
                <a:cs typeface="Consolas"/>
                <a:sym typeface="Consolas"/>
              </a:rPr>
              <a:t>Data is partitioned by key on by each mapper, saved to buckets, then forwarded to appropriate reducer using a</a:t>
            </a:r>
            <a:br>
              <a:rPr lang="en" sz="2400" dirty="0" smtClean="0">
                <a:latin typeface="+mn-lt"/>
                <a:ea typeface="Consolas"/>
                <a:cs typeface="Consolas"/>
                <a:sym typeface="Consolas"/>
              </a:rPr>
            </a:br>
            <a:r>
              <a:rPr lang="en" sz="2400" dirty="0" smtClean="0">
                <a:latin typeface="+mn-lt"/>
                <a:ea typeface="Consolas"/>
                <a:cs typeface="Consolas"/>
                <a:sym typeface="Consolas"/>
              </a:rPr>
              <a:t>key =&gt; reducer mapping function.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400" dirty="0">
                <a:latin typeface="Consolas"/>
                <a:ea typeface="Consolas"/>
                <a:cs typeface="Consolas"/>
                <a:sym typeface="Consolas"/>
              </a:rPr>
            </a:br>
            <a:endParaRPr lang="en" sz="24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050" name="Picture 2" descr="http://jerryshao.me/img/2014-01-04-spark-shuffle/spark-shuff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14" y="3200400"/>
            <a:ext cx="7890456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78239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Shape 16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Architectural Consequences</a:t>
            </a:r>
            <a:endParaRPr lang="en" dirty="0"/>
          </a:p>
        </p:txBody>
      </p:sp>
      <p:sp>
        <p:nvSpPr>
          <p:cNvPr id="1676" name="Shape 1676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600" cy="534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b="1" dirty="0" smtClean="0">
                <a:solidFill>
                  <a:srgbClr val="0070C0"/>
                </a:solidFill>
              </a:rPr>
              <a:t>Simple programming</a:t>
            </a:r>
            <a:r>
              <a:rPr lang="en" sz="2400" dirty="0" smtClean="0"/>
              <a:t>: Centralized model on driver, broadcast to other nodes. 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2400" dirty="0"/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 smtClean="0"/>
              <a:t>Models must fit in single-machine memory, i.e. Spark supports </a:t>
            </a:r>
            <a:r>
              <a:rPr lang="en" sz="2400" b="1" dirty="0" smtClean="0">
                <a:solidFill>
                  <a:srgbClr val="0070C0"/>
                </a:solidFill>
              </a:rPr>
              <a:t>data parallelism </a:t>
            </a:r>
            <a:r>
              <a:rPr lang="en" sz="2400" dirty="0" smtClean="0"/>
              <a:t>but not model </a:t>
            </a:r>
            <a:r>
              <a:rPr lang="en" sz="2400" b="1" dirty="0" smtClean="0">
                <a:solidFill>
                  <a:srgbClr val="0070C0"/>
                </a:solidFill>
              </a:rPr>
              <a:t>parallelism</a:t>
            </a:r>
            <a:r>
              <a:rPr lang="en" sz="2400" dirty="0" smtClean="0"/>
              <a:t>.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2400" dirty="0" smtClean="0"/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 smtClean="0"/>
              <a:t>Heavy load on the driver. Model </a:t>
            </a:r>
            <a:r>
              <a:rPr lang="en" sz="2400" b="1" dirty="0" smtClean="0">
                <a:solidFill>
                  <a:srgbClr val="0070C0"/>
                </a:solidFill>
              </a:rPr>
              <a:t>update time grows </a:t>
            </a:r>
            <a:r>
              <a:rPr lang="en" sz="2400" dirty="0" smtClean="0"/>
              <a:t>with number of nodes.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2400" dirty="0"/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 smtClean="0"/>
              <a:t>Cluster performance on most ML tasks on par with single-node system with GPU.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2400" dirty="0"/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 smtClean="0"/>
              <a:t>Shuffle performance is similar to Hadoop, but still improving.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24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Shape 16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Other </a:t>
            </a:r>
            <a:r>
              <a:rPr lang="en" dirty="0"/>
              <a:t>uses for MapReduce/Spark</a:t>
            </a:r>
          </a:p>
        </p:txBody>
      </p:sp>
      <p:sp>
        <p:nvSpPr>
          <p:cNvPr id="1676" name="Shape 1676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34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 smtClean="0"/>
              <a:t>Non-ML applications:</a:t>
            </a:r>
            <a:endParaRPr lang="en" sz="2400" dirty="0"/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 rtl="0">
              <a:spcBef>
                <a:spcPts val="0"/>
              </a:spcBef>
              <a:buNone/>
            </a:pPr>
            <a:r>
              <a:rPr lang="en-US" sz="2400" dirty="0" smtClean="0"/>
              <a:t>Data processing:</a:t>
            </a:r>
          </a:p>
          <a:p>
            <a:pPr marL="45720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Select columns</a:t>
            </a:r>
          </a:p>
          <a:p>
            <a:pPr marL="45720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Map functions over datasets</a:t>
            </a:r>
          </a:p>
          <a:p>
            <a:pPr marL="45720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Joins</a:t>
            </a:r>
          </a:p>
          <a:p>
            <a:pPr marL="45720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err="1" smtClean="0"/>
              <a:t>GroupBy</a:t>
            </a:r>
            <a:r>
              <a:rPr lang="en-US" sz="2400" dirty="0" smtClean="0"/>
              <a:t> and Aggregates</a:t>
            </a:r>
          </a:p>
          <a:p>
            <a:pPr marL="45720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 rtl="0">
              <a:spcBef>
                <a:spcPts val="0"/>
              </a:spcBef>
            </a:pPr>
            <a:r>
              <a:rPr lang="en-US" sz="2400" dirty="0" smtClean="0"/>
              <a:t>Spark admits 3 usage modes: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Type queries interactively, use :replay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Run (</a:t>
            </a:r>
            <a:r>
              <a:rPr lang="en-US" sz="2400" dirty="0" err="1" smtClean="0"/>
              <a:t>uncompiled</a:t>
            </a:r>
            <a:r>
              <a:rPr lang="en-US" sz="2400" dirty="0" smtClean="0"/>
              <a:t>) scripts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Compile Scala Spark code, use interactively or in batch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4330738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But How Much Data Do You Need? </a:t>
            </a:r>
            <a:endParaRPr lang="en" dirty="0"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542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The answer of course depends on the question but for many applications the answer is: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</a:pPr>
            <a:r>
              <a:rPr lang="en-US" sz="3200" b="1" dirty="0" smtClean="0">
                <a:solidFill>
                  <a:srgbClr val="000000"/>
                </a:solidFill>
              </a:rPr>
              <a:t>As much as you can get</a:t>
            </a:r>
            <a:endParaRPr lang="en" sz="3200" b="1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-US" sz="28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Big Data about people (text, web, social media) follow power law statistics. </a:t>
            </a:r>
            <a:endParaRPr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196" y="3697978"/>
            <a:ext cx="2971800" cy="256595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3188" y="4688578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Log feature frequency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400928" y="6211098"/>
            <a:ext cx="168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Log feature rank</a:t>
            </a:r>
            <a:endParaRPr lang="en-US" sz="1600" dirty="0"/>
          </a:p>
        </p:txBody>
      </p:sp>
      <p:sp>
        <p:nvSpPr>
          <p:cNvPr id="3" name="Oval 2"/>
          <p:cNvSpPr/>
          <p:nvPr/>
        </p:nvSpPr>
        <p:spPr>
          <a:xfrm>
            <a:off x="5081196" y="5679178"/>
            <a:ext cx="838200" cy="53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3" idx="7"/>
          </p:cNvCxnSpPr>
          <p:nvPr/>
        </p:nvCxnSpPr>
        <p:spPr>
          <a:xfrm flipV="1">
            <a:off x="5796644" y="5145778"/>
            <a:ext cx="198952" cy="61151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95596" y="4688578"/>
            <a:ext cx="1989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Most features occur</a:t>
            </a:r>
            <a:br>
              <a:rPr lang="en-US" sz="1600" dirty="0" smtClean="0"/>
            </a:br>
            <a:r>
              <a:rPr lang="en-US" sz="1600" dirty="0" smtClean="0"/>
              <a:t>only once or twice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813840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Shape 16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Other notable Spark tools</a:t>
            </a:r>
          </a:p>
        </p:txBody>
      </p:sp>
      <p:sp>
        <p:nvSpPr>
          <p:cNvPr id="1688" name="Shape 1688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50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SQL-like query support (Shark, Spark SQL</a:t>
            </a:r>
            <a:r>
              <a:rPr lang="en" dirty="0" smtClean="0"/>
              <a:t>)</a:t>
            </a:r>
          </a:p>
          <a:p>
            <a:pPr rtl="0">
              <a:spcBef>
                <a:spcPts val="0"/>
              </a:spcBef>
              <a:buNone/>
            </a:pPr>
            <a:endParaRPr lang="en" dirty="0"/>
          </a:p>
          <a:p>
            <a:pPr rtl="0">
              <a:spcBef>
                <a:spcPts val="0"/>
              </a:spcBef>
              <a:buNone/>
            </a:pPr>
            <a:r>
              <a:rPr lang="en" dirty="0" smtClean="0"/>
              <a:t>BlinkDB (approximate statistical queries)</a:t>
            </a:r>
            <a:endParaRPr lang="en"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dirty="0"/>
              <a:t>Graph operations (GraphX)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dirty="0"/>
              <a:t>Stream processing (Spark streaming</a:t>
            </a:r>
            <a:r>
              <a:rPr lang="en" dirty="0" smtClean="0"/>
              <a:t>)</a:t>
            </a:r>
          </a:p>
          <a:p>
            <a:pPr rtl="0">
              <a:spcBef>
                <a:spcPts val="0"/>
              </a:spcBef>
              <a:buNone/>
            </a:pPr>
            <a:endParaRPr lang="en" dirty="0"/>
          </a:p>
          <a:p>
            <a:pPr>
              <a:spcBef>
                <a:spcPts val="0"/>
              </a:spcBef>
              <a:buNone/>
            </a:pPr>
            <a:r>
              <a:rPr lang="en" dirty="0" smtClean="0"/>
              <a:t>KeystoneML (Data Pipelines)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Shape 16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 smtClean="0"/>
              <a:t>5 Min Break</a:t>
            </a:r>
            <a:endParaRPr lang="en" dirty="0"/>
          </a:p>
        </p:txBody>
      </p:sp>
      <p:sp>
        <p:nvSpPr>
          <p:cNvPr id="1670" name="Shape 167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542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400" dirty="0">
                <a:latin typeface="Consolas"/>
                <a:ea typeface="Consolas"/>
                <a:cs typeface="Consolas"/>
                <a:sym typeface="Consolas"/>
              </a:rPr>
            </a:br>
            <a:endParaRPr lang="en" sz="24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641107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Approaches</a:t>
            </a:r>
            <a:endParaRPr lang="en" dirty="0"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527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Hadoop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Spark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MPI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412732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Shape 1669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7921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 smtClean="0"/>
              <a:t>Optimizing Parameter Servers </a:t>
            </a:r>
            <a:r>
              <a:rPr lang="en" dirty="0" smtClean="0">
                <a:sym typeface="Wingdings" panose="05000000000000000000" pitchFamily="2" charset="2"/>
              </a:rPr>
              <a:t> MPI</a:t>
            </a:r>
            <a:endParaRPr lang="en" dirty="0"/>
          </a:p>
        </p:txBody>
      </p:sp>
      <p:sp>
        <p:nvSpPr>
          <p:cNvPr id="1670" name="Shape 1670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8382000" cy="542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</a:pPr>
            <a:r>
              <a:rPr lang="en" sz="2400" dirty="0" smtClean="0">
                <a:latin typeface="+mn-lt"/>
                <a:ea typeface="Consolas"/>
                <a:cs typeface="Consolas"/>
                <a:sym typeface="Consolas"/>
              </a:rPr>
              <a:t>Drop </a:t>
            </a:r>
            <a:r>
              <a:rPr lang="en" sz="2400" b="1" dirty="0" smtClean="0">
                <a:solidFill>
                  <a:srgbClr val="0070C0"/>
                </a:solidFill>
                <a:latin typeface="+mn-lt"/>
                <a:ea typeface="Consolas"/>
                <a:cs typeface="Consolas"/>
                <a:sym typeface="Consolas"/>
              </a:rPr>
              <a:t>client-data-push</a:t>
            </a:r>
            <a:r>
              <a:rPr lang="en" sz="2400" dirty="0" smtClean="0">
                <a:latin typeface="+mn-lt"/>
                <a:ea typeface="Consolas"/>
                <a:cs typeface="Consolas"/>
                <a:sym typeface="Consolas"/>
              </a:rPr>
              <a:t> in favor of </a:t>
            </a:r>
            <a:r>
              <a:rPr lang="en" sz="2400" b="1" dirty="0" smtClean="0">
                <a:solidFill>
                  <a:srgbClr val="0070C0"/>
                </a:solidFill>
                <a:latin typeface="+mn-lt"/>
                <a:ea typeface="Consolas"/>
                <a:cs typeface="Consolas"/>
                <a:sym typeface="Consolas"/>
              </a:rPr>
              <a:t>server pull</a:t>
            </a:r>
            <a:r>
              <a:rPr lang="en" sz="2400" dirty="0" smtClean="0">
                <a:latin typeface="+mn-lt"/>
                <a:ea typeface="Consolas"/>
                <a:cs typeface="Consolas"/>
                <a:sym typeface="Consolas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 smtClean="0">
                <a:latin typeface="+mn-lt"/>
                <a:ea typeface="Consolas"/>
                <a:cs typeface="Consolas"/>
                <a:sym typeface="Consolas"/>
              </a:rPr>
              <a:t>No need for synch or locking on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 smtClean="0">
                <a:latin typeface="+mn-lt"/>
                <a:ea typeface="Consolas"/>
                <a:cs typeface="Consolas"/>
                <a:sym typeface="Consolas"/>
              </a:rPr>
              <a:t>Use relaxed synchronization instead. </a:t>
            </a:r>
            <a:endParaRPr lang="en" sz="2400" dirty="0">
              <a:latin typeface="+mn-lt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</a:pPr>
            <a:endParaRPr lang="en" sz="2400" dirty="0">
              <a:latin typeface="+mn-lt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</a:pPr>
            <a:r>
              <a:rPr lang="en" sz="2400" dirty="0" smtClean="0">
                <a:latin typeface="+mn-lt"/>
                <a:ea typeface="Consolas"/>
                <a:cs typeface="Consolas"/>
                <a:sym typeface="Consolas"/>
              </a:rPr>
              <a:t>The result is a version of MPI (</a:t>
            </a:r>
            <a:r>
              <a:rPr lang="en" sz="2400" b="1" dirty="0" smtClean="0">
                <a:solidFill>
                  <a:srgbClr val="C00000"/>
                </a:solidFill>
                <a:latin typeface="+mn-lt"/>
                <a:ea typeface="Consolas"/>
                <a:cs typeface="Consolas"/>
                <a:sym typeface="Consolas"/>
              </a:rPr>
              <a:t>Message Passing Interface</a:t>
            </a:r>
            <a:r>
              <a:rPr lang="en" sz="2400" dirty="0" smtClean="0">
                <a:latin typeface="+mn-lt"/>
                <a:ea typeface="Consolas"/>
                <a:cs typeface="Consolas"/>
                <a:sym typeface="Consolas"/>
              </a:rPr>
              <a:t>), a protocol used in scientific computing.</a:t>
            </a:r>
          </a:p>
          <a:p>
            <a:pPr lvl="0" rtl="0">
              <a:spcBef>
                <a:spcPts val="0"/>
              </a:spcBef>
            </a:pPr>
            <a:endParaRPr lang="en" sz="2400" dirty="0">
              <a:latin typeface="+mn-lt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</a:pPr>
            <a:r>
              <a:rPr lang="en" sz="2400" dirty="0" smtClean="0">
                <a:latin typeface="+mn-lt"/>
                <a:ea typeface="Consolas"/>
                <a:cs typeface="Consolas"/>
                <a:sym typeface="Consolas"/>
              </a:rPr>
              <a:t>For cluster computing MPI needs to be modified to: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 smtClean="0">
                <a:latin typeface="+mn-lt"/>
                <a:ea typeface="Consolas"/>
                <a:cs typeface="Consolas"/>
                <a:sym typeface="Consolas"/>
              </a:rPr>
              <a:t>Support pull/push of a subset of model data.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 smtClean="0">
                <a:latin typeface="+mn-lt"/>
                <a:ea typeface="Consolas"/>
                <a:cs typeface="Consolas"/>
                <a:sym typeface="Consolas"/>
              </a:rPr>
              <a:t>Allow loose synchronization of clients.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 smtClean="0">
                <a:latin typeface="+mn-lt"/>
                <a:ea typeface="Consolas"/>
                <a:cs typeface="Consolas"/>
                <a:sym typeface="Consolas"/>
              </a:rPr>
              <a:t>Some dropped data and timeouts.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2400" dirty="0">
              <a:latin typeface="+mn-lt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</a:pPr>
            <a:r>
              <a:rPr lang="en" sz="2400" dirty="0" smtClean="0">
                <a:latin typeface="+mn-lt"/>
                <a:ea typeface="Consolas"/>
                <a:cs typeface="Consolas"/>
                <a:sym typeface="Consolas"/>
              </a:rPr>
              <a:t>Good current research topic!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400" dirty="0">
                <a:latin typeface="Consolas"/>
                <a:ea typeface="Consolas"/>
                <a:cs typeface="Consolas"/>
                <a:sym typeface="Consolas"/>
              </a:rPr>
            </a:br>
            <a:endParaRPr lang="en" sz="24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707469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Summary</a:t>
            </a:r>
            <a:endParaRPr lang="en" dirty="0"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527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Why Big Data (and Big Models)?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Hadoop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Spark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Parameter Server and MPI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339497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How Much Data Do You Need? </a:t>
            </a:r>
            <a:endParaRPr lang="en" dirty="0"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542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/>
              <a:t>The number of features grows in proportion to the amount of data – doubling the dataset size roughly doubles the number of users we observe. </a:t>
            </a:r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Even one or two observations of a user improves predictions for them, so more data (and bigger models!) </a:t>
            </a:r>
            <a:r>
              <a:rPr lang="en-US" sz="2400" dirty="0" smtClean="0">
                <a:sym typeface="Wingdings" panose="05000000000000000000" pitchFamily="2" charset="2"/>
              </a:rPr>
              <a:t> more revenue. </a:t>
            </a:r>
            <a:endParaRPr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244" y="3421875"/>
            <a:ext cx="2971800" cy="256595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95236" y="4412475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Log feature frequency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582976" y="5934995"/>
            <a:ext cx="168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Log feature rank</a:t>
            </a:r>
            <a:endParaRPr lang="en-US" sz="1600" dirty="0"/>
          </a:p>
        </p:txBody>
      </p:sp>
      <p:sp>
        <p:nvSpPr>
          <p:cNvPr id="3" name="Oval 2"/>
          <p:cNvSpPr/>
          <p:nvPr/>
        </p:nvSpPr>
        <p:spPr>
          <a:xfrm>
            <a:off x="5263244" y="5403075"/>
            <a:ext cx="838200" cy="53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3" idx="7"/>
          </p:cNvCxnSpPr>
          <p:nvPr/>
        </p:nvCxnSpPr>
        <p:spPr>
          <a:xfrm flipV="1">
            <a:off x="5978692" y="4869675"/>
            <a:ext cx="198952" cy="61151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77644" y="4412475"/>
            <a:ext cx="1989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Most features occur</a:t>
            </a:r>
            <a:br>
              <a:rPr lang="en-US" sz="1600" dirty="0" smtClean="0"/>
            </a:br>
            <a:r>
              <a:rPr lang="en-US" sz="1600" dirty="0" smtClean="0"/>
              <a:t>only once or twice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6059115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683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Hardware for Big Data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939499" cy="506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b="1" dirty="0" smtClean="0"/>
              <a:t>Budget</a:t>
            </a:r>
            <a:r>
              <a:rPr lang="en" sz="2400" dirty="0" smtClean="0"/>
              <a:t> </a:t>
            </a:r>
            <a:r>
              <a:rPr lang="en" sz="2400" dirty="0"/>
              <a:t>hardware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	Not "gold plated"</a:t>
            </a:r>
          </a:p>
          <a:p>
            <a:pPr rtl="0">
              <a:spcBef>
                <a:spcPts val="0"/>
              </a:spcBef>
              <a:buNone/>
            </a:pPr>
            <a:endParaRPr sz="2400" b="1" dirty="0"/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Many </a:t>
            </a:r>
            <a:r>
              <a:rPr lang="en" sz="2400" dirty="0" smtClean="0"/>
              <a:t>low-end </a:t>
            </a:r>
            <a:r>
              <a:rPr lang="en" sz="2400" dirty="0"/>
              <a:t>servers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b="1" dirty="0"/>
              <a:t>	Easy to add capacity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	</a:t>
            </a:r>
            <a:r>
              <a:rPr lang="en" sz="2400" b="1" dirty="0"/>
              <a:t>Cheaper</a:t>
            </a:r>
            <a:r>
              <a:rPr lang="en" sz="2400" dirty="0"/>
              <a:t> per CPU/disk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 rtl="0">
              <a:spcBef>
                <a:spcPts val="0"/>
              </a:spcBef>
              <a:buNone/>
            </a:pPr>
            <a:r>
              <a:rPr lang="en" sz="2400" b="1" dirty="0" smtClean="0"/>
              <a:t>Increased Complexity </a:t>
            </a:r>
            <a:r>
              <a:rPr lang="en" sz="2400" b="1" dirty="0"/>
              <a:t>in </a:t>
            </a:r>
            <a:r>
              <a:rPr lang="en" sz="2400" b="1" dirty="0" smtClean="0"/>
              <a:t>software: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 smtClean="0"/>
              <a:t>Fault tolerance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 smtClean="0"/>
              <a:t>Virtualization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625" y="957750"/>
            <a:ext cx="3447849" cy="5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5770175" y="6597875"/>
            <a:ext cx="3074399" cy="35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/>
              <a:t>Image: Steve Jurvetson/Flickr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Problems with Cheap HW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34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b="1" dirty="0"/>
              <a:t>Failures</a:t>
            </a:r>
            <a:r>
              <a:rPr lang="en" sz="2400" dirty="0"/>
              <a:t>, e.g. (Google numbers)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 smtClean="0"/>
              <a:t>1-5</a:t>
            </a:r>
            <a:r>
              <a:rPr lang="en" sz="2400" dirty="0"/>
              <a:t>% hard drives/year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 smtClean="0"/>
              <a:t>0.2</a:t>
            </a:r>
            <a:r>
              <a:rPr lang="en" sz="2400" dirty="0"/>
              <a:t>% DIMMs/year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 rtl="0">
              <a:spcBef>
                <a:spcPts val="0"/>
              </a:spcBef>
              <a:buNone/>
            </a:pPr>
            <a:r>
              <a:rPr lang="en" sz="2400" b="1" dirty="0" smtClean="0"/>
              <a:t>Commodity Network </a:t>
            </a:r>
            <a:r>
              <a:rPr lang="en" sz="2400" dirty="0" smtClean="0"/>
              <a:t>(1-10 Gb/s) speeds </a:t>
            </a:r>
            <a:r>
              <a:rPr lang="en" sz="2400" dirty="0"/>
              <a:t>vs. </a:t>
            </a:r>
            <a:r>
              <a:rPr lang="en" sz="2400" dirty="0" smtClean="0"/>
              <a:t>RAM</a:t>
            </a:r>
            <a:endParaRPr lang="e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 smtClean="0"/>
              <a:t>Much </a:t>
            </a:r>
            <a:r>
              <a:rPr lang="en" sz="2400" dirty="0"/>
              <a:t>more </a:t>
            </a:r>
            <a:r>
              <a:rPr lang="en" sz="2400" dirty="0" smtClean="0"/>
              <a:t>latency (100x – 100,000x)</a:t>
            </a:r>
            <a:endParaRPr lang="en" sz="2400" dirty="0"/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 smtClean="0"/>
              <a:t>Lower throughput (100x-1000x)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2400" dirty="0"/>
          </a:p>
          <a:p>
            <a:pPr rtl="0">
              <a:spcBef>
                <a:spcPts val="0"/>
              </a:spcBef>
            </a:pPr>
            <a:r>
              <a:rPr lang="en" sz="2400" b="1" dirty="0" smtClean="0"/>
              <a:t>Uneven Performance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 smtClean="0"/>
              <a:t>Variable network latency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 smtClean="0"/>
              <a:t>External loads</a:t>
            </a:r>
            <a:endParaRPr lang="en" sz="24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"/>
              <a:t>MapReduce: Word Count</a:t>
            </a:r>
          </a:p>
        </p:txBody>
      </p:sp>
      <p:sp>
        <p:nvSpPr>
          <p:cNvPr id="108" name="Shape 108"/>
          <p:cNvSpPr/>
          <p:nvPr/>
        </p:nvSpPr>
        <p:spPr>
          <a:xfrm>
            <a:off x="457350" y="1905000"/>
            <a:ext cx="2528400" cy="4648199"/>
          </a:xfrm>
          <a:prstGeom prst="foldedCorner">
            <a:avLst>
              <a:gd name="adj" fmla="val 16667"/>
            </a:avLst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“I am Sam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I am Sam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Sam I am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Do you like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Green eggs and ham?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I do not like them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Sam I am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I do not like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Green eggs and ham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Would you like them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Here or there?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…”</a:t>
            </a:r>
          </a:p>
        </p:txBody>
      </p:sp>
      <p:cxnSp>
        <p:nvCxnSpPr>
          <p:cNvPr id="109" name="Shape 109"/>
          <p:cNvCxnSpPr/>
          <p:nvPr/>
        </p:nvCxnSpPr>
        <p:spPr>
          <a:xfrm>
            <a:off x="457200" y="3065400"/>
            <a:ext cx="2528400" cy="0"/>
          </a:xfrm>
          <a:prstGeom prst="straightConnector1">
            <a:avLst/>
          </a:prstGeom>
          <a:noFill/>
          <a:ln w="12700" cap="flat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0" name="Shape 110"/>
          <p:cNvCxnSpPr/>
          <p:nvPr/>
        </p:nvCxnSpPr>
        <p:spPr>
          <a:xfrm>
            <a:off x="457200" y="5257800"/>
            <a:ext cx="2528400" cy="0"/>
          </a:xfrm>
          <a:prstGeom prst="straightConnector1">
            <a:avLst/>
          </a:prstGeom>
          <a:noFill/>
          <a:ln w="12700" cap="flat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1" name="Shape 111"/>
          <p:cNvCxnSpPr/>
          <p:nvPr/>
        </p:nvCxnSpPr>
        <p:spPr>
          <a:xfrm>
            <a:off x="457200" y="4199400"/>
            <a:ext cx="2528400" cy="0"/>
          </a:xfrm>
          <a:prstGeom prst="straightConnector1">
            <a:avLst/>
          </a:prstGeom>
          <a:noFill/>
          <a:ln w="12700" cap="flat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" dirty="0" smtClean="0"/>
              <a:t>Word Count with one Reducer</a:t>
            </a:r>
            <a:endParaRPr lang="en" dirty="0"/>
          </a:p>
        </p:txBody>
      </p:sp>
      <p:sp>
        <p:nvSpPr>
          <p:cNvPr id="118" name="Shape 118"/>
          <p:cNvSpPr/>
          <p:nvPr/>
        </p:nvSpPr>
        <p:spPr>
          <a:xfrm>
            <a:off x="457350" y="1905000"/>
            <a:ext cx="2528400" cy="4648199"/>
          </a:xfrm>
          <a:prstGeom prst="foldedCorner">
            <a:avLst>
              <a:gd name="adj" fmla="val 16667"/>
            </a:avLst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“I am Sam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I am Sam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Sam I am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Do you like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Green eggs and ham?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I do not like them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Sam I am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I do not like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Green eggs and ham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Would you like them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Here or there?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…”</a:t>
            </a:r>
          </a:p>
        </p:txBody>
      </p:sp>
      <p:cxnSp>
        <p:nvCxnSpPr>
          <p:cNvPr id="119" name="Shape 119"/>
          <p:cNvCxnSpPr/>
          <p:nvPr/>
        </p:nvCxnSpPr>
        <p:spPr>
          <a:xfrm>
            <a:off x="457200" y="3065400"/>
            <a:ext cx="2528400" cy="0"/>
          </a:xfrm>
          <a:prstGeom prst="straightConnector1">
            <a:avLst/>
          </a:prstGeom>
          <a:noFill/>
          <a:ln w="12700" cap="flat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0" name="Shape 120"/>
          <p:cNvCxnSpPr/>
          <p:nvPr/>
        </p:nvCxnSpPr>
        <p:spPr>
          <a:xfrm>
            <a:off x="457200" y="5257800"/>
            <a:ext cx="2528400" cy="0"/>
          </a:xfrm>
          <a:prstGeom prst="straightConnector1">
            <a:avLst/>
          </a:prstGeom>
          <a:noFill/>
          <a:ln w="12700" cap="flat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1" name="Shape 121"/>
          <p:cNvSpPr/>
          <p:nvPr/>
        </p:nvSpPr>
        <p:spPr>
          <a:xfrm>
            <a:off x="2985749" y="1905000"/>
            <a:ext cx="220199" cy="1149300"/>
          </a:xfrm>
          <a:prstGeom prst="rightBrace">
            <a:avLst>
              <a:gd name="adj1" fmla="val 41656"/>
              <a:gd name="adj2" fmla="val 50000"/>
            </a:avLst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2985749" y="3054416"/>
            <a:ext cx="220199" cy="1136699"/>
          </a:xfrm>
          <a:prstGeom prst="rightBrace">
            <a:avLst>
              <a:gd name="adj1" fmla="val 41656"/>
              <a:gd name="adj2" fmla="val 50000"/>
            </a:avLst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2985749" y="4191000"/>
            <a:ext cx="220199" cy="1066799"/>
          </a:xfrm>
          <a:prstGeom prst="rightBrace">
            <a:avLst>
              <a:gd name="adj1" fmla="val 41656"/>
              <a:gd name="adj2" fmla="val 50000"/>
            </a:avLst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3005173" y="5268921"/>
            <a:ext cx="201000" cy="827100"/>
          </a:xfrm>
          <a:prstGeom prst="rightBrace">
            <a:avLst>
              <a:gd name="adj1" fmla="val 41656"/>
              <a:gd name="adj2" fmla="val 50000"/>
            </a:avLst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4235450" y="1947050"/>
            <a:ext cx="1121699" cy="10248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{I: </a:t>
            </a:r>
            <a:r>
              <a:rPr lang="en" sz="1800">
                <a:solidFill>
                  <a:schemeClr val="dk1"/>
                </a:solidFill>
              </a:rPr>
              <a:t>3</a:t>
            </a:r>
            <a:r>
              <a:rPr lang="en" sz="1800" b="0" i="0" u="none" strike="noStrike" cap="none" baseline="0">
                <a:solidFill>
                  <a:schemeClr val="dk1"/>
                </a:solidFill>
              </a:rPr>
              <a:t>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am: </a:t>
            </a:r>
            <a:r>
              <a:rPr lang="en" sz="1800">
                <a:solidFill>
                  <a:schemeClr val="dk1"/>
                </a:solidFill>
              </a:rPr>
              <a:t>3</a:t>
            </a:r>
            <a:r>
              <a:rPr lang="en" sz="1800" b="0" i="0" u="none" strike="noStrike" cap="none" baseline="0">
                <a:solidFill>
                  <a:schemeClr val="dk1"/>
                </a:solidFill>
              </a:rPr>
              <a:t>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…}</a:t>
            </a:r>
          </a:p>
        </p:txBody>
      </p:sp>
      <p:sp>
        <p:nvSpPr>
          <p:cNvPr id="126" name="Shape 126"/>
          <p:cNvSpPr/>
          <p:nvPr/>
        </p:nvSpPr>
        <p:spPr>
          <a:xfrm>
            <a:off x="4224099" y="3054425"/>
            <a:ext cx="1169699" cy="980999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{do: </a:t>
            </a:r>
            <a:r>
              <a:rPr lang="en" sz="1800">
                <a:solidFill>
                  <a:schemeClr val="dk1"/>
                </a:solidFill>
              </a:rPr>
              <a:t>2</a:t>
            </a:r>
            <a:r>
              <a:rPr lang="en" sz="1800" b="0" i="0" u="none" strike="noStrike" cap="none" baseline="0">
                <a:solidFill>
                  <a:schemeClr val="dk1"/>
                </a:solidFill>
              </a:rPr>
              <a:t>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you: 1,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… }</a:t>
            </a:r>
          </a:p>
        </p:txBody>
      </p:sp>
      <p:sp>
        <p:nvSpPr>
          <p:cNvPr id="127" name="Shape 127"/>
          <p:cNvSpPr/>
          <p:nvPr/>
        </p:nvSpPr>
        <p:spPr>
          <a:xfrm>
            <a:off x="4235450" y="4195100"/>
            <a:ext cx="1169699" cy="986399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{Sam: 1,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I: </a:t>
            </a:r>
            <a:r>
              <a:rPr lang="en" sz="1800">
                <a:solidFill>
                  <a:schemeClr val="dk1"/>
                </a:solidFill>
              </a:rPr>
              <a:t>2</a:t>
            </a:r>
            <a:r>
              <a:rPr lang="en" sz="1800" b="0" i="0" u="none" strike="noStrike" cap="none" baseline="0">
                <a:solidFill>
                  <a:schemeClr val="dk1"/>
                </a:solidFill>
              </a:rPr>
              <a:t>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 … }</a:t>
            </a:r>
          </a:p>
        </p:txBody>
      </p:sp>
      <p:sp>
        <p:nvSpPr>
          <p:cNvPr id="128" name="Shape 128"/>
          <p:cNvSpPr/>
          <p:nvPr/>
        </p:nvSpPr>
        <p:spPr>
          <a:xfrm>
            <a:off x="4204950" y="5257800"/>
            <a:ext cx="1305899" cy="990599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{Would: 1, you: 1,… }</a:t>
            </a:r>
          </a:p>
        </p:txBody>
      </p:sp>
      <p:cxnSp>
        <p:nvCxnSpPr>
          <p:cNvPr id="129" name="Shape 129"/>
          <p:cNvCxnSpPr/>
          <p:nvPr/>
        </p:nvCxnSpPr>
        <p:spPr>
          <a:xfrm>
            <a:off x="457200" y="4199400"/>
            <a:ext cx="2528400" cy="0"/>
          </a:xfrm>
          <a:prstGeom prst="straightConnector1">
            <a:avLst/>
          </a:prstGeom>
          <a:noFill/>
          <a:ln w="12700" cap="flat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30" name="Shape 130"/>
          <p:cNvGrpSpPr/>
          <p:nvPr/>
        </p:nvGrpSpPr>
        <p:grpSpPr>
          <a:xfrm>
            <a:off x="3206083" y="2084623"/>
            <a:ext cx="1042800" cy="756000"/>
            <a:chOff x="7199406" y="3527373"/>
            <a:chExt cx="1042800" cy="756000"/>
          </a:xfrm>
        </p:grpSpPr>
        <p:sp>
          <p:nvSpPr>
            <p:cNvPr id="131" name="Shape 131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2" name="Shape 132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133" name="Shape 133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5" name="Shape 135"/>
          <p:cNvGrpSpPr/>
          <p:nvPr/>
        </p:nvGrpSpPr>
        <p:grpSpPr>
          <a:xfrm>
            <a:off x="3203095" y="5315978"/>
            <a:ext cx="1042800" cy="756000"/>
            <a:chOff x="7199406" y="3527373"/>
            <a:chExt cx="1042800" cy="756000"/>
          </a:xfrm>
        </p:grpSpPr>
        <p:sp>
          <p:nvSpPr>
            <p:cNvPr id="136" name="Shape 136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7" name="Shape 137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138" name="Shape 138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0" name="Shape 140"/>
          <p:cNvGrpSpPr/>
          <p:nvPr/>
        </p:nvGrpSpPr>
        <p:grpSpPr>
          <a:xfrm>
            <a:off x="3203095" y="4345318"/>
            <a:ext cx="1042800" cy="756000"/>
            <a:chOff x="7199406" y="3527373"/>
            <a:chExt cx="1042800" cy="756000"/>
          </a:xfrm>
        </p:grpSpPr>
        <p:sp>
          <p:nvSpPr>
            <p:cNvPr id="141" name="Shape 141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2" name="Shape 142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143" name="Shape 143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Shape 144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5" name="Shape 145"/>
          <p:cNvGrpSpPr/>
          <p:nvPr/>
        </p:nvGrpSpPr>
        <p:grpSpPr>
          <a:xfrm>
            <a:off x="3206083" y="3237346"/>
            <a:ext cx="1042800" cy="756000"/>
            <a:chOff x="7199406" y="3527373"/>
            <a:chExt cx="1042800" cy="756000"/>
          </a:xfrm>
        </p:grpSpPr>
        <p:sp>
          <p:nvSpPr>
            <p:cNvPr id="146" name="Shape 146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7" name="Shape 147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148" name="Shape 148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Shape 149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0" name="Shape 150"/>
          <p:cNvGrpSpPr/>
          <p:nvPr/>
        </p:nvGrpSpPr>
        <p:grpSpPr>
          <a:xfrm>
            <a:off x="6060111" y="2084623"/>
            <a:ext cx="1042800" cy="756000"/>
            <a:chOff x="7199406" y="3527373"/>
            <a:chExt cx="1042800" cy="756000"/>
          </a:xfrm>
        </p:grpSpPr>
        <p:sp>
          <p:nvSpPr>
            <p:cNvPr id="151" name="Shape 151"/>
            <p:cNvSpPr/>
            <p:nvPr/>
          </p:nvSpPr>
          <p:spPr>
            <a:xfrm>
              <a:off x="7199406" y="3527373"/>
              <a:ext cx="1042800" cy="756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2" name="Shape 152"/>
            <p:cNvGrpSpPr/>
            <p:nvPr/>
          </p:nvGrpSpPr>
          <p:grpSpPr>
            <a:xfrm>
              <a:off x="7315200" y="3581765"/>
              <a:ext cx="613741" cy="611154"/>
              <a:chOff x="3510528" y="1612723"/>
              <a:chExt cx="613741" cy="611154"/>
            </a:xfrm>
          </p:grpSpPr>
          <p:sp>
            <p:nvSpPr>
              <p:cNvPr id="153" name="Shape 153"/>
              <p:cNvSpPr/>
              <p:nvPr/>
            </p:nvSpPr>
            <p:spPr>
              <a:xfrm>
                <a:off x="3510528" y="1612723"/>
                <a:ext cx="613741" cy="611154"/>
              </a:xfrm>
              <a:custGeom>
                <a:avLst/>
                <a:gdLst/>
                <a:ahLst/>
                <a:cxnLst/>
                <a:rect l="0" t="0" r="0" b="0"/>
                <a:pathLst>
                  <a:path w="1185" h="1180" extrusionOk="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Shape 154"/>
              <p:cNvSpPr/>
              <p:nvPr/>
            </p:nvSpPr>
            <p:spPr>
              <a:xfrm>
                <a:off x="3766901" y="1868060"/>
                <a:ext cx="99300" cy="99300"/>
              </a:xfrm>
              <a:prstGeom prst="ellipse">
                <a:avLst/>
              </a:prstGeom>
              <a:solidFill>
                <a:schemeClr val="lt1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55" name="Shape 155"/>
          <p:cNvCxnSpPr/>
          <p:nvPr/>
        </p:nvCxnSpPr>
        <p:spPr>
          <a:xfrm>
            <a:off x="5405251" y="2138925"/>
            <a:ext cx="656100" cy="32370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6" name="Shape 156"/>
          <p:cNvCxnSpPr/>
          <p:nvPr/>
        </p:nvCxnSpPr>
        <p:spPr>
          <a:xfrm rot="10800000" flipH="1">
            <a:off x="5405276" y="2462753"/>
            <a:ext cx="655800" cy="7745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7" name="Shape 157"/>
          <p:cNvSpPr/>
          <p:nvPr/>
        </p:nvSpPr>
        <p:spPr>
          <a:xfrm>
            <a:off x="7106125" y="1981425"/>
            <a:ext cx="1305899" cy="10248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{I: 6,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>
                <a:solidFill>
                  <a:schemeClr val="dk1"/>
                </a:solidFill>
              </a:rPr>
              <a:t>am</a:t>
            </a:r>
            <a:r>
              <a:rPr lang="en" sz="1800" b="0" i="0" u="none" strike="noStrike" cap="none" baseline="0">
                <a:solidFill>
                  <a:schemeClr val="dk1"/>
                </a:solidFill>
              </a:rPr>
              <a:t>: </a:t>
            </a:r>
            <a:r>
              <a:rPr lang="en" sz="1800">
                <a:solidFill>
                  <a:schemeClr val="dk1"/>
                </a:solidFill>
              </a:rPr>
              <a:t>5</a:t>
            </a:r>
            <a:r>
              <a:rPr lang="en" sz="1800" b="0" i="0" u="none" strike="noStrike" cap="none" baseline="0">
                <a:solidFill>
                  <a:schemeClr val="dk1"/>
                </a:solidFill>
              </a:rPr>
              <a:t>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</a:rPr>
              <a:t>…}</a:t>
            </a:r>
          </a:p>
        </p:txBody>
      </p:sp>
      <p:cxnSp>
        <p:nvCxnSpPr>
          <p:cNvPr id="158" name="Shape 158"/>
          <p:cNvCxnSpPr/>
          <p:nvPr/>
        </p:nvCxnSpPr>
        <p:spPr>
          <a:xfrm rot="10800000" flipH="1">
            <a:off x="5405251" y="2462628"/>
            <a:ext cx="656100" cy="21923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9" name="Shape 159"/>
          <p:cNvCxnSpPr>
            <a:stCxn id="128" idx="3"/>
            <a:endCxn id="151" idx="1"/>
          </p:cNvCxnSpPr>
          <p:nvPr/>
        </p:nvCxnSpPr>
        <p:spPr>
          <a:xfrm rot="10800000" flipH="1">
            <a:off x="5510849" y="2462699"/>
            <a:ext cx="549300" cy="329040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595</TotalTime>
  <Words>2050</Words>
  <Application>Microsoft Macintosh PowerPoint</Application>
  <PresentationFormat>On-screen Show (4:3)</PresentationFormat>
  <Paragraphs>499</Paragraphs>
  <Slides>44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Default Theme</vt:lpstr>
      <vt:lpstr>Scaling Up</vt:lpstr>
      <vt:lpstr>Overview</vt:lpstr>
      <vt:lpstr>Big Data</vt:lpstr>
      <vt:lpstr>But How Much Data Do You Need? </vt:lpstr>
      <vt:lpstr>How Much Data Do You Need? </vt:lpstr>
      <vt:lpstr>Hardware for Big Data</vt:lpstr>
      <vt:lpstr>Problems with Cheap HW</vt:lpstr>
      <vt:lpstr>MapReduce: Word Count</vt:lpstr>
      <vt:lpstr>Word Count with one Reducer</vt:lpstr>
      <vt:lpstr>Word Count with Multiple Reducers</vt:lpstr>
      <vt:lpstr>MapReduce: Word Count</vt:lpstr>
      <vt:lpstr>MapReduce: Failures?</vt:lpstr>
      <vt:lpstr>MapReduce: Slow Tasks</vt:lpstr>
      <vt:lpstr>MapReduce: Distributed Execution</vt:lpstr>
      <vt:lpstr>MapReduce for Machine Learning</vt:lpstr>
      <vt:lpstr>Batch Gradient Descent </vt:lpstr>
      <vt:lpstr>Gradient Descent on MR</vt:lpstr>
      <vt:lpstr>Gradient Descent on MR</vt:lpstr>
      <vt:lpstr>Tech trend: cost of memory</vt:lpstr>
      <vt:lpstr>Approaches</vt:lpstr>
      <vt:lpstr>PowerPoint Presentation</vt:lpstr>
      <vt:lpstr>PowerPoint Presentation</vt:lpstr>
      <vt:lpstr>PowerPoint Presentation</vt:lpstr>
      <vt:lpstr>Spark: Fault Tolerance</vt:lpstr>
      <vt:lpstr>Spark: Fault Tolerance</vt:lpstr>
      <vt:lpstr>Spark programming model (Python)</vt:lpstr>
      <vt:lpstr>Spark programming model (Python)</vt:lpstr>
      <vt:lpstr>Spark programming model (Python)</vt:lpstr>
      <vt:lpstr>Spark programming model (Python)</vt:lpstr>
      <vt:lpstr>Other transformations</vt:lpstr>
      <vt:lpstr>Shuffle transformations</vt:lpstr>
      <vt:lpstr>Getting data out of RDDs</vt:lpstr>
      <vt:lpstr>Example: Logistic Regression in PySpark</vt:lpstr>
      <vt:lpstr>Spark's Machine Learning Toolkit</vt:lpstr>
      <vt:lpstr>Example: Logistic Regression with MLLib</vt:lpstr>
      <vt:lpstr>Spark Driver and Executors</vt:lpstr>
      <vt:lpstr>Spark Shuffle</vt:lpstr>
      <vt:lpstr>Architectural Consequences</vt:lpstr>
      <vt:lpstr>Other uses for MapReduce/Spark</vt:lpstr>
      <vt:lpstr>Other notable Spark tools</vt:lpstr>
      <vt:lpstr>5 Min Break</vt:lpstr>
      <vt:lpstr>Approaches</vt:lpstr>
      <vt:lpstr>Optimizing Parameter Servers  MPI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Analytics</dc:title>
  <dc:creator>jfc</dc:creator>
  <cp:lastModifiedBy>Benjamin S. Harvey</cp:lastModifiedBy>
  <cp:revision>67</cp:revision>
  <dcterms:modified xsi:type="dcterms:W3CDTF">2018-10-18T23:23:35Z</dcterms:modified>
</cp:coreProperties>
</file>