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58" r:id="rId5"/>
    <p:sldId id="268" r:id="rId6"/>
    <p:sldId id="269" r:id="rId7"/>
    <p:sldId id="270" r:id="rId8"/>
    <p:sldId id="266" r:id="rId9"/>
    <p:sldId id="267" r:id="rId10"/>
    <p:sldId id="271" r:id="rId11"/>
    <p:sldId id="259" r:id="rId12"/>
    <p:sldId id="272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97B09-7EDE-0EAE-32EF-4970F0C3BD2C}" v="414" dt="2023-12-20T20:56:10.775"/>
    <p1510:client id="{4C4F8CBB-30D1-3AD2-67C8-8D73279A7918}" v="74" dt="2023-12-20T21:18:29.040"/>
    <p1510:client id="{9B9D0C66-D748-3140-B025-3BDA1D58F57A}" v="164" dt="2023-12-20T20:40:3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F262-7D5A-D5B2-14E7-6FB3F7088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113" y="351589"/>
            <a:ext cx="5579771" cy="2262781"/>
          </a:xfrm>
        </p:spPr>
        <p:txBody>
          <a:bodyPr>
            <a:noAutofit/>
          </a:bodyPr>
          <a:lstStyle/>
          <a:p>
            <a:pPr algn="ctr"/>
            <a:r>
              <a:rPr lang="en-US" sz="7200"/>
              <a:t>Final Project</a:t>
            </a:r>
            <a:br>
              <a:rPr lang="en-US" sz="7200"/>
            </a:br>
            <a:r>
              <a:rPr lang="en-US" sz="4400"/>
              <a:t>ECO 32500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3297B-522C-7096-7EBB-2DFCDEF89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3496" y="2963289"/>
            <a:ext cx="7425007" cy="1222368"/>
          </a:xfrm>
        </p:spPr>
        <p:txBody>
          <a:bodyPr>
            <a:noAutofit/>
          </a:bodyPr>
          <a:lstStyle/>
          <a:p>
            <a:pPr algn="ctr"/>
            <a:r>
              <a:rPr lang="en-US" sz="4400"/>
              <a:t>Professor </a:t>
            </a:r>
            <a:r>
              <a:rPr lang="en-US" sz="4400" err="1"/>
              <a:t>Droescher</a:t>
            </a:r>
            <a:endParaRPr lang="en-US" sz="4400"/>
          </a:p>
          <a:p>
            <a:pPr algn="ctr"/>
            <a:r>
              <a:rPr lang="en-US" sz="4400"/>
              <a:t>Mohammed Fahad</a:t>
            </a:r>
          </a:p>
          <a:p>
            <a:pPr algn="ctr"/>
            <a:r>
              <a:rPr lang="en-US" sz="4400"/>
              <a:t> Adam Sabri</a:t>
            </a:r>
          </a:p>
        </p:txBody>
      </p:sp>
    </p:spTree>
    <p:extLst>
      <p:ext uri="{BB962C8B-B14F-4D97-AF65-F5344CB8AC3E}">
        <p14:creationId xmlns:p14="http://schemas.microsoft.com/office/powerpoint/2010/main" val="22664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5C91-C8CF-4897-535C-99454E97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8B21-7448-A893-B344-CD750D71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Personalized Marketing</a:t>
            </a:r>
          </a:p>
          <a:p>
            <a:r>
              <a:rPr lang="en-US"/>
              <a:t>Discounts During Peak Sales Season</a:t>
            </a:r>
          </a:p>
        </p:txBody>
      </p:sp>
    </p:spTree>
    <p:extLst>
      <p:ext uri="{BB962C8B-B14F-4D97-AF65-F5344CB8AC3E}">
        <p14:creationId xmlns:p14="http://schemas.microsoft.com/office/powerpoint/2010/main" val="329369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6DF3-76A4-4CFC-519B-B31E9DC2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Personalized Marketing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3334C2-1E93-B605-D2C9-0637BA255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567998"/>
            <a:ext cx="8915400" cy="2909454"/>
          </a:xfrm>
        </p:spPr>
      </p:pic>
    </p:spTree>
    <p:extLst>
      <p:ext uri="{BB962C8B-B14F-4D97-AF65-F5344CB8AC3E}">
        <p14:creationId xmlns:p14="http://schemas.microsoft.com/office/powerpoint/2010/main" val="320602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3C4-4479-8865-4D2D-45C59C48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Top Products Pricing For Top Customers Over Time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770353B-870A-A49C-6AD7-8B5A14E8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969245"/>
            <a:ext cx="8669866" cy="3793066"/>
          </a:xfrm>
        </p:spPr>
      </p:pic>
    </p:spTree>
    <p:extLst>
      <p:ext uri="{BB962C8B-B14F-4D97-AF65-F5344CB8AC3E}">
        <p14:creationId xmlns:p14="http://schemas.microsoft.com/office/powerpoint/2010/main" val="256555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DF9A-A453-ABFD-B7C7-53E47A5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Peak Sales Seasons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79D853-2CD3-B51F-142E-729B9CA1D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513" y="1392073"/>
            <a:ext cx="9458352" cy="5431010"/>
          </a:xfrm>
        </p:spPr>
      </p:pic>
    </p:spTree>
    <p:extLst>
      <p:ext uri="{BB962C8B-B14F-4D97-AF65-F5344CB8AC3E}">
        <p14:creationId xmlns:p14="http://schemas.microsoft.com/office/powerpoint/2010/main" val="426783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7B0A-221F-43E5-CA14-622116EC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3E90-0EA0-6F19-53A1-66632E90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Improve Shipping Time</a:t>
            </a:r>
          </a:p>
          <a:p>
            <a:r>
              <a:rPr lang="en-US" sz="2400"/>
              <a:t>Identify Advantageous Price Points</a:t>
            </a:r>
          </a:p>
          <a:p>
            <a:r>
              <a:rPr lang="en-US" sz="2400"/>
              <a:t>Identify Sales For Peak Shopping Seasons</a:t>
            </a:r>
          </a:p>
        </p:txBody>
      </p:sp>
    </p:spTree>
    <p:extLst>
      <p:ext uri="{BB962C8B-B14F-4D97-AF65-F5344CB8AC3E}">
        <p14:creationId xmlns:p14="http://schemas.microsoft.com/office/powerpoint/2010/main" val="74609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887D-CA74-516B-7CCF-E68EC32E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52515"/>
            <a:ext cx="8911687" cy="128089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EBAA-34F0-5D59-D136-A4CC5CD5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3405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Our aim is to elevate this year's performance</a:t>
            </a:r>
            <a:br>
              <a:rPr lang="en-US" sz="2800"/>
            </a:br>
            <a:br>
              <a:rPr lang="en-US" sz="2800"/>
            </a:br>
            <a:r>
              <a:rPr lang="en-US" sz="2800">
                <a:latin typeface="Arial"/>
                <a:cs typeface="Arial"/>
              </a:rPr>
              <a:t>Maximum Customer Retention</a:t>
            </a:r>
            <a:br>
              <a:rPr lang="en-US" sz="2800">
                <a:latin typeface="Arial"/>
                <a:cs typeface="Arial"/>
              </a:rPr>
            </a:br>
            <a:endParaRPr lang="en-US" sz="2800">
              <a:latin typeface="Arial"/>
              <a:cs typeface="Arial"/>
            </a:endParaRPr>
          </a:p>
          <a:p>
            <a:r>
              <a:rPr lang="en-US" sz="2800">
                <a:latin typeface="Arial"/>
                <a:cs typeface="Arial"/>
              </a:rPr>
              <a:t>Maximum Satisfaction to Existing Customers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7488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85-A6F4-9F52-8A26-4E1ACF87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3910"/>
            <a:ext cx="8911687" cy="1280890"/>
          </a:xfrm>
        </p:spPr>
        <p:txBody>
          <a:bodyPr/>
          <a:lstStyle/>
          <a:p>
            <a:r>
              <a:rPr lang="en-US"/>
              <a:t>How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CFC7-F3F0-6BD3-3F33-99E5BE84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3400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Identify reasons for losing sales &amp; bottlenecks</a:t>
            </a:r>
          </a:p>
          <a:p>
            <a:endParaRPr lang="en-US" sz="2800"/>
          </a:p>
          <a:p>
            <a:r>
              <a:rPr lang="en-US" sz="2800"/>
              <a:t>Identify Room for improvements</a:t>
            </a:r>
            <a:endParaRPr lang="en-US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61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9E4-52EA-2ED3-C733-E360F2B5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Segments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958E5-E32E-2D9E-2C67-D587AC459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075" b="-257"/>
          <a:stretch/>
        </p:blipFill>
        <p:spPr>
          <a:xfrm>
            <a:off x="3555759" y="1900647"/>
            <a:ext cx="4502515" cy="42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27C-758F-84BB-341F-482ADE7C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Performance over time</a:t>
            </a:r>
          </a:p>
        </p:txBody>
      </p:sp>
      <p:pic>
        <p:nvPicPr>
          <p:cNvPr id="5" name="Content Placeholder 4" descr="A graph of 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E5479782-BE3B-3EB1-5B5B-324AC3FD6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169" y="1380067"/>
            <a:ext cx="7675118" cy="4957955"/>
          </a:xfrm>
        </p:spPr>
      </p:pic>
    </p:spTree>
    <p:extLst>
      <p:ext uri="{BB962C8B-B14F-4D97-AF65-F5344CB8AC3E}">
        <p14:creationId xmlns:p14="http://schemas.microsoft.com/office/powerpoint/2010/main" val="417881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8726-2664-F53F-C5B9-5985F525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With Home Office : Shipping Delays</a:t>
            </a:r>
          </a:p>
        </p:txBody>
      </p:sp>
      <p:pic>
        <p:nvPicPr>
          <p:cNvPr id="5" name="Content Placeholder 4" descr="A barcode with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EBDD8203-08C0-2619-5728-6DE25B989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822" y="2133600"/>
            <a:ext cx="9372091" cy="4100290"/>
          </a:xfrm>
        </p:spPr>
      </p:pic>
    </p:spTree>
    <p:extLst>
      <p:ext uri="{BB962C8B-B14F-4D97-AF65-F5344CB8AC3E}">
        <p14:creationId xmlns:p14="http://schemas.microsoft.com/office/powerpoint/2010/main" val="309249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77C5-EC15-DF27-3FC9-13500D0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Issue With Corporate &amp;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E47D-D799-6548-10EF-7AD15117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Price Hike</a:t>
            </a:r>
          </a:p>
          <a:p>
            <a:r>
              <a:rPr lang="en-US"/>
              <a:t>Lack Of Personalized Discounts </a:t>
            </a:r>
          </a:p>
          <a:p>
            <a:r>
              <a:rPr lang="en-US"/>
              <a:t>Lack Of Peak Shopping Seasons Sales Discount</a:t>
            </a:r>
          </a:p>
        </p:txBody>
      </p:sp>
    </p:spTree>
    <p:extLst>
      <p:ext uri="{BB962C8B-B14F-4D97-AF65-F5344CB8AC3E}">
        <p14:creationId xmlns:p14="http://schemas.microsoft.com/office/powerpoint/2010/main" val="418820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CC0B661-CD4F-6276-50D8-2FD3EE648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572931" cy="3778250"/>
          </a:xfrm>
        </p:spPr>
      </p:pic>
      <p:pic>
        <p:nvPicPr>
          <p:cNvPr id="7" name="Picture 6" descr="A graph with numbers and a number on it&#10;&#10;Description automatically generated">
            <a:extLst>
              <a:ext uri="{FF2B5EF4-FFF2-40B4-BE49-F238E27FC236}">
                <a16:creationId xmlns:a16="http://schemas.microsoft.com/office/drawing/2014/main" id="{DADE5642-9F2B-ED6A-DD03-241210EC4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82"/>
          <a:stretch/>
        </p:blipFill>
        <p:spPr>
          <a:xfrm>
            <a:off x="7518626" y="3147514"/>
            <a:ext cx="4508500" cy="36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2DC5584-12BC-7BEC-B203-22F2596B9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15400" cy="3286882"/>
          </a:xfrm>
        </p:spPr>
      </p:pic>
      <p:pic>
        <p:nvPicPr>
          <p:cNvPr id="7" name="Picture 6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D8192A41-B9BA-8ED1-5682-CE2D8E983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5" r="42386"/>
          <a:stretch/>
        </p:blipFill>
        <p:spPr>
          <a:xfrm>
            <a:off x="6416566" y="3167878"/>
            <a:ext cx="5775434" cy="35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563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Final Project ECO 32500</vt:lpstr>
      <vt:lpstr>Introduction</vt:lpstr>
      <vt:lpstr>How ?</vt:lpstr>
      <vt:lpstr>Customer Segments </vt:lpstr>
      <vt:lpstr>Customer Performance over time</vt:lpstr>
      <vt:lpstr>Issue With Home Office : Shipping Delays</vt:lpstr>
      <vt:lpstr>Identify Issue With Corporate &amp; Consumers</vt:lpstr>
      <vt:lpstr>PowerPoint Presentation</vt:lpstr>
      <vt:lpstr>PowerPoint Presentation</vt:lpstr>
      <vt:lpstr>Room For Improvement</vt:lpstr>
      <vt:lpstr>Personalized Marketing</vt:lpstr>
      <vt:lpstr>Top Products Pricing For Top Customers Over Time </vt:lpstr>
      <vt:lpstr>Peak Sales Seasons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SABRI</dc:creator>
  <cp:revision>3</cp:revision>
  <dcterms:created xsi:type="dcterms:W3CDTF">2023-11-28T01:50:45Z</dcterms:created>
  <dcterms:modified xsi:type="dcterms:W3CDTF">2023-12-20T22:17:02Z</dcterms:modified>
</cp:coreProperties>
</file>