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0" r:id="rId9"/>
    <p:sldId id="271" r:id="rId10"/>
    <p:sldId id="272" r:id="rId11"/>
    <p:sldId id="273" r:id="rId12"/>
    <p:sldId id="274"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74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B986A-58A0-D53E-E15A-9BE571046CB2}" v="4" dt="2023-12-20T17:37:36.428"/>
    <p1510:client id="{9E34E575-ADCD-564E-89C3-2C16B97C5B79}" v="1072" dt="2023-12-18T20:42:59.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2105"/>
  </p:normalViewPr>
  <p:slideViewPr>
    <p:cSldViewPr snapToGrid="0">
      <p:cViewPr>
        <p:scale>
          <a:sx n="93" d="100"/>
          <a:sy n="93" d="100"/>
        </p:scale>
        <p:origin x="2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 MIAH" userId="S::mmiah002@citymail.cuny.edu::13021de8-716f-4c89-bacb-1742d9fe4195" providerId="AD" clId="Web-{E77EBC41-BCB8-4B6C-EB2C-D38B1FAD1BB9}"/>
    <pc:docChg chg="modSld">
      <pc:chgData name="MD R MIAH" userId="S::mmiah002@citymail.cuny.edu::13021de8-716f-4c89-bacb-1742d9fe4195" providerId="AD" clId="Web-{E77EBC41-BCB8-4B6C-EB2C-D38B1FAD1BB9}" dt="2023-12-19T03:42:04.464" v="0" actId="20577"/>
      <pc:docMkLst>
        <pc:docMk/>
      </pc:docMkLst>
      <pc:sldChg chg="modSp">
        <pc:chgData name="MD R MIAH" userId="S::mmiah002@citymail.cuny.edu::13021de8-716f-4c89-bacb-1742d9fe4195" providerId="AD" clId="Web-{E77EBC41-BCB8-4B6C-EB2C-D38B1FAD1BB9}" dt="2023-12-19T03:42:04.464" v="0" actId="20577"/>
        <pc:sldMkLst>
          <pc:docMk/>
          <pc:sldMk cId="3248676135" sldId="268"/>
        </pc:sldMkLst>
        <pc:spChg chg="mod">
          <ac:chgData name="MD R MIAH" userId="S::mmiah002@citymail.cuny.edu::13021de8-716f-4c89-bacb-1742d9fe4195" providerId="AD" clId="Web-{E77EBC41-BCB8-4B6C-EB2C-D38B1FAD1BB9}" dt="2023-12-19T03:42:04.464" v="0" actId="20577"/>
          <ac:spMkLst>
            <pc:docMk/>
            <pc:sldMk cId="3248676135" sldId="268"/>
            <ac:spMk id="2" creationId="{2816916B-486B-4FCB-46AA-5EC6ADF7FB8C}"/>
          </ac:spMkLst>
        </pc:spChg>
      </pc:sldChg>
    </pc:docChg>
  </pc:docChgLst>
  <pc:docChgLst>
    <pc:chgData name="MOHAMMED HUSSAIN" userId="S::mhussai013@citymail.cuny.edu::2c36ebb1-64a5-423a-a541-aa6488aebcb4" providerId="AD" clId="Web-{302B986A-58A0-D53E-E15A-9BE571046CB2}"/>
    <pc:docChg chg="addSld delSld sldOrd">
      <pc:chgData name="MOHAMMED HUSSAIN" userId="S::mhussai013@citymail.cuny.edu::2c36ebb1-64a5-423a-a541-aa6488aebcb4" providerId="AD" clId="Web-{302B986A-58A0-D53E-E15A-9BE571046CB2}" dt="2023-12-20T17:37:36.428" v="3"/>
      <pc:docMkLst>
        <pc:docMk/>
      </pc:docMkLst>
      <pc:sldChg chg="ord">
        <pc:chgData name="MOHAMMED HUSSAIN" userId="S::mhussai013@citymail.cuny.edu::2c36ebb1-64a5-423a-a541-aa6488aebcb4" providerId="AD" clId="Web-{302B986A-58A0-D53E-E15A-9BE571046CB2}" dt="2023-12-20T17:37:36.428" v="3"/>
        <pc:sldMkLst>
          <pc:docMk/>
          <pc:sldMk cId="1463279555" sldId="256"/>
        </pc:sldMkLst>
      </pc:sldChg>
      <pc:sldChg chg="new del">
        <pc:chgData name="MOHAMMED HUSSAIN" userId="S::mhussai013@citymail.cuny.edu::2c36ebb1-64a5-423a-a541-aa6488aebcb4" providerId="AD" clId="Web-{302B986A-58A0-D53E-E15A-9BE571046CB2}" dt="2023-12-20T17:27:04.025" v="2"/>
        <pc:sldMkLst>
          <pc:docMk/>
          <pc:sldMk cId="2324912336" sldId="275"/>
        </pc:sldMkLst>
      </pc:sldChg>
    </pc:docChg>
  </pc:docChgLst>
  <pc:docChgLst>
    <pc:chgData name="Guest User" userId="S::urn:spo:anon#1799422e3d28034049cf79a74b695ace4f1178e29aa07347be0b38ae2bc9322e::" providerId="AD" clId="Web-{8260F129-7475-4DDF-95B4-60201C8E5D8A}"/>
    <pc:docChg chg="modSld">
      <pc:chgData name="Guest User" userId="S::urn:spo:anon#1799422e3d28034049cf79a74b695ace4f1178e29aa07347be0b38ae2bc9322e::" providerId="AD" clId="Web-{8260F129-7475-4DDF-95B4-60201C8E5D8A}" dt="2023-12-13T16:34:32.054" v="11" actId="20577"/>
      <pc:docMkLst>
        <pc:docMk/>
      </pc:docMkLst>
      <pc:sldChg chg="modSp">
        <pc:chgData name="Guest User" userId="S::urn:spo:anon#1799422e3d28034049cf79a74b695ace4f1178e29aa07347be0b38ae2bc9322e::" providerId="AD" clId="Web-{8260F129-7475-4DDF-95B4-60201C8E5D8A}" dt="2023-12-13T16:34:32.054" v="11" actId="20577"/>
        <pc:sldMkLst>
          <pc:docMk/>
          <pc:sldMk cId="1463279555" sldId="256"/>
        </pc:sldMkLst>
        <pc:spChg chg="mod">
          <ac:chgData name="Guest User" userId="S::urn:spo:anon#1799422e3d28034049cf79a74b695ace4f1178e29aa07347be0b38ae2bc9322e::" providerId="AD" clId="Web-{8260F129-7475-4DDF-95B4-60201C8E5D8A}" dt="2023-12-13T16:34:32.054" v="11" actId="20577"/>
          <ac:spMkLst>
            <pc:docMk/>
            <pc:sldMk cId="1463279555" sldId="256"/>
            <ac:spMk id="3" creationId="{33B0CD1C-BC3C-BFB9-7269-045277B020A0}"/>
          </ac:spMkLst>
        </pc:spChg>
      </pc:sldChg>
    </pc:docChg>
  </pc:docChgLst>
  <pc:docChgLst>
    <pc:chgData name="STEVEN R FERNANDEZ" userId="36f8646f-a813-407d-bc8d-e27de253b141" providerId="ADAL" clId="{9E34E575-ADCD-564E-89C3-2C16B97C5B79}"/>
    <pc:docChg chg="undo custSel addSld delSld modSld">
      <pc:chgData name="STEVEN R FERNANDEZ" userId="36f8646f-a813-407d-bc8d-e27de253b141" providerId="ADAL" clId="{9E34E575-ADCD-564E-89C3-2C16B97C5B79}" dt="2023-12-20T23:13:23.134" v="7035" actId="20577"/>
      <pc:docMkLst>
        <pc:docMk/>
      </pc:docMkLst>
      <pc:sldChg chg="addSp delSp delDesignElem modNotesTx">
        <pc:chgData name="STEVEN R FERNANDEZ" userId="36f8646f-a813-407d-bc8d-e27de253b141" providerId="ADAL" clId="{9E34E575-ADCD-564E-89C3-2C16B97C5B79}" dt="2023-12-20T20:55:32.421" v="6748"/>
        <pc:sldMkLst>
          <pc:docMk/>
          <pc:sldMk cId="1463279555" sldId="256"/>
        </pc:sldMkLst>
        <pc:spChg chg="add del">
          <ac:chgData name="STEVEN R FERNANDEZ" userId="36f8646f-a813-407d-bc8d-e27de253b141" providerId="ADAL" clId="{9E34E575-ADCD-564E-89C3-2C16B97C5B79}" dt="2023-11-23T22:40:55.027" v="4008"/>
          <ac:spMkLst>
            <pc:docMk/>
            <pc:sldMk cId="1463279555" sldId="256"/>
            <ac:spMk id="17" creationId="{943CAA20-3569-4189-9E48-239A229A86CA}"/>
          </ac:spMkLst>
        </pc:spChg>
        <pc:spChg chg="add del">
          <ac:chgData name="STEVEN R FERNANDEZ" userId="36f8646f-a813-407d-bc8d-e27de253b141" providerId="ADAL" clId="{9E34E575-ADCD-564E-89C3-2C16B97C5B79}" dt="2023-11-23T22:40:55.027" v="4008"/>
          <ac:spMkLst>
            <pc:docMk/>
            <pc:sldMk cId="1463279555" sldId="256"/>
            <ac:spMk id="19" creationId="{DA542B6D-E775-4832-91DC-2D20F857813A}"/>
          </ac:spMkLst>
        </pc:spChg>
      </pc:sldChg>
      <pc:sldChg chg="addSp delSp modSp mod setBg delDesignElem modNotesTx">
        <pc:chgData name="STEVEN R FERNANDEZ" userId="36f8646f-a813-407d-bc8d-e27de253b141" providerId="ADAL" clId="{9E34E575-ADCD-564E-89C3-2C16B97C5B79}" dt="2023-12-20T20:55:51.132" v="6767"/>
        <pc:sldMkLst>
          <pc:docMk/>
          <pc:sldMk cId="998416034" sldId="257"/>
        </pc:sldMkLst>
        <pc:spChg chg="mod">
          <ac:chgData name="STEVEN R FERNANDEZ" userId="36f8646f-a813-407d-bc8d-e27de253b141" providerId="ADAL" clId="{9E34E575-ADCD-564E-89C3-2C16B97C5B79}" dt="2023-11-23T20:45:44.771" v="3" actId="26606"/>
          <ac:spMkLst>
            <pc:docMk/>
            <pc:sldMk cId="998416034" sldId="257"/>
            <ac:spMk id="2" creationId="{E660B9BC-17E9-5505-C2D6-3EB5682C6D6C}"/>
          </ac:spMkLst>
        </pc:spChg>
        <pc:spChg chg="del mod">
          <ac:chgData name="STEVEN R FERNANDEZ" userId="36f8646f-a813-407d-bc8d-e27de253b141" providerId="ADAL" clId="{9E34E575-ADCD-564E-89C3-2C16B97C5B79}" dt="2023-11-23T20:45:44.771" v="3" actId="26606"/>
          <ac:spMkLst>
            <pc:docMk/>
            <pc:sldMk cId="998416034" sldId="257"/>
            <ac:spMk id="3" creationId="{04666168-0A01-2942-DF2E-3786982AD18E}"/>
          </ac:spMkLst>
        </pc:spChg>
        <pc:spChg chg="add del">
          <ac:chgData name="STEVEN R FERNANDEZ" userId="36f8646f-a813-407d-bc8d-e27de253b141" providerId="ADAL" clId="{9E34E575-ADCD-564E-89C3-2C16B97C5B79}" dt="2023-11-23T22:40:55.027" v="4008"/>
          <ac:spMkLst>
            <pc:docMk/>
            <pc:sldMk cId="998416034" sldId="257"/>
            <ac:spMk id="9" creationId="{2E442304-DDBD-4F7B-8017-36BCC863FB40}"/>
          </ac:spMkLst>
        </pc:spChg>
        <pc:spChg chg="add del">
          <ac:chgData name="STEVEN R FERNANDEZ" userId="36f8646f-a813-407d-bc8d-e27de253b141" providerId="ADAL" clId="{9E34E575-ADCD-564E-89C3-2C16B97C5B79}" dt="2023-11-23T22:40:55.027" v="4008"/>
          <ac:spMkLst>
            <pc:docMk/>
            <pc:sldMk cId="998416034" sldId="257"/>
            <ac:spMk id="11" creationId="{5E107275-3853-46FD-A241-DE4355A42675}"/>
          </ac:spMkLst>
        </pc:spChg>
        <pc:graphicFrameChg chg="add mod">
          <ac:chgData name="STEVEN R FERNANDEZ" userId="36f8646f-a813-407d-bc8d-e27de253b141" providerId="ADAL" clId="{9E34E575-ADCD-564E-89C3-2C16B97C5B79}" dt="2023-12-18T20:42:51.730" v="6727" actId="255"/>
          <ac:graphicFrameMkLst>
            <pc:docMk/>
            <pc:sldMk cId="998416034" sldId="257"/>
            <ac:graphicFrameMk id="5" creationId="{96E50369-D5D1-22CE-CBC8-5016522CC2EF}"/>
          </ac:graphicFrameMkLst>
        </pc:graphicFrameChg>
      </pc:sldChg>
      <pc:sldChg chg="addSp delSp modSp new mod setBg delDesignElem modNotesTx">
        <pc:chgData name="STEVEN R FERNANDEZ" userId="36f8646f-a813-407d-bc8d-e27de253b141" providerId="ADAL" clId="{9E34E575-ADCD-564E-89C3-2C16B97C5B79}" dt="2023-12-20T20:56:10.981" v="6790"/>
        <pc:sldMkLst>
          <pc:docMk/>
          <pc:sldMk cId="3553368273" sldId="258"/>
        </pc:sldMkLst>
        <pc:spChg chg="mod">
          <ac:chgData name="STEVEN R FERNANDEZ" userId="36f8646f-a813-407d-bc8d-e27de253b141" providerId="ADAL" clId="{9E34E575-ADCD-564E-89C3-2C16B97C5B79}" dt="2023-11-23T20:53:21.996" v="179" actId="26606"/>
          <ac:spMkLst>
            <pc:docMk/>
            <pc:sldMk cId="3553368273" sldId="258"/>
            <ac:spMk id="2" creationId="{0B92143D-610C-2FD9-37DB-4F2D02DCC1E6}"/>
          </ac:spMkLst>
        </pc:spChg>
        <pc:spChg chg="add del mod">
          <ac:chgData name="STEVEN R FERNANDEZ" userId="36f8646f-a813-407d-bc8d-e27de253b141" providerId="ADAL" clId="{9E34E575-ADCD-564E-89C3-2C16B97C5B79}" dt="2023-11-23T20:54:14.441" v="196"/>
          <ac:spMkLst>
            <pc:docMk/>
            <pc:sldMk cId="3553368273" sldId="258"/>
            <ac:spMk id="3" creationId="{01EBA34F-7DFC-9C82-19E7-280143C4D60B}"/>
          </ac:spMkLst>
        </pc:spChg>
        <pc:spChg chg="del">
          <ac:chgData name="STEVEN R FERNANDEZ" userId="36f8646f-a813-407d-bc8d-e27de253b141" providerId="ADAL" clId="{9E34E575-ADCD-564E-89C3-2C16B97C5B79}" dt="2023-11-23T20:46:41.021" v="62" actId="478"/>
          <ac:spMkLst>
            <pc:docMk/>
            <pc:sldMk cId="3553368273" sldId="258"/>
            <ac:spMk id="3" creationId="{92EBAB8C-0367-A92C-446C-F1B17D67A903}"/>
          </ac:spMkLst>
        </pc:spChg>
        <pc:spChg chg="add del">
          <ac:chgData name="STEVEN R FERNANDEZ" userId="36f8646f-a813-407d-bc8d-e27de253b141" providerId="ADAL" clId="{9E34E575-ADCD-564E-89C3-2C16B97C5B79}" dt="2023-11-23T22:40:55.027" v="4008"/>
          <ac:spMkLst>
            <pc:docMk/>
            <pc:sldMk cId="3553368273" sldId="258"/>
            <ac:spMk id="10" creationId="{955A2079-FA98-4876-80F0-72364A7D2EA4}"/>
          </ac:spMkLst>
        </pc:spChg>
        <pc:graphicFrameChg chg="add del mod modGraphic">
          <ac:chgData name="STEVEN R FERNANDEZ" userId="36f8646f-a813-407d-bc8d-e27de253b141" providerId="ADAL" clId="{9E34E575-ADCD-564E-89C3-2C16B97C5B79}" dt="2023-11-23T20:48:32.842" v="65" actId="1032"/>
          <ac:graphicFrameMkLst>
            <pc:docMk/>
            <pc:sldMk cId="3553368273" sldId="258"/>
            <ac:graphicFrameMk id="4" creationId="{91945461-2E7F-A400-208B-F173C66826F8}"/>
          </ac:graphicFrameMkLst>
        </pc:graphicFrameChg>
        <pc:graphicFrameChg chg="add mod modGraphic">
          <ac:chgData name="STEVEN R FERNANDEZ" userId="36f8646f-a813-407d-bc8d-e27de253b141" providerId="ADAL" clId="{9E34E575-ADCD-564E-89C3-2C16B97C5B79}" dt="2023-11-23T22:45:18.201" v="4106"/>
          <ac:graphicFrameMkLst>
            <pc:docMk/>
            <pc:sldMk cId="3553368273" sldId="258"/>
            <ac:graphicFrameMk id="5" creationId="{77817717-C1EE-C6BF-0EE5-89639EFB7B2E}"/>
          </ac:graphicFrameMkLst>
        </pc:graphicFrameChg>
      </pc:sldChg>
      <pc:sldChg chg="addSp delSp modSp new mod setBg addAnim delAnim delDesignElem">
        <pc:chgData name="STEVEN R FERNANDEZ" userId="36f8646f-a813-407d-bc8d-e27de253b141" providerId="ADAL" clId="{9E34E575-ADCD-564E-89C3-2C16B97C5B79}" dt="2023-12-11T23:00:19.839" v="4697" actId="20577"/>
        <pc:sldMkLst>
          <pc:docMk/>
          <pc:sldMk cId="120075543" sldId="259"/>
        </pc:sldMkLst>
        <pc:spChg chg="mod ord">
          <ac:chgData name="STEVEN R FERNANDEZ" userId="36f8646f-a813-407d-bc8d-e27de253b141" providerId="ADAL" clId="{9E34E575-ADCD-564E-89C3-2C16B97C5B79}" dt="2023-11-23T22:40:55.027" v="4008"/>
          <ac:spMkLst>
            <pc:docMk/>
            <pc:sldMk cId="120075543" sldId="259"/>
            <ac:spMk id="2" creationId="{F35D5C4D-B524-33B6-E13C-9C4D3FE76D3E}"/>
          </ac:spMkLst>
        </pc:spChg>
        <pc:spChg chg="del">
          <ac:chgData name="STEVEN R FERNANDEZ" userId="36f8646f-a813-407d-bc8d-e27de253b141" providerId="ADAL" clId="{9E34E575-ADCD-564E-89C3-2C16B97C5B79}" dt="2023-11-23T20:56:47.385" v="234" actId="478"/>
          <ac:spMkLst>
            <pc:docMk/>
            <pc:sldMk cId="120075543" sldId="259"/>
            <ac:spMk id="3" creationId="{1F5428D4-E668-3CA7-2B7A-1D3A1886C88A}"/>
          </ac:spMkLst>
        </pc:spChg>
        <pc:spChg chg="add del mod">
          <ac:chgData name="STEVEN R FERNANDEZ" userId="36f8646f-a813-407d-bc8d-e27de253b141" providerId="ADAL" clId="{9E34E575-ADCD-564E-89C3-2C16B97C5B79}" dt="2023-11-23T21:01:22.052" v="286" actId="478"/>
          <ac:spMkLst>
            <pc:docMk/>
            <pc:sldMk cId="120075543" sldId="259"/>
            <ac:spMk id="3" creationId="{5BA39871-BEBF-C665-732C-0EE4925C2117}"/>
          </ac:spMkLst>
        </pc:spChg>
        <pc:spChg chg="add del mod">
          <ac:chgData name="STEVEN R FERNANDEZ" userId="36f8646f-a813-407d-bc8d-e27de253b141" providerId="ADAL" clId="{9E34E575-ADCD-564E-89C3-2C16B97C5B79}" dt="2023-11-23T21:01:32.374" v="291"/>
          <ac:spMkLst>
            <pc:docMk/>
            <pc:sldMk cId="120075543" sldId="259"/>
            <ac:spMk id="4" creationId="{DAB6868D-FD30-C545-A9DE-5CC14F4799C3}"/>
          </ac:spMkLst>
        </pc:spChg>
        <pc:spChg chg="add del mod">
          <ac:chgData name="STEVEN R FERNANDEZ" userId="36f8646f-a813-407d-bc8d-e27de253b141" providerId="ADAL" clId="{9E34E575-ADCD-564E-89C3-2C16B97C5B79}" dt="2023-11-23T21:01:32.472" v="293"/>
          <ac:spMkLst>
            <pc:docMk/>
            <pc:sldMk cId="120075543" sldId="259"/>
            <ac:spMk id="5" creationId="{FE8F676E-D69F-11D8-26FB-883E25FFE6D0}"/>
          </ac:spMkLst>
        </pc:spChg>
        <pc:spChg chg="add mod">
          <ac:chgData name="STEVEN R FERNANDEZ" userId="36f8646f-a813-407d-bc8d-e27de253b141" providerId="ADAL" clId="{9E34E575-ADCD-564E-89C3-2C16B97C5B79}" dt="2023-12-11T23:00:19.839" v="4697" actId="20577"/>
          <ac:spMkLst>
            <pc:docMk/>
            <pc:sldMk cId="120075543" sldId="259"/>
            <ac:spMk id="6" creationId="{C4BAF91A-9CF4-2866-4E2E-DEC327D0BB82}"/>
          </ac:spMkLst>
        </pc:spChg>
        <pc:spChg chg="add del mod">
          <ac:chgData name="STEVEN R FERNANDEZ" userId="36f8646f-a813-407d-bc8d-e27de253b141" providerId="ADAL" clId="{9E34E575-ADCD-564E-89C3-2C16B97C5B79}" dt="2023-11-23T21:05:02.851" v="490"/>
          <ac:spMkLst>
            <pc:docMk/>
            <pc:sldMk cId="120075543" sldId="259"/>
            <ac:spMk id="7" creationId="{EB2109D6-4A8B-DC56-B680-42A6304D61CD}"/>
          </ac:spMkLst>
        </pc:spChg>
        <pc:spChg chg="add del">
          <ac:chgData name="STEVEN R FERNANDEZ" userId="36f8646f-a813-407d-bc8d-e27de253b141" providerId="ADAL" clId="{9E34E575-ADCD-564E-89C3-2C16B97C5B79}" dt="2023-11-23T20:58:53.569" v="263" actId="26606"/>
          <ac:spMkLst>
            <pc:docMk/>
            <pc:sldMk cId="120075543" sldId="259"/>
            <ac:spMk id="1028" creationId="{C59AB4C8-9178-4F7A-8404-6890510B5917}"/>
          </ac:spMkLst>
        </pc:spChg>
        <pc:spChg chg="add del">
          <ac:chgData name="STEVEN R FERNANDEZ" userId="36f8646f-a813-407d-bc8d-e27de253b141" providerId="ADAL" clId="{9E34E575-ADCD-564E-89C3-2C16B97C5B79}" dt="2023-11-23T20:58:53.569" v="263" actId="26606"/>
          <ac:spMkLst>
            <pc:docMk/>
            <pc:sldMk cId="120075543" sldId="259"/>
            <ac:spMk id="1029" creationId="{4CFDFB37-4BC7-42C6-915D-A6609139BFE7}"/>
          </ac:spMkLst>
        </pc:spChg>
        <pc:spChg chg="add del">
          <ac:chgData name="STEVEN R FERNANDEZ" userId="36f8646f-a813-407d-bc8d-e27de253b141" providerId="ADAL" clId="{9E34E575-ADCD-564E-89C3-2C16B97C5B79}" dt="2023-11-23T20:57:57.765" v="238" actId="26606"/>
          <ac:spMkLst>
            <pc:docMk/>
            <pc:sldMk cId="120075543" sldId="259"/>
            <ac:spMk id="1031" creationId="{50CEED20-A22C-4FC3-BC0E-F4FE53FDEB97}"/>
          </ac:spMkLst>
        </pc:spChg>
        <pc:spChg chg="add del">
          <ac:chgData name="STEVEN R FERNANDEZ" userId="36f8646f-a813-407d-bc8d-e27de253b141" providerId="ADAL" clId="{9E34E575-ADCD-564E-89C3-2C16B97C5B79}" dt="2023-11-23T20:58:59.679" v="266" actId="26606"/>
          <ac:spMkLst>
            <pc:docMk/>
            <pc:sldMk cId="120075543" sldId="259"/>
            <ac:spMk id="1032" creationId="{37C89E4B-3C9F-44B9-8B86-D9E3D112D8EC}"/>
          </ac:spMkLst>
        </pc:spChg>
        <pc:spChg chg="add del">
          <ac:chgData name="STEVEN R FERNANDEZ" userId="36f8646f-a813-407d-bc8d-e27de253b141" providerId="ADAL" clId="{9E34E575-ADCD-564E-89C3-2C16B97C5B79}" dt="2023-11-23T20:58:15.970" v="245" actId="26606"/>
          <ac:spMkLst>
            <pc:docMk/>
            <pc:sldMk cId="120075543" sldId="259"/>
            <ac:spMk id="1035" creationId="{3389D0BC-BA1D-4360-88F9-D9ECCBDAB50E}"/>
          </ac:spMkLst>
        </pc:spChg>
        <pc:spChg chg="add del">
          <ac:chgData name="STEVEN R FERNANDEZ" userId="36f8646f-a813-407d-bc8d-e27de253b141" providerId="ADAL" clId="{9E34E575-ADCD-564E-89C3-2C16B97C5B79}" dt="2023-11-23T20:58:01.027" v="240" actId="26606"/>
          <ac:spMkLst>
            <pc:docMk/>
            <pc:sldMk cId="120075543" sldId="259"/>
            <ac:spMk id="1037" creationId="{85149191-5F60-4A28-AAFF-039F96B0F3EC}"/>
          </ac:spMkLst>
        </pc:spChg>
        <pc:spChg chg="add del">
          <ac:chgData name="STEVEN R FERNANDEZ" userId="36f8646f-a813-407d-bc8d-e27de253b141" providerId="ADAL" clId="{9E34E575-ADCD-564E-89C3-2C16B97C5B79}" dt="2023-11-23T20:57:57.765" v="238" actId="26606"/>
          <ac:spMkLst>
            <pc:docMk/>
            <pc:sldMk cId="120075543" sldId="259"/>
            <ac:spMk id="1038" creationId="{19C9EAEA-39D0-4B0E-A0EB-51E7B26740B1}"/>
          </ac:spMkLst>
        </pc:spChg>
        <pc:spChg chg="add del">
          <ac:chgData name="STEVEN R FERNANDEZ" userId="36f8646f-a813-407d-bc8d-e27de253b141" providerId="ADAL" clId="{9E34E575-ADCD-564E-89C3-2C16B97C5B79}" dt="2023-11-23T20:58:01.027" v="240" actId="26606"/>
          <ac:spMkLst>
            <pc:docMk/>
            <pc:sldMk cId="120075543" sldId="259"/>
            <ac:spMk id="1039" creationId="{F8260ED5-17F7-4158-B241-D51DD4CF1B7E}"/>
          </ac:spMkLst>
        </pc:spChg>
        <pc:spChg chg="add del">
          <ac:chgData name="STEVEN R FERNANDEZ" userId="36f8646f-a813-407d-bc8d-e27de253b141" providerId="ADAL" clId="{9E34E575-ADCD-564E-89C3-2C16B97C5B79}" dt="2023-11-23T20:57:57.765" v="238" actId="26606"/>
          <ac:spMkLst>
            <pc:docMk/>
            <pc:sldMk cId="120075543" sldId="259"/>
            <ac:spMk id="1040" creationId="{3873B707-463F-40B0-8227-E8CC6C67EB25}"/>
          </ac:spMkLst>
        </pc:spChg>
        <pc:spChg chg="add del">
          <ac:chgData name="STEVEN R FERNANDEZ" userId="36f8646f-a813-407d-bc8d-e27de253b141" providerId="ADAL" clId="{9E34E575-ADCD-564E-89C3-2C16B97C5B79}" dt="2023-11-23T20:59:01.661" v="268" actId="26606"/>
          <ac:spMkLst>
            <pc:docMk/>
            <pc:sldMk cId="120075543" sldId="259"/>
            <ac:spMk id="1041" creationId="{47942995-B07F-4636-9A06-C6A104B260A8}"/>
          </ac:spMkLst>
        </pc:spChg>
        <pc:spChg chg="add del">
          <ac:chgData name="STEVEN R FERNANDEZ" userId="36f8646f-a813-407d-bc8d-e27de253b141" providerId="ADAL" clId="{9E34E575-ADCD-564E-89C3-2C16B97C5B79}" dt="2023-11-23T20:58:01.027" v="240" actId="26606"/>
          <ac:spMkLst>
            <pc:docMk/>
            <pc:sldMk cId="120075543" sldId="259"/>
            <ac:spMk id="1042" creationId="{A8384FB5-9ADC-4DDC-881B-597D56F5B15D}"/>
          </ac:spMkLst>
        </pc:spChg>
        <pc:spChg chg="add del">
          <ac:chgData name="STEVEN R FERNANDEZ" userId="36f8646f-a813-407d-bc8d-e27de253b141" providerId="ADAL" clId="{9E34E575-ADCD-564E-89C3-2C16B97C5B79}" dt="2023-11-23T20:58:01.027" v="240" actId="26606"/>
          <ac:spMkLst>
            <pc:docMk/>
            <pc:sldMk cId="120075543" sldId="259"/>
            <ac:spMk id="1043" creationId="{91E5A9A7-95C6-4F4F-B00E-C82E07FE62EF}"/>
          </ac:spMkLst>
        </pc:spChg>
        <pc:spChg chg="add del">
          <ac:chgData name="STEVEN R FERNANDEZ" userId="36f8646f-a813-407d-bc8d-e27de253b141" providerId="ADAL" clId="{9E34E575-ADCD-564E-89C3-2C16B97C5B79}" dt="2023-11-23T20:58:01.027" v="240" actId="26606"/>
          <ac:spMkLst>
            <pc:docMk/>
            <pc:sldMk cId="120075543" sldId="259"/>
            <ac:spMk id="1044" creationId="{D07DD2DE-F619-49DD-B5E7-03A290FF4ED1}"/>
          </ac:spMkLst>
        </pc:spChg>
        <pc:spChg chg="add del">
          <ac:chgData name="STEVEN R FERNANDEZ" userId="36f8646f-a813-407d-bc8d-e27de253b141" providerId="ADAL" clId="{9E34E575-ADCD-564E-89C3-2C16B97C5B79}" dt="2023-11-23T20:58:02.988" v="242" actId="26606"/>
          <ac:spMkLst>
            <pc:docMk/>
            <pc:sldMk cId="120075543" sldId="259"/>
            <ac:spMk id="1046" creationId="{8A94871E-96FC-4ADE-815B-41A636E34F1A}"/>
          </ac:spMkLst>
        </pc:spChg>
        <pc:spChg chg="add del">
          <ac:chgData name="STEVEN R FERNANDEZ" userId="36f8646f-a813-407d-bc8d-e27de253b141" providerId="ADAL" clId="{9E34E575-ADCD-564E-89C3-2C16B97C5B79}" dt="2023-11-23T20:58:02.988" v="242" actId="26606"/>
          <ac:spMkLst>
            <pc:docMk/>
            <pc:sldMk cId="120075543" sldId="259"/>
            <ac:spMk id="1047" creationId="{3FCFB1DE-0B7E-48CC-BA90-B2AB0889F9D6}"/>
          </ac:spMkLst>
        </pc:spChg>
        <pc:spChg chg="add del">
          <ac:chgData name="STEVEN R FERNANDEZ" userId="36f8646f-a813-407d-bc8d-e27de253b141" providerId="ADAL" clId="{9E34E575-ADCD-564E-89C3-2C16B97C5B79}" dt="2023-11-23T20:58:15.970" v="245" actId="26606"/>
          <ac:spMkLst>
            <pc:docMk/>
            <pc:sldMk cId="120075543" sldId="259"/>
            <ac:spMk id="1049" creationId="{0C0CCF94-9536-4A63-8FF2-E37827C92756}"/>
          </ac:spMkLst>
        </pc:spChg>
        <pc:spChg chg="add del">
          <ac:chgData name="STEVEN R FERNANDEZ" userId="36f8646f-a813-407d-bc8d-e27de253b141" providerId="ADAL" clId="{9E34E575-ADCD-564E-89C3-2C16B97C5B79}" dt="2023-11-23T20:58:15.970" v="245" actId="26606"/>
          <ac:spMkLst>
            <pc:docMk/>
            <pc:sldMk cId="120075543" sldId="259"/>
            <ac:spMk id="1050" creationId="{C970655A-F4C2-4D7E-BAB6-D3BFC5CAE148}"/>
          </ac:spMkLst>
        </pc:spChg>
        <pc:spChg chg="add del">
          <ac:chgData name="STEVEN R FERNANDEZ" userId="36f8646f-a813-407d-bc8d-e27de253b141" providerId="ADAL" clId="{9E34E575-ADCD-564E-89C3-2C16B97C5B79}" dt="2023-11-23T20:58:18.061" v="247" actId="26606"/>
          <ac:spMkLst>
            <pc:docMk/>
            <pc:sldMk cId="120075543" sldId="259"/>
            <ac:spMk id="1052" creationId="{D12DDE76-C203-4047-9998-63900085B5E8}"/>
          </ac:spMkLst>
        </pc:spChg>
        <pc:spChg chg="add del">
          <ac:chgData name="STEVEN R FERNANDEZ" userId="36f8646f-a813-407d-bc8d-e27de253b141" providerId="ADAL" clId="{9E34E575-ADCD-564E-89C3-2C16B97C5B79}" dt="2023-11-23T20:58:24.120" v="249" actId="26606"/>
          <ac:spMkLst>
            <pc:docMk/>
            <pc:sldMk cId="120075543" sldId="259"/>
            <ac:spMk id="1054" creationId="{A8384FB5-9ADC-4DDC-881B-597D56F5B15D}"/>
          </ac:spMkLst>
        </pc:spChg>
        <pc:spChg chg="add del">
          <ac:chgData name="STEVEN R FERNANDEZ" userId="36f8646f-a813-407d-bc8d-e27de253b141" providerId="ADAL" clId="{9E34E575-ADCD-564E-89C3-2C16B97C5B79}" dt="2023-11-23T20:58:24.120" v="249" actId="26606"/>
          <ac:spMkLst>
            <pc:docMk/>
            <pc:sldMk cId="120075543" sldId="259"/>
            <ac:spMk id="1055" creationId="{1199E1B1-A8C0-4FE8-A5A8-1CB41D69F857}"/>
          </ac:spMkLst>
        </pc:spChg>
        <pc:spChg chg="add del">
          <ac:chgData name="STEVEN R FERNANDEZ" userId="36f8646f-a813-407d-bc8d-e27de253b141" providerId="ADAL" clId="{9E34E575-ADCD-564E-89C3-2C16B97C5B79}" dt="2023-11-23T20:58:24.120" v="249" actId="26606"/>
          <ac:spMkLst>
            <pc:docMk/>
            <pc:sldMk cId="120075543" sldId="259"/>
            <ac:spMk id="1056" creationId="{84A8DE83-DE75-4B41-9DB4-A7EC0B0DEC0B}"/>
          </ac:spMkLst>
        </pc:spChg>
        <pc:spChg chg="add del">
          <ac:chgData name="STEVEN R FERNANDEZ" userId="36f8646f-a813-407d-bc8d-e27de253b141" providerId="ADAL" clId="{9E34E575-ADCD-564E-89C3-2C16B97C5B79}" dt="2023-11-23T20:58:24.120" v="249" actId="26606"/>
          <ac:spMkLst>
            <pc:docMk/>
            <pc:sldMk cId="120075543" sldId="259"/>
            <ac:spMk id="1057" creationId="{A7009A0A-BEF5-4EAC-AF15-E4F9F002E239}"/>
          </ac:spMkLst>
        </pc:spChg>
        <pc:spChg chg="add del">
          <ac:chgData name="STEVEN R FERNANDEZ" userId="36f8646f-a813-407d-bc8d-e27de253b141" providerId="ADAL" clId="{9E34E575-ADCD-564E-89C3-2C16B97C5B79}" dt="2023-11-23T20:59:01.661" v="268" actId="26606"/>
          <ac:spMkLst>
            <pc:docMk/>
            <pc:sldMk cId="120075543" sldId="259"/>
            <ac:spMk id="1058" creationId="{B81933D1-5615-42C7-9C0B-4EB7105CCE2D}"/>
          </ac:spMkLst>
        </pc:spChg>
        <pc:spChg chg="add del">
          <ac:chgData name="STEVEN R FERNANDEZ" userId="36f8646f-a813-407d-bc8d-e27de253b141" providerId="ADAL" clId="{9E34E575-ADCD-564E-89C3-2C16B97C5B79}" dt="2023-11-23T20:58:34.372" v="251" actId="26606"/>
          <ac:spMkLst>
            <pc:docMk/>
            <pc:sldMk cId="120075543" sldId="259"/>
            <ac:spMk id="1059" creationId="{53F29798-D584-4792-9B62-3F5F5C36D619}"/>
          </ac:spMkLst>
        </pc:spChg>
        <pc:spChg chg="add del">
          <ac:chgData name="STEVEN R FERNANDEZ" userId="36f8646f-a813-407d-bc8d-e27de253b141" providerId="ADAL" clId="{9E34E575-ADCD-564E-89C3-2C16B97C5B79}" dt="2023-11-23T20:59:01.661" v="268" actId="26606"/>
          <ac:spMkLst>
            <pc:docMk/>
            <pc:sldMk cId="120075543" sldId="259"/>
            <ac:spMk id="1060" creationId="{19C9EAEA-39D0-4B0E-A0EB-51E7B26740B1}"/>
          </ac:spMkLst>
        </pc:spChg>
        <pc:spChg chg="add del">
          <ac:chgData name="STEVEN R FERNANDEZ" userId="36f8646f-a813-407d-bc8d-e27de253b141" providerId="ADAL" clId="{9E34E575-ADCD-564E-89C3-2C16B97C5B79}" dt="2023-11-23T20:58:35.119" v="253" actId="26606"/>
          <ac:spMkLst>
            <pc:docMk/>
            <pc:sldMk cId="120075543" sldId="259"/>
            <ac:spMk id="1061" creationId="{D4771268-CB57-404A-9271-370EB28F6090}"/>
          </ac:spMkLst>
        </pc:spChg>
        <pc:spChg chg="add del">
          <ac:chgData name="STEVEN R FERNANDEZ" userId="36f8646f-a813-407d-bc8d-e27de253b141" providerId="ADAL" clId="{9E34E575-ADCD-564E-89C3-2C16B97C5B79}" dt="2023-11-23T20:59:03.821" v="271" actId="26606"/>
          <ac:spMkLst>
            <pc:docMk/>
            <pc:sldMk cId="120075543" sldId="259"/>
            <ac:spMk id="1062" creationId="{5C55F0BA-7D8B-4753-AB68-D54E59A24A9D}"/>
          </ac:spMkLst>
        </pc:spChg>
        <pc:spChg chg="add del">
          <ac:chgData name="STEVEN R FERNANDEZ" userId="36f8646f-a813-407d-bc8d-e27de253b141" providerId="ADAL" clId="{9E34E575-ADCD-564E-89C3-2C16B97C5B79}" dt="2023-11-23T20:58:37.970" v="255" actId="26606"/>
          <ac:spMkLst>
            <pc:docMk/>
            <pc:sldMk cId="120075543" sldId="259"/>
            <ac:spMk id="1063" creationId="{A4AC5506-6312-4701-8D3C-40187889A947}"/>
          </ac:spMkLst>
        </pc:spChg>
        <pc:spChg chg="add del">
          <ac:chgData name="STEVEN R FERNANDEZ" userId="36f8646f-a813-407d-bc8d-e27de253b141" providerId="ADAL" clId="{9E34E575-ADCD-564E-89C3-2C16B97C5B79}" dt="2023-11-23T20:59:11.258" v="273" actId="26606"/>
          <ac:spMkLst>
            <pc:docMk/>
            <pc:sldMk cId="120075543" sldId="259"/>
            <ac:spMk id="1064" creationId="{F0DCC097-1DB8-4B6D-85D0-6FBA0E1CA4BA}"/>
          </ac:spMkLst>
        </pc:spChg>
        <pc:spChg chg="add del">
          <ac:chgData name="STEVEN R FERNANDEZ" userId="36f8646f-a813-407d-bc8d-e27de253b141" providerId="ADAL" clId="{9E34E575-ADCD-564E-89C3-2C16B97C5B79}" dt="2023-11-23T20:58:38.924" v="257" actId="26606"/>
          <ac:spMkLst>
            <pc:docMk/>
            <pc:sldMk cId="120075543" sldId="259"/>
            <ac:spMk id="1065" creationId="{D4771268-CB57-404A-9271-370EB28F6090}"/>
          </ac:spMkLst>
        </pc:spChg>
        <pc:spChg chg="add del">
          <ac:chgData name="STEVEN R FERNANDEZ" userId="36f8646f-a813-407d-bc8d-e27de253b141" providerId="ADAL" clId="{9E34E575-ADCD-564E-89C3-2C16B97C5B79}" dt="2023-11-23T20:59:11.258" v="273" actId="26606"/>
          <ac:spMkLst>
            <pc:docMk/>
            <pc:sldMk cId="120075543" sldId="259"/>
            <ac:spMk id="1066" creationId="{E0B58608-23C8-4441-994D-C6823EEE1DB7}"/>
          </ac:spMkLst>
        </pc:spChg>
        <pc:spChg chg="add del">
          <ac:chgData name="STEVEN R FERNANDEZ" userId="36f8646f-a813-407d-bc8d-e27de253b141" providerId="ADAL" clId="{9E34E575-ADCD-564E-89C3-2C16B97C5B79}" dt="2023-11-23T20:58:41.353" v="259" actId="26606"/>
          <ac:spMkLst>
            <pc:docMk/>
            <pc:sldMk cId="120075543" sldId="259"/>
            <ac:spMk id="1067" creationId="{53F29798-D584-4792-9B62-3F5F5C36D619}"/>
          </ac:spMkLst>
        </pc:spChg>
        <pc:spChg chg="add del">
          <ac:chgData name="STEVEN R FERNANDEZ" userId="36f8646f-a813-407d-bc8d-e27de253b141" providerId="ADAL" clId="{9E34E575-ADCD-564E-89C3-2C16B97C5B79}" dt="2023-11-23T20:59:27.980" v="275" actId="26606"/>
          <ac:spMkLst>
            <pc:docMk/>
            <pc:sldMk cId="120075543" sldId="259"/>
            <ac:spMk id="1068" creationId="{53F29798-D584-4792-9B62-3F5F5C36D619}"/>
          </ac:spMkLst>
        </pc:spChg>
        <pc:spChg chg="add del">
          <ac:chgData name="STEVEN R FERNANDEZ" userId="36f8646f-a813-407d-bc8d-e27de253b141" providerId="ADAL" clId="{9E34E575-ADCD-564E-89C3-2C16B97C5B79}" dt="2023-11-23T20:59:37.186" v="277" actId="26606"/>
          <ac:spMkLst>
            <pc:docMk/>
            <pc:sldMk cId="120075543" sldId="259"/>
            <ac:spMk id="1070" creationId="{BA79A7CF-01AF-4178-9369-94E0C90EB046}"/>
          </ac:spMkLst>
        </pc:spChg>
        <pc:spChg chg="add del">
          <ac:chgData name="STEVEN R FERNANDEZ" userId="36f8646f-a813-407d-bc8d-e27de253b141" providerId="ADAL" clId="{9E34E575-ADCD-564E-89C3-2C16B97C5B79}" dt="2023-11-23T20:59:37.186" v="277" actId="26606"/>
          <ac:spMkLst>
            <pc:docMk/>
            <pc:sldMk cId="120075543" sldId="259"/>
            <ac:spMk id="1071" creationId="{99413ED5-9ED4-4772-BCE4-2BCAE6B12E35}"/>
          </ac:spMkLst>
        </pc:spChg>
        <pc:spChg chg="add del">
          <ac:chgData name="STEVEN R FERNANDEZ" userId="36f8646f-a813-407d-bc8d-e27de253b141" providerId="ADAL" clId="{9E34E575-ADCD-564E-89C3-2C16B97C5B79}" dt="2023-11-23T20:59:37.186" v="277" actId="26606"/>
          <ac:spMkLst>
            <pc:docMk/>
            <pc:sldMk cId="120075543" sldId="259"/>
            <ac:spMk id="1072" creationId="{04357C93-F0CB-4A1C-8F77-4E9063789819}"/>
          </ac:spMkLst>
        </pc:spChg>
        <pc:spChg chg="add del">
          <ac:chgData name="STEVEN R FERNANDEZ" userId="36f8646f-a813-407d-bc8d-e27de253b141" providerId="ADAL" clId="{9E34E575-ADCD-564E-89C3-2C16B97C5B79}" dt="2023-11-23T20:59:37.186" v="277" actId="26606"/>
          <ac:spMkLst>
            <pc:docMk/>
            <pc:sldMk cId="120075543" sldId="259"/>
            <ac:spMk id="1073" creationId="{90F533E9-6690-41A8-A372-4C6C622D028D}"/>
          </ac:spMkLst>
        </pc:spChg>
        <pc:spChg chg="add del">
          <ac:chgData name="STEVEN R FERNANDEZ" userId="36f8646f-a813-407d-bc8d-e27de253b141" providerId="ADAL" clId="{9E34E575-ADCD-564E-89C3-2C16B97C5B79}" dt="2023-11-23T20:59:45.218" v="279" actId="26606"/>
          <ac:spMkLst>
            <pc:docMk/>
            <pc:sldMk cId="120075543" sldId="259"/>
            <ac:spMk id="1075" creationId="{76906711-0AFB-47DD-A4B6-4E94B38B8C91}"/>
          </ac:spMkLst>
        </pc:spChg>
        <pc:spChg chg="add del">
          <ac:chgData name="STEVEN R FERNANDEZ" userId="36f8646f-a813-407d-bc8d-e27de253b141" providerId="ADAL" clId="{9E34E575-ADCD-564E-89C3-2C16B97C5B79}" dt="2023-11-23T20:59:45.218" v="279" actId="26606"/>
          <ac:spMkLst>
            <pc:docMk/>
            <pc:sldMk cId="120075543" sldId="259"/>
            <ac:spMk id="1076" creationId="{AA91F649-894C-41F6-A21D-3D1AC558E934}"/>
          </ac:spMkLst>
        </pc:spChg>
        <pc:spChg chg="add del">
          <ac:chgData name="STEVEN R FERNANDEZ" userId="36f8646f-a813-407d-bc8d-e27de253b141" providerId="ADAL" clId="{9E34E575-ADCD-564E-89C3-2C16B97C5B79}" dt="2023-11-23T20:59:45.218" v="279" actId="26606"/>
          <ac:spMkLst>
            <pc:docMk/>
            <pc:sldMk cId="120075543" sldId="259"/>
            <ac:spMk id="1077" creationId="{56037404-66BD-46B5-9323-1B531319671A}"/>
          </ac:spMkLst>
        </pc:spChg>
        <pc:spChg chg="add del">
          <ac:chgData name="STEVEN R FERNANDEZ" userId="36f8646f-a813-407d-bc8d-e27de253b141" providerId="ADAL" clId="{9E34E575-ADCD-564E-89C3-2C16B97C5B79}" dt="2023-11-23T21:01:03.533" v="284" actId="26606"/>
          <ac:spMkLst>
            <pc:docMk/>
            <pc:sldMk cId="120075543" sldId="259"/>
            <ac:spMk id="1079" creationId="{93245F62-CCC4-49E4-B95B-EA6C1E790510}"/>
          </ac:spMkLst>
        </pc:spChg>
        <pc:spChg chg="add del">
          <ac:chgData name="STEVEN R FERNANDEZ" userId="36f8646f-a813-407d-bc8d-e27de253b141" providerId="ADAL" clId="{9E34E575-ADCD-564E-89C3-2C16B97C5B79}" dt="2023-11-23T21:01:03.533" v="284" actId="26606"/>
          <ac:spMkLst>
            <pc:docMk/>
            <pc:sldMk cId="120075543" sldId="259"/>
            <ac:spMk id="1080" creationId="{E6C0DD6B-6AA3-448F-9B99-8386295BC1B4}"/>
          </ac:spMkLst>
        </pc:spChg>
        <pc:spChg chg="add del">
          <ac:chgData name="STEVEN R FERNANDEZ" userId="36f8646f-a813-407d-bc8d-e27de253b141" providerId="ADAL" clId="{9E34E575-ADCD-564E-89C3-2C16B97C5B79}" dt="2023-11-23T21:01:03.526" v="283" actId="26606"/>
          <ac:spMkLst>
            <pc:docMk/>
            <pc:sldMk cId="120075543" sldId="259"/>
            <ac:spMk id="1085" creationId="{665DBBEF-238B-476B-96AB-8AAC3224ECEA}"/>
          </ac:spMkLst>
        </pc:spChg>
        <pc:spChg chg="add del">
          <ac:chgData name="STEVEN R FERNANDEZ" userId="36f8646f-a813-407d-bc8d-e27de253b141" providerId="ADAL" clId="{9E34E575-ADCD-564E-89C3-2C16B97C5B79}" dt="2023-11-23T21:01:03.526" v="283" actId="26606"/>
          <ac:spMkLst>
            <pc:docMk/>
            <pc:sldMk cId="120075543" sldId="259"/>
            <ac:spMk id="1087" creationId="{3FCFB1DE-0B7E-48CC-BA90-B2AB0889F9D6}"/>
          </ac:spMkLst>
        </pc:spChg>
        <pc:spChg chg="add del">
          <ac:chgData name="STEVEN R FERNANDEZ" userId="36f8646f-a813-407d-bc8d-e27de253b141" providerId="ADAL" clId="{9E34E575-ADCD-564E-89C3-2C16B97C5B79}" dt="2023-11-23T21:01:59.973" v="295" actId="26606"/>
          <ac:spMkLst>
            <pc:docMk/>
            <pc:sldMk cId="120075543" sldId="259"/>
            <ac:spMk id="1089" creationId="{A4AC5506-6312-4701-8D3C-40187889A947}"/>
          </ac:spMkLst>
        </pc:spChg>
        <pc:spChg chg="add del">
          <ac:chgData name="STEVEN R FERNANDEZ" userId="36f8646f-a813-407d-bc8d-e27de253b141" providerId="ADAL" clId="{9E34E575-ADCD-564E-89C3-2C16B97C5B79}" dt="2023-11-23T21:04:37.818" v="483" actId="26606"/>
          <ac:spMkLst>
            <pc:docMk/>
            <pc:sldMk cId="120075543" sldId="259"/>
            <ac:spMk id="1094" creationId="{53F29798-D584-4792-9B62-3F5F5C36D619}"/>
          </ac:spMkLst>
        </pc:spChg>
        <pc:spChg chg="add del">
          <ac:chgData name="STEVEN R FERNANDEZ" userId="36f8646f-a813-407d-bc8d-e27de253b141" providerId="ADAL" clId="{9E34E575-ADCD-564E-89C3-2C16B97C5B79}" dt="2023-11-23T21:03:55.766" v="442" actId="26606"/>
          <ac:spMkLst>
            <pc:docMk/>
            <pc:sldMk cId="120075543" sldId="259"/>
            <ac:spMk id="1099" creationId="{2B97F24A-32CE-4C1C-A50D-3016B394DCFB}"/>
          </ac:spMkLst>
        </pc:spChg>
        <pc:spChg chg="add del">
          <ac:chgData name="STEVEN R FERNANDEZ" userId="36f8646f-a813-407d-bc8d-e27de253b141" providerId="ADAL" clId="{9E34E575-ADCD-564E-89C3-2C16B97C5B79}" dt="2023-11-23T21:03:55.766" v="442" actId="26606"/>
          <ac:spMkLst>
            <pc:docMk/>
            <pc:sldMk cId="120075543" sldId="259"/>
            <ac:spMk id="1101" creationId="{CD8B4F24-440B-49E9-B85D-733523DC064B}"/>
          </ac:spMkLst>
        </pc:spChg>
        <pc:spChg chg="add del">
          <ac:chgData name="STEVEN R FERNANDEZ" userId="36f8646f-a813-407d-bc8d-e27de253b141" providerId="ADAL" clId="{9E34E575-ADCD-564E-89C3-2C16B97C5B79}" dt="2023-11-23T21:03:56.499" v="444" actId="26606"/>
          <ac:spMkLst>
            <pc:docMk/>
            <pc:sldMk cId="120075543" sldId="259"/>
            <ac:spMk id="1103" creationId="{2B97F24A-32CE-4C1C-A50D-3016B394DCFB}"/>
          </ac:spMkLst>
        </pc:spChg>
        <pc:spChg chg="add del">
          <ac:chgData name="STEVEN R FERNANDEZ" userId="36f8646f-a813-407d-bc8d-e27de253b141" providerId="ADAL" clId="{9E34E575-ADCD-564E-89C3-2C16B97C5B79}" dt="2023-11-23T21:03:56.499" v="444" actId="26606"/>
          <ac:spMkLst>
            <pc:docMk/>
            <pc:sldMk cId="120075543" sldId="259"/>
            <ac:spMk id="1104" creationId="{6357EC4F-235E-4222-A36F-C7878ACE37F2}"/>
          </ac:spMkLst>
        </pc:spChg>
        <pc:spChg chg="add del">
          <ac:chgData name="STEVEN R FERNANDEZ" userId="36f8646f-a813-407d-bc8d-e27de253b141" providerId="ADAL" clId="{9E34E575-ADCD-564E-89C3-2C16B97C5B79}" dt="2023-11-23T21:04:07.523" v="468" actId="26606"/>
          <ac:spMkLst>
            <pc:docMk/>
            <pc:sldMk cId="120075543" sldId="259"/>
            <ac:spMk id="1105" creationId="{E6995CE5-F890-4ABA-82A2-26507CE8D2A3}"/>
          </ac:spMkLst>
        </pc:spChg>
        <pc:spChg chg="add del">
          <ac:chgData name="STEVEN R FERNANDEZ" userId="36f8646f-a813-407d-bc8d-e27de253b141" providerId="ADAL" clId="{9E34E575-ADCD-564E-89C3-2C16B97C5B79}" dt="2023-11-23T21:03:57.013" v="446" actId="26606"/>
          <ac:spMkLst>
            <pc:docMk/>
            <pc:sldMk cId="120075543" sldId="259"/>
            <ac:spMk id="1106" creationId="{2B97F24A-32CE-4C1C-A50D-3016B394DCFB}"/>
          </ac:spMkLst>
        </pc:spChg>
        <pc:spChg chg="add del">
          <ac:chgData name="STEVEN R FERNANDEZ" userId="36f8646f-a813-407d-bc8d-e27de253b141" providerId="ADAL" clId="{9E34E575-ADCD-564E-89C3-2C16B97C5B79}" dt="2023-11-23T21:03:57.013" v="446" actId="26606"/>
          <ac:spMkLst>
            <pc:docMk/>
            <pc:sldMk cId="120075543" sldId="259"/>
            <ac:spMk id="1107" creationId="{CD8B4F24-440B-49E9-B85D-733523DC064B}"/>
          </ac:spMkLst>
        </pc:spChg>
        <pc:spChg chg="add del">
          <ac:chgData name="STEVEN R FERNANDEZ" userId="36f8646f-a813-407d-bc8d-e27de253b141" providerId="ADAL" clId="{9E34E575-ADCD-564E-89C3-2C16B97C5B79}" dt="2023-11-23T21:03:57.416" v="448" actId="26606"/>
          <ac:spMkLst>
            <pc:docMk/>
            <pc:sldMk cId="120075543" sldId="259"/>
            <ac:spMk id="1109" creationId="{2B97F24A-32CE-4C1C-A50D-3016B394DCFB}"/>
          </ac:spMkLst>
        </pc:spChg>
        <pc:spChg chg="add del">
          <ac:chgData name="STEVEN R FERNANDEZ" userId="36f8646f-a813-407d-bc8d-e27de253b141" providerId="ADAL" clId="{9E34E575-ADCD-564E-89C3-2C16B97C5B79}" dt="2023-11-23T21:03:57.416" v="448" actId="26606"/>
          <ac:spMkLst>
            <pc:docMk/>
            <pc:sldMk cId="120075543" sldId="259"/>
            <ac:spMk id="1110" creationId="{6357EC4F-235E-4222-A36F-C7878ACE37F2}"/>
          </ac:spMkLst>
        </pc:spChg>
        <pc:spChg chg="add del">
          <ac:chgData name="STEVEN R FERNANDEZ" userId="36f8646f-a813-407d-bc8d-e27de253b141" providerId="ADAL" clId="{9E34E575-ADCD-564E-89C3-2C16B97C5B79}" dt="2023-11-23T21:03:57.769" v="450" actId="26606"/>
          <ac:spMkLst>
            <pc:docMk/>
            <pc:sldMk cId="120075543" sldId="259"/>
            <ac:spMk id="1112" creationId="{2B97F24A-32CE-4C1C-A50D-3016B394DCFB}"/>
          </ac:spMkLst>
        </pc:spChg>
        <pc:spChg chg="add del">
          <ac:chgData name="STEVEN R FERNANDEZ" userId="36f8646f-a813-407d-bc8d-e27de253b141" providerId="ADAL" clId="{9E34E575-ADCD-564E-89C3-2C16B97C5B79}" dt="2023-11-23T21:03:57.769" v="450" actId="26606"/>
          <ac:spMkLst>
            <pc:docMk/>
            <pc:sldMk cId="120075543" sldId="259"/>
            <ac:spMk id="1113" creationId="{CD8B4F24-440B-49E9-B85D-733523DC064B}"/>
          </ac:spMkLst>
        </pc:spChg>
        <pc:spChg chg="add del">
          <ac:chgData name="STEVEN R FERNANDEZ" userId="36f8646f-a813-407d-bc8d-e27de253b141" providerId="ADAL" clId="{9E34E575-ADCD-564E-89C3-2C16B97C5B79}" dt="2023-11-23T21:03:58.268" v="452" actId="26606"/>
          <ac:spMkLst>
            <pc:docMk/>
            <pc:sldMk cId="120075543" sldId="259"/>
            <ac:spMk id="1115" creationId="{2B97F24A-32CE-4C1C-A50D-3016B394DCFB}"/>
          </ac:spMkLst>
        </pc:spChg>
        <pc:spChg chg="add del">
          <ac:chgData name="STEVEN R FERNANDEZ" userId="36f8646f-a813-407d-bc8d-e27de253b141" providerId="ADAL" clId="{9E34E575-ADCD-564E-89C3-2C16B97C5B79}" dt="2023-11-23T21:03:58.268" v="452" actId="26606"/>
          <ac:spMkLst>
            <pc:docMk/>
            <pc:sldMk cId="120075543" sldId="259"/>
            <ac:spMk id="1116" creationId="{6357EC4F-235E-4222-A36F-C7878ACE37F2}"/>
          </ac:spMkLst>
        </pc:spChg>
        <pc:spChg chg="add del">
          <ac:chgData name="STEVEN R FERNANDEZ" userId="36f8646f-a813-407d-bc8d-e27de253b141" providerId="ADAL" clId="{9E34E575-ADCD-564E-89C3-2C16B97C5B79}" dt="2023-11-23T21:04:00.251" v="454" actId="26606"/>
          <ac:spMkLst>
            <pc:docMk/>
            <pc:sldMk cId="120075543" sldId="259"/>
            <ac:spMk id="1118" creationId="{32AEEBC8-9D30-42EF-95F2-386C2653FBF0}"/>
          </ac:spMkLst>
        </pc:spChg>
        <pc:spChg chg="add del">
          <ac:chgData name="STEVEN R FERNANDEZ" userId="36f8646f-a813-407d-bc8d-e27de253b141" providerId="ADAL" clId="{9E34E575-ADCD-564E-89C3-2C16B97C5B79}" dt="2023-11-23T21:04:00.251" v="454" actId="26606"/>
          <ac:spMkLst>
            <pc:docMk/>
            <pc:sldMk cId="120075543" sldId="259"/>
            <ac:spMk id="1119" creationId="{2E92FA66-67D7-4CB4-94D3-E643A9AD4757}"/>
          </ac:spMkLst>
        </pc:spChg>
        <pc:spChg chg="add del">
          <ac:chgData name="STEVEN R FERNANDEZ" userId="36f8646f-a813-407d-bc8d-e27de253b141" providerId="ADAL" clId="{9E34E575-ADCD-564E-89C3-2C16B97C5B79}" dt="2023-11-23T21:04:00.827" v="456" actId="26606"/>
          <ac:spMkLst>
            <pc:docMk/>
            <pc:sldMk cId="120075543" sldId="259"/>
            <ac:spMk id="1121" creationId="{2B97F24A-32CE-4C1C-A50D-3016B394DCFB}"/>
          </ac:spMkLst>
        </pc:spChg>
        <pc:spChg chg="add del">
          <ac:chgData name="STEVEN R FERNANDEZ" userId="36f8646f-a813-407d-bc8d-e27de253b141" providerId="ADAL" clId="{9E34E575-ADCD-564E-89C3-2C16B97C5B79}" dt="2023-11-23T21:04:00.827" v="456" actId="26606"/>
          <ac:spMkLst>
            <pc:docMk/>
            <pc:sldMk cId="120075543" sldId="259"/>
            <ac:spMk id="1122" creationId="{CD8B4F24-440B-49E9-B85D-733523DC064B}"/>
          </ac:spMkLst>
        </pc:spChg>
        <pc:spChg chg="add del">
          <ac:chgData name="STEVEN R FERNANDEZ" userId="36f8646f-a813-407d-bc8d-e27de253b141" providerId="ADAL" clId="{9E34E575-ADCD-564E-89C3-2C16B97C5B79}" dt="2023-11-23T21:04:01.498" v="458" actId="26606"/>
          <ac:spMkLst>
            <pc:docMk/>
            <pc:sldMk cId="120075543" sldId="259"/>
            <ac:spMk id="1124" creationId="{2B97F24A-32CE-4C1C-A50D-3016B394DCFB}"/>
          </ac:spMkLst>
        </pc:spChg>
        <pc:spChg chg="add del">
          <ac:chgData name="STEVEN R FERNANDEZ" userId="36f8646f-a813-407d-bc8d-e27de253b141" providerId="ADAL" clId="{9E34E575-ADCD-564E-89C3-2C16B97C5B79}" dt="2023-11-23T21:04:01.498" v="458" actId="26606"/>
          <ac:spMkLst>
            <pc:docMk/>
            <pc:sldMk cId="120075543" sldId="259"/>
            <ac:spMk id="1125" creationId="{6357EC4F-235E-4222-A36F-C7878ACE37F2}"/>
          </ac:spMkLst>
        </pc:spChg>
        <pc:spChg chg="add del">
          <ac:chgData name="STEVEN R FERNANDEZ" userId="36f8646f-a813-407d-bc8d-e27de253b141" providerId="ADAL" clId="{9E34E575-ADCD-564E-89C3-2C16B97C5B79}" dt="2023-11-23T21:04:01.836" v="460" actId="26606"/>
          <ac:spMkLst>
            <pc:docMk/>
            <pc:sldMk cId="120075543" sldId="259"/>
            <ac:spMk id="1127" creationId="{2B97F24A-32CE-4C1C-A50D-3016B394DCFB}"/>
          </ac:spMkLst>
        </pc:spChg>
        <pc:spChg chg="add del">
          <ac:chgData name="STEVEN R FERNANDEZ" userId="36f8646f-a813-407d-bc8d-e27de253b141" providerId="ADAL" clId="{9E34E575-ADCD-564E-89C3-2C16B97C5B79}" dt="2023-11-23T21:04:01.836" v="460" actId="26606"/>
          <ac:spMkLst>
            <pc:docMk/>
            <pc:sldMk cId="120075543" sldId="259"/>
            <ac:spMk id="1128" creationId="{CD8B4F24-440B-49E9-B85D-733523DC064B}"/>
          </ac:spMkLst>
        </pc:spChg>
        <pc:spChg chg="add del">
          <ac:chgData name="STEVEN R FERNANDEZ" userId="36f8646f-a813-407d-bc8d-e27de253b141" providerId="ADAL" clId="{9E34E575-ADCD-564E-89C3-2C16B97C5B79}" dt="2023-11-23T21:04:02.164" v="462" actId="26606"/>
          <ac:spMkLst>
            <pc:docMk/>
            <pc:sldMk cId="120075543" sldId="259"/>
            <ac:spMk id="1130" creationId="{2B97F24A-32CE-4C1C-A50D-3016B394DCFB}"/>
          </ac:spMkLst>
        </pc:spChg>
        <pc:spChg chg="add del">
          <ac:chgData name="STEVEN R FERNANDEZ" userId="36f8646f-a813-407d-bc8d-e27de253b141" providerId="ADAL" clId="{9E34E575-ADCD-564E-89C3-2C16B97C5B79}" dt="2023-11-23T21:04:02.164" v="462" actId="26606"/>
          <ac:spMkLst>
            <pc:docMk/>
            <pc:sldMk cId="120075543" sldId="259"/>
            <ac:spMk id="1131" creationId="{6357EC4F-235E-4222-A36F-C7878ACE37F2}"/>
          </ac:spMkLst>
        </pc:spChg>
        <pc:spChg chg="add del">
          <ac:chgData name="STEVEN R FERNANDEZ" userId="36f8646f-a813-407d-bc8d-e27de253b141" providerId="ADAL" clId="{9E34E575-ADCD-564E-89C3-2C16B97C5B79}" dt="2023-11-23T21:04:02.497" v="464" actId="26606"/>
          <ac:spMkLst>
            <pc:docMk/>
            <pc:sldMk cId="120075543" sldId="259"/>
            <ac:spMk id="1133" creationId="{2B97F24A-32CE-4C1C-A50D-3016B394DCFB}"/>
          </ac:spMkLst>
        </pc:spChg>
        <pc:spChg chg="add del">
          <ac:chgData name="STEVEN R FERNANDEZ" userId="36f8646f-a813-407d-bc8d-e27de253b141" providerId="ADAL" clId="{9E34E575-ADCD-564E-89C3-2C16B97C5B79}" dt="2023-11-23T21:04:02.497" v="464" actId="26606"/>
          <ac:spMkLst>
            <pc:docMk/>
            <pc:sldMk cId="120075543" sldId="259"/>
            <ac:spMk id="1134" creationId="{CD8B4F24-440B-49E9-B85D-733523DC064B}"/>
          </ac:spMkLst>
        </pc:spChg>
        <pc:spChg chg="add del">
          <ac:chgData name="STEVEN R FERNANDEZ" userId="36f8646f-a813-407d-bc8d-e27de253b141" providerId="ADAL" clId="{9E34E575-ADCD-564E-89C3-2C16B97C5B79}" dt="2023-11-23T21:04:03.526" v="466" actId="26606"/>
          <ac:spMkLst>
            <pc:docMk/>
            <pc:sldMk cId="120075543" sldId="259"/>
            <ac:spMk id="1136" creationId="{2B97F24A-32CE-4C1C-A50D-3016B394DCFB}"/>
          </ac:spMkLst>
        </pc:spChg>
        <pc:spChg chg="add del">
          <ac:chgData name="STEVEN R FERNANDEZ" userId="36f8646f-a813-407d-bc8d-e27de253b141" providerId="ADAL" clId="{9E34E575-ADCD-564E-89C3-2C16B97C5B79}" dt="2023-11-23T21:04:03.526" v="466" actId="26606"/>
          <ac:spMkLst>
            <pc:docMk/>
            <pc:sldMk cId="120075543" sldId="259"/>
            <ac:spMk id="1137" creationId="{6357EC4F-235E-4222-A36F-C7878ACE37F2}"/>
          </ac:spMkLst>
        </pc:spChg>
        <pc:spChg chg="add del">
          <ac:chgData name="STEVEN R FERNANDEZ" userId="36f8646f-a813-407d-bc8d-e27de253b141" providerId="ADAL" clId="{9E34E575-ADCD-564E-89C3-2C16B97C5B79}" dt="2023-11-23T21:04:07.523" v="468" actId="26606"/>
          <ac:spMkLst>
            <pc:docMk/>
            <pc:sldMk cId="120075543" sldId="259"/>
            <ac:spMk id="1139" creationId="{058A14AF-9FB5-4CC7-BA35-E8E85D3EDF0E}"/>
          </ac:spMkLst>
        </pc:spChg>
        <pc:spChg chg="add del">
          <ac:chgData name="STEVEN R FERNANDEZ" userId="36f8646f-a813-407d-bc8d-e27de253b141" providerId="ADAL" clId="{9E34E575-ADCD-564E-89C3-2C16B97C5B79}" dt="2023-11-23T21:04:07.523" v="468" actId="26606"/>
          <ac:spMkLst>
            <pc:docMk/>
            <pc:sldMk cId="120075543" sldId="259"/>
            <ac:spMk id="1140" creationId="{3A9A4357-BD1D-4622-A4FE-766E6AB8DE84}"/>
          </ac:spMkLst>
        </pc:spChg>
        <pc:spChg chg="add del">
          <ac:chgData name="STEVEN R FERNANDEZ" userId="36f8646f-a813-407d-bc8d-e27de253b141" providerId="ADAL" clId="{9E34E575-ADCD-564E-89C3-2C16B97C5B79}" dt="2023-11-23T21:04:07.523" v="468" actId="26606"/>
          <ac:spMkLst>
            <pc:docMk/>
            <pc:sldMk cId="120075543" sldId="259"/>
            <ac:spMk id="1141" creationId="{E659831F-0D9A-4C63-9EBB-8435B85A440F}"/>
          </ac:spMkLst>
        </pc:spChg>
        <pc:spChg chg="add del">
          <ac:chgData name="STEVEN R FERNANDEZ" userId="36f8646f-a813-407d-bc8d-e27de253b141" providerId="ADAL" clId="{9E34E575-ADCD-564E-89C3-2C16B97C5B79}" dt="2023-11-23T21:04:09.457" v="470" actId="26606"/>
          <ac:spMkLst>
            <pc:docMk/>
            <pc:sldMk cId="120075543" sldId="259"/>
            <ac:spMk id="1143" creationId="{A8908DB7-C3A6-4FCB-9820-CEE02B398C4A}"/>
          </ac:spMkLst>
        </pc:spChg>
        <pc:spChg chg="add del">
          <ac:chgData name="STEVEN R FERNANDEZ" userId="36f8646f-a813-407d-bc8d-e27de253b141" providerId="ADAL" clId="{9E34E575-ADCD-564E-89C3-2C16B97C5B79}" dt="2023-11-23T21:04:09.457" v="470" actId="26606"/>
          <ac:spMkLst>
            <pc:docMk/>
            <pc:sldMk cId="120075543" sldId="259"/>
            <ac:spMk id="1144" creationId="{535742DD-1B16-4E9D-B715-0D74B4574A68}"/>
          </ac:spMkLst>
        </pc:spChg>
        <pc:spChg chg="add del">
          <ac:chgData name="STEVEN R FERNANDEZ" userId="36f8646f-a813-407d-bc8d-e27de253b141" providerId="ADAL" clId="{9E34E575-ADCD-564E-89C3-2C16B97C5B79}" dt="2023-11-23T21:04:15.149" v="472" actId="26606"/>
          <ac:spMkLst>
            <pc:docMk/>
            <pc:sldMk cId="120075543" sldId="259"/>
            <ac:spMk id="1146" creationId="{7FF47CB7-972F-479F-A36D-9E72D26EC8DA}"/>
          </ac:spMkLst>
        </pc:spChg>
        <pc:spChg chg="add del">
          <ac:chgData name="STEVEN R FERNANDEZ" userId="36f8646f-a813-407d-bc8d-e27de253b141" providerId="ADAL" clId="{9E34E575-ADCD-564E-89C3-2C16B97C5B79}" dt="2023-11-23T21:04:15.149" v="472" actId="26606"/>
          <ac:spMkLst>
            <pc:docMk/>
            <pc:sldMk cId="120075543" sldId="259"/>
            <ac:spMk id="1147" creationId="{0D153B68-5844-490D-8E67-F616D6D721CA}"/>
          </ac:spMkLst>
        </pc:spChg>
        <pc:spChg chg="add del">
          <ac:chgData name="STEVEN R FERNANDEZ" userId="36f8646f-a813-407d-bc8d-e27de253b141" providerId="ADAL" clId="{9E34E575-ADCD-564E-89C3-2C16B97C5B79}" dt="2023-11-23T21:04:15.149" v="472" actId="26606"/>
          <ac:spMkLst>
            <pc:docMk/>
            <pc:sldMk cId="120075543" sldId="259"/>
            <ac:spMk id="1148" creationId="{9A0D773F-7A7D-4DBB-9DEA-86BB8B8F4BC8}"/>
          </ac:spMkLst>
        </pc:spChg>
        <pc:spChg chg="add del">
          <ac:chgData name="STEVEN R FERNANDEZ" userId="36f8646f-a813-407d-bc8d-e27de253b141" providerId="ADAL" clId="{9E34E575-ADCD-564E-89C3-2C16B97C5B79}" dt="2023-11-23T21:04:25.712" v="476" actId="26606"/>
          <ac:spMkLst>
            <pc:docMk/>
            <pc:sldMk cId="120075543" sldId="259"/>
            <ac:spMk id="1153" creationId="{45D37F4E-DDB4-456B-97E0-9937730A039F}"/>
          </ac:spMkLst>
        </pc:spChg>
        <pc:spChg chg="add del">
          <ac:chgData name="STEVEN R FERNANDEZ" userId="36f8646f-a813-407d-bc8d-e27de253b141" providerId="ADAL" clId="{9E34E575-ADCD-564E-89C3-2C16B97C5B79}" dt="2023-11-23T21:04:25.712" v="476" actId="26606"/>
          <ac:spMkLst>
            <pc:docMk/>
            <pc:sldMk cId="120075543" sldId="259"/>
            <ac:spMk id="1154" creationId="{B2DD41CD-8F47-4F56-AD12-4E2FF7696987}"/>
          </ac:spMkLst>
        </pc:spChg>
        <pc:spChg chg="add del">
          <ac:chgData name="STEVEN R FERNANDEZ" userId="36f8646f-a813-407d-bc8d-e27de253b141" providerId="ADAL" clId="{9E34E575-ADCD-564E-89C3-2C16B97C5B79}" dt="2023-11-23T21:04:36.563" v="478" actId="26606"/>
          <ac:spMkLst>
            <pc:docMk/>
            <pc:sldMk cId="120075543" sldId="259"/>
            <ac:spMk id="1156" creationId="{C0A1ED06-4733-4020-9C60-81D4D801408D}"/>
          </ac:spMkLst>
        </pc:spChg>
        <pc:spChg chg="add del">
          <ac:chgData name="STEVEN R FERNANDEZ" userId="36f8646f-a813-407d-bc8d-e27de253b141" providerId="ADAL" clId="{9E34E575-ADCD-564E-89C3-2C16B97C5B79}" dt="2023-11-23T21:04:36.563" v="478" actId="26606"/>
          <ac:spMkLst>
            <pc:docMk/>
            <pc:sldMk cId="120075543" sldId="259"/>
            <ac:spMk id="1157" creationId="{B0CA3509-3AF9-45FE-93ED-57BB5D5E8E07}"/>
          </ac:spMkLst>
        </pc:spChg>
        <pc:spChg chg="add del">
          <ac:chgData name="STEVEN R FERNANDEZ" userId="36f8646f-a813-407d-bc8d-e27de253b141" providerId="ADAL" clId="{9E34E575-ADCD-564E-89C3-2C16B97C5B79}" dt="2023-11-23T21:04:37.218" v="480" actId="26606"/>
          <ac:spMkLst>
            <pc:docMk/>
            <pc:sldMk cId="120075543" sldId="259"/>
            <ac:spMk id="1159" creationId="{2B97F24A-32CE-4C1C-A50D-3016B394DCFB}"/>
          </ac:spMkLst>
        </pc:spChg>
        <pc:spChg chg="add del">
          <ac:chgData name="STEVEN R FERNANDEZ" userId="36f8646f-a813-407d-bc8d-e27de253b141" providerId="ADAL" clId="{9E34E575-ADCD-564E-89C3-2C16B97C5B79}" dt="2023-11-23T21:04:37.218" v="480" actId="26606"/>
          <ac:spMkLst>
            <pc:docMk/>
            <pc:sldMk cId="120075543" sldId="259"/>
            <ac:spMk id="1160" creationId="{CD8B4F24-440B-49E9-B85D-733523DC064B}"/>
          </ac:spMkLst>
        </pc:spChg>
        <pc:spChg chg="add del">
          <ac:chgData name="STEVEN R FERNANDEZ" userId="36f8646f-a813-407d-bc8d-e27de253b141" providerId="ADAL" clId="{9E34E575-ADCD-564E-89C3-2C16B97C5B79}" dt="2023-11-23T21:04:37.802" v="482" actId="26606"/>
          <ac:spMkLst>
            <pc:docMk/>
            <pc:sldMk cId="120075543" sldId="259"/>
            <ac:spMk id="1162" creationId="{2B97F24A-32CE-4C1C-A50D-3016B394DCFB}"/>
          </ac:spMkLst>
        </pc:spChg>
        <pc:spChg chg="add del">
          <ac:chgData name="STEVEN R FERNANDEZ" userId="36f8646f-a813-407d-bc8d-e27de253b141" providerId="ADAL" clId="{9E34E575-ADCD-564E-89C3-2C16B97C5B79}" dt="2023-11-23T21:04:37.802" v="482" actId="26606"/>
          <ac:spMkLst>
            <pc:docMk/>
            <pc:sldMk cId="120075543" sldId="259"/>
            <ac:spMk id="1163" creationId="{6357EC4F-235E-4222-A36F-C7878ACE37F2}"/>
          </ac:spMkLst>
        </pc:spChg>
        <pc:spChg chg="add del">
          <ac:chgData name="STEVEN R FERNANDEZ" userId="36f8646f-a813-407d-bc8d-e27de253b141" providerId="ADAL" clId="{9E34E575-ADCD-564E-89C3-2C16B97C5B79}" dt="2023-11-23T22:40:55.027" v="4008"/>
          <ac:spMkLst>
            <pc:docMk/>
            <pc:sldMk cId="120075543" sldId="259"/>
            <ac:spMk id="1165" creationId="{2B97F24A-32CE-4C1C-A50D-3016B394DCFB}"/>
          </ac:spMkLst>
        </pc:spChg>
        <pc:spChg chg="add del">
          <ac:chgData name="STEVEN R FERNANDEZ" userId="36f8646f-a813-407d-bc8d-e27de253b141" providerId="ADAL" clId="{9E34E575-ADCD-564E-89C3-2C16B97C5B79}" dt="2023-11-23T22:40:55.027" v="4008"/>
          <ac:spMkLst>
            <pc:docMk/>
            <pc:sldMk cId="120075543" sldId="259"/>
            <ac:spMk id="1166" creationId="{CD8B4F24-440B-49E9-B85D-733523DC064B}"/>
          </ac:spMkLst>
        </pc:spChg>
        <pc:grpChg chg="add del">
          <ac:chgData name="STEVEN R FERNANDEZ" userId="36f8646f-a813-407d-bc8d-e27de253b141" providerId="ADAL" clId="{9E34E575-ADCD-564E-89C3-2C16B97C5B79}" dt="2023-11-23T20:57:57.765" v="238" actId="26606"/>
          <ac:grpSpMkLst>
            <pc:docMk/>
            <pc:sldMk cId="120075543" sldId="259"/>
            <ac:grpSpMk id="1033" creationId="{032D8612-31EB-44CF-A1D0-14FD4C705424}"/>
          </ac:grpSpMkLst>
        </pc:grpChg>
        <pc:grpChg chg="add del">
          <ac:chgData name="STEVEN R FERNANDEZ" userId="36f8646f-a813-407d-bc8d-e27de253b141" providerId="ADAL" clId="{9E34E575-ADCD-564E-89C3-2C16B97C5B79}" dt="2023-11-23T20:59:01.661" v="268" actId="26606"/>
          <ac:grpSpMkLst>
            <pc:docMk/>
            <pc:sldMk cId="120075543" sldId="259"/>
            <ac:grpSpMk id="1045" creationId="{032D8612-31EB-44CF-A1D0-14FD4C705424}"/>
          </ac:grpSpMkLst>
        </pc:grpChg>
        <pc:grpChg chg="add del">
          <ac:chgData name="STEVEN R FERNANDEZ" userId="36f8646f-a813-407d-bc8d-e27de253b141" providerId="ADAL" clId="{9E34E575-ADCD-564E-89C3-2C16B97C5B79}" dt="2023-11-23T21:04:18.965" v="474" actId="26606"/>
          <ac:grpSpMkLst>
            <pc:docMk/>
            <pc:sldMk cId="120075543" sldId="259"/>
            <ac:grpSpMk id="1150" creationId="{6258F736-B256-8039-9DC6-F4E49A5C5AD5}"/>
          </ac:grpSpMkLst>
        </pc:grpChg>
        <pc:picChg chg="add mod ord">
          <ac:chgData name="STEVEN R FERNANDEZ" userId="36f8646f-a813-407d-bc8d-e27de253b141" providerId="ADAL" clId="{9E34E575-ADCD-564E-89C3-2C16B97C5B79}" dt="2023-11-23T21:05:05.128" v="491" actId="1076"/>
          <ac:picMkLst>
            <pc:docMk/>
            <pc:sldMk cId="120075543" sldId="259"/>
            <ac:picMk id="1026" creationId="{E49CC436-D621-5B74-3EC4-B7FC3049E5E4}"/>
          </ac:picMkLst>
        </pc:picChg>
        <pc:cxnChg chg="add del">
          <ac:chgData name="STEVEN R FERNANDEZ" userId="36f8646f-a813-407d-bc8d-e27de253b141" providerId="ADAL" clId="{9E34E575-ADCD-564E-89C3-2C16B97C5B79}" dt="2023-11-23T20:58:59.679" v="266" actId="26606"/>
          <ac:cxnSpMkLst>
            <pc:docMk/>
            <pc:sldMk cId="120075543" sldId="259"/>
            <ac:cxnSpMk id="1034" creationId="{AA2EAA10-076F-46BD-8F0F-B9A2FB77A85C}"/>
          </ac:cxnSpMkLst>
        </pc:cxnChg>
        <pc:cxnChg chg="add del">
          <ac:chgData name="STEVEN R FERNANDEZ" userId="36f8646f-a813-407d-bc8d-e27de253b141" providerId="ADAL" clId="{9E34E575-ADCD-564E-89C3-2C16B97C5B79}" dt="2023-11-23T20:58:59.679" v="266" actId="26606"/>
          <ac:cxnSpMkLst>
            <pc:docMk/>
            <pc:sldMk cId="120075543" sldId="259"/>
            <ac:cxnSpMk id="1036" creationId="{D891E407-403B-4764-86C9-33A56D3BCAA3}"/>
          </ac:cxnSpMkLst>
        </pc:cxnChg>
      </pc:sldChg>
      <pc:sldChg chg="addSp delSp modSp new mod setBg delDesignElem">
        <pc:chgData name="STEVEN R FERNANDEZ" userId="36f8646f-a813-407d-bc8d-e27de253b141" providerId="ADAL" clId="{9E34E575-ADCD-564E-89C3-2C16B97C5B79}" dt="2023-12-18T14:29:12.152" v="6628" actId="5793"/>
        <pc:sldMkLst>
          <pc:docMk/>
          <pc:sldMk cId="2789363346" sldId="260"/>
        </pc:sldMkLst>
        <pc:spChg chg="mod">
          <ac:chgData name="STEVEN R FERNANDEZ" userId="36f8646f-a813-407d-bc8d-e27de253b141" providerId="ADAL" clId="{9E34E575-ADCD-564E-89C3-2C16B97C5B79}" dt="2023-12-18T14:28:13.630" v="6613" actId="26606"/>
          <ac:spMkLst>
            <pc:docMk/>
            <pc:sldMk cId="2789363346" sldId="260"/>
            <ac:spMk id="2" creationId="{D7858DF6-0B7C-9CEE-0A2F-CBCACFA6F533}"/>
          </ac:spMkLst>
        </pc:spChg>
        <pc:spChg chg="del">
          <ac:chgData name="STEVEN R FERNANDEZ" userId="36f8646f-a813-407d-bc8d-e27de253b141" providerId="ADAL" clId="{9E34E575-ADCD-564E-89C3-2C16B97C5B79}" dt="2023-11-23T21:06:09.380" v="551" actId="478"/>
          <ac:spMkLst>
            <pc:docMk/>
            <pc:sldMk cId="2789363346" sldId="260"/>
            <ac:spMk id="3" creationId="{1148FB54-8175-2CDE-2B2F-42730C5EBC6F}"/>
          </ac:spMkLst>
        </pc:spChg>
        <pc:spChg chg="add mod">
          <ac:chgData name="STEVEN R FERNANDEZ" userId="36f8646f-a813-407d-bc8d-e27de253b141" providerId="ADAL" clId="{9E34E575-ADCD-564E-89C3-2C16B97C5B79}" dt="2023-12-18T14:29:12.152" v="6628" actId="5793"/>
          <ac:spMkLst>
            <pc:docMk/>
            <pc:sldMk cId="2789363346" sldId="260"/>
            <ac:spMk id="4" creationId="{40BF13B0-F58A-BBB0-193F-0A8EBC48367B}"/>
          </ac:spMkLst>
        </pc:spChg>
        <pc:spChg chg="add del">
          <ac:chgData name="STEVEN R FERNANDEZ" userId="36f8646f-a813-407d-bc8d-e27de253b141" providerId="ADAL" clId="{9E34E575-ADCD-564E-89C3-2C16B97C5B79}" dt="2023-12-18T14:27:14.563" v="6605" actId="26606"/>
          <ac:spMkLst>
            <pc:docMk/>
            <pc:sldMk cId="2789363346" sldId="260"/>
            <ac:spMk id="1033" creationId="{69D47016-023F-44BD-981C-50E7A10A6609}"/>
          </ac:spMkLst>
        </pc:spChg>
        <pc:spChg chg="add del">
          <ac:chgData name="STEVEN R FERNANDEZ" userId="36f8646f-a813-407d-bc8d-e27de253b141" providerId="ADAL" clId="{9E34E575-ADCD-564E-89C3-2C16B97C5B79}" dt="2023-12-18T14:27:14.563" v="6605" actId="26606"/>
          <ac:spMkLst>
            <pc:docMk/>
            <pc:sldMk cId="2789363346" sldId="260"/>
            <ac:spMk id="1035" creationId="{6D8B37B0-0682-433E-BC8D-498C04ABD9A7}"/>
          </ac:spMkLst>
        </pc:spChg>
        <pc:spChg chg="add del">
          <ac:chgData name="STEVEN R FERNANDEZ" userId="36f8646f-a813-407d-bc8d-e27de253b141" providerId="ADAL" clId="{9E34E575-ADCD-564E-89C3-2C16B97C5B79}" dt="2023-12-18T14:28:13.630" v="6613" actId="26606"/>
          <ac:spMkLst>
            <pc:docMk/>
            <pc:sldMk cId="2789363346" sldId="260"/>
            <ac:spMk id="1040" creationId="{2B97F24A-32CE-4C1C-A50D-3016B394DCFB}"/>
          </ac:spMkLst>
        </pc:spChg>
        <pc:spChg chg="add del">
          <ac:chgData name="STEVEN R FERNANDEZ" userId="36f8646f-a813-407d-bc8d-e27de253b141" providerId="ADAL" clId="{9E34E575-ADCD-564E-89C3-2C16B97C5B79}" dt="2023-12-18T14:28:13.630" v="6613" actId="26606"/>
          <ac:spMkLst>
            <pc:docMk/>
            <pc:sldMk cId="2789363346" sldId="260"/>
            <ac:spMk id="1042" creationId="{CD8B4F24-440B-49E9-B85D-733523DC064B}"/>
          </ac:spMkLst>
        </pc:spChg>
        <pc:spChg chg="add">
          <ac:chgData name="STEVEN R FERNANDEZ" userId="36f8646f-a813-407d-bc8d-e27de253b141" providerId="ADAL" clId="{9E34E575-ADCD-564E-89C3-2C16B97C5B79}" dt="2023-12-18T14:28:13.630" v="6613" actId="26606"/>
          <ac:spMkLst>
            <pc:docMk/>
            <pc:sldMk cId="2789363346" sldId="260"/>
            <ac:spMk id="1047" creationId="{2B97F24A-32CE-4C1C-A50D-3016B394DCFB}"/>
          </ac:spMkLst>
        </pc:spChg>
        <pc:spChg chg="add">
          <ac:chgData name="STEVEN R FERNANDEZ" userId="36f8646f-a813-407d-bc8d-e27de253b141" providerId="ADAL" clId="{9E34E575-ADCD-564E-89C3-2C16B97C5B79}" dt="2023-12-18T14:28:13.630" v="6613" actId="26606"/>
          <ac:spMkLst>
            <pc:docMk/>
            <pc:sldMk cId="2789363346" sldId="260"/>
            <ac:spMk id="1049" creationId="{CD8B4F24-440B-49E9-B85D-733523DC064B}"/>
          </ac:spMkLst>
        </pc:spChg>
        <pc:picChg chg="add del mod">
          <ac:chgData name="STEVEN R FERNANDEZ" userId="36f8646f-a813-407d-bc8d-e27de253b141" providerId="ADAL" clId="{9E34E575-ADCD-564E-89C3-2C16B97C5B79}" dt="2023-12-18T14:26:14.026" v="6603" actId="478"/>
          <ac:picMkLst>
            <pc:docMk/>
            <pc:sldMk cId="2789363346" sldId="260"/>
            <ac:picMk id="3" creationId="{4959EDCA-34EF-1160-5562-C1B585FA657D}"/>
          </ac:picMkLst>
        </pc:picChg>
        <pc:picChg chg="add mod ord">
          <ac:chgData name="STEVEN R FERNANDEZ" userId="36f8646f-a813-407d-bc8d-e27de253b141" providerId="ADAL" clId="{9E34E575-ADCD-564E-89C3-2C16B97C5B79}" dt="2023-12-18T14:28:28.853" v="6615" actId="14100"/>
          <ac:picMkLst>
            <pc:docMk/>
            <pc:sldMk cId="2789363346" sldId="260"/>
            <ac:picMk id="1026" creationId="{CF1E1EA8-8966-5118-EC29-799E7FF5ECE0}"/>
          </ac:picMkLst>
        </pc:picChg>
        <pc:picChg chg="add del mod">
          <ac:chgData name="STEVEN R FERNANDEZ" userId="36f8646f-a813-407d-bc8d-e27de253b141" providerId="ADAL" clId="{9E34E575-ADCD-564E-89C3-2C16B97C5B79}" dt="2023-12-14T23:30:39.402" v="6588" actId="478"/>
          <ac:picMkLst>
            <pc:docMk/>
            <pc:sldMk cId="2789363346" sldId="260"/>
            <ac:picMk id="1028" creationId="{F08F4DB3-480E-0C59-C1D3-CC2FDA5FC006}"/>
          </ac:picMkLst>
        </pc:picChg>
      </pc:sldChg>
      <pc:sldChg chg="addSp delSp modSp new mod setBg delDesignElem">
        <pc:chgData name="STEVEN R FERNANDEZ" userId="36f8646f-a813-407d-bc8d-e27de253b141" providerId="ADAL" clId="{9E34E575-ADCD-564E-89C3-2C16B97C5B79}" dt="2023-12-14T22:34:52.671" v="6579" actId="20577"/>
        <pc:sldMkLst>
          <pc:docMk/>
          <pc:sldMk cId="3247181551" sldId="261"/>
        </pc:sldMkLst>
        <pc:spChg chg="mod">
          <ac:chgData name="STEVEN R FERNANDEZ" userId="36f8646f-a813-407d-bc8d-e27de253b141" providerId="ADAL" clId="{9E34E575-ADCD-564E-89C3-2C16B97C5B79}" dt="2023-12-14T22:34:52.671" v="6579" actId="20577"/>
          <ac:spMkLst>
            <pc:docMk/>
            <pc:sldMk cId="3247181551" sldId="261"/>
            <ac:spMk id="2" creationId="{3A2137A7-711F-4CA5-F45D-945943821AC7}"/>
          </ac:spMkLst>
        </pc:spChg>
        <pc:spChg chg="del mod">
          <ac:chgData name="STEVEN R FERNANDEZ" userId="36f8646f-a813-407d-bc8d-e27de253b141" providerId="ADAL" clId="{9E34E575-ADCD-564E-89C3-2C16B97C5B79}" dt="2023-11-23T21:13:04.054" v="1063" actId="478"/>
          <ac:spMkLst>
            <pc:docMk/>
            <pc:sldMk cId="3247181551" sldId="261"/>
            <ac:spMk id="3" creationId="{3A4FE33E-94A2-792F-C5C4-41A60EB537BB}"/>
          </ac:spMkLst>
        </pc:spChg>
        <pc:spChg chg="add del">
          <ac:chgData name="STEVEN R FERNANDEZ" userId="36f8646f-a813-407d-bc8d-e27de253b141" providerId="ADAL" clId="{9E34E575-ADCD-564E-89C3-2C16B97C5B79}" dt="2023-11-23T22:40:55.027" v="4008"/>
          <ac:spMkLst>
            <pc:docMk/>
            <pc:sldMk cId="3247181551" sldId="261"/>
            <ac:spMk id="7" creationId="{FFD48BC7-DC40-47DE-87EE-9F4B6ECB9ABB}"/>
          </ac:spMkLst>
        </pc:spChg>
        <pc:spChg chg="add del">
          <ac:chgData name="STEVEN R FERNANDEZ" userId="36f8646f-a813-407d-bc8d-e27de253b141" providerId="ADAL" clId="{9E34E575-ADCD-564E-89C3-2C16B97C5B79}" dt="2023-11-23T22:40:55.027" v="4008"/>
          <ac:spMkLst>
            <pc:docMk/>
            <pc:sldMk cId="3247181551" sldId="261"/>
            <ac:spMk id="9" creationId="{E502BBC7-2C76-46F3-BC24-5985BC13DB88}"/>
          </ac:spMkLst>
        </pc:spChg>
        <pc:spChg chg="add del">
          <ac:chgData name="STEVEN R FERNANDEZ" userId="36f8646f-a813-407d-bc8d-e27de253b141" providerId="ADAL" clId="{9E34E575-ADCD-564E-89C3-2C16B97C5B79}" dt="2023-11-23T22:40:55.027" v="4008"/>
          <ac:spMkLst>
            <pc:docMk/>
            <pc:sldMk cId="3247181551" sldId="261"/>
            <ac:spMk id="11" creationId="{C7F28D52-2A5F-4D23-81AE-7CB8B591C7AF}"/>
          </ac:spMkLst>
        </pc:spChg>
        <pc:spChg chg="add del">
          <ac:chgData name="STEVEN R FERNANDEZ" userId="36f8646f-a813-407d-bc8d-e27de253b141" providerId="ADAL" clId="{9E34E575-ADCD-564E-89C3-2C16B97C5B79}" dt="2023-11-23T22:40:55.027" v="4008"/>
          <ac:spMkLst>
            <pc:docMk/>
            <pc:sldMk cId="3247181551" sldId="261"/>
            <ac:spMk id="13" creationId="{3629484E-3792-4B3D-89AD-7C8A1ED0E0D4}"/>
          </ac:spMkLst>
        </pc:spChg>
      </pc:sldChg>
      <pc:sldChg chg="addSp delSp modSp new mod setBg delDesignElem">
        <pc:chgData name="STEVEN R FERNANDEZ" userId="36f8646f-a813-407d-bc8d-e27de253b141" providerId="ADAL" clId="{9E34E575-ADCD-564E-89C3-2C16B97C5B79}" dt="2023-12-18T18:53:40.912" v="6674" actId="14100"/>
        <pc:sldMkLst>
          <pc:docMk/>
          <pc:sldMk cId="779571215" sldId="262"/>
        </pc:sldMkLst>
        <pc:spChg chg="mod">
          <ac:chgData name="STEVEN R FERNANDEZ" userId="36f8646f-a813-407d-bc8d-e27de253b141" providerId="ADAL" clId="{9E34E575-ADCD-564E-89C3-2C16B97C5B79}" dt="2023-11-28T22:42:53.066" v="4276" actId="20577"/>
          <ac:spMkLst>
            <pc:docMk/>
            <pc:sldMk cId="779571215" sldId="262"/>
            <ac:spMk id="2" creationId="{8BE7D178-3960-8475-C920-C4E501EF7C22}"/>
          </ac:spMkLst>
        </pc:spChg>
        <pc:spChg chg="del">
          <ac:chgData name="STEVEN R FERNANDEZ" userId="36f8646f-a813-407d-bc8d-e27de253b141" providerId="ADAL" clId="{9E34E575-ADCD-564E-89C3-2C16B97C5B79}" dt="2023-11-23T21:17:25.035" v="1067" actId="478"/>
          <ac:spMkLst>
            <pc:docMk/>
            <pc:sldMk cId="779571215" sldId="262"/>
            <ac:spMk id="3" creationId="{1F181073-9B51-B657-DFB9-C431C62F2A5A}"/>
          </ac:spMkLst>
        </pc:spChg>
        <pc:spChg chg="add del mod">
          <ac:chgData name="STEVEN R FERNANDEZ" userId="36f8646f-a813-407d-bc8d-e27de253b141" providerId="ADAL" clId="{9E34E575-ADCD-564E-89C3-2C16B97C5B79}" dt="2023-11-23T21:20:39.489" v="1175"/>
          <ac:spMkLst>
            <pc:docMk/>
            <pc:sldMk cId="779571215" sldId="262"/>
            <ac:spMk id="3" creationId="{965E1205-7C92-346E-9C7C-F07B7A4F32BA}"/>
          </ac:spMkLst>
        </pc:spChg>
        <pc:spChg chg="add mod">
          <ac:chgData name="STEVEN R FERNANDEZ" userId="36f8646f-a813-407d-bc8d-e27de253b141" providerId="ADAL" clId="{9E34E575-ADCD-564E-89C3-2C16B97C5B79}" dt="2023-11-28T22:43:10.752" v="4283" actId="20577"/>
          <ac:spMkLst>
            <pc:docMk/>
            <pc:sldMk cId="779571215" sldId="262"/>
            <ac:spMk id="4" creationId="{D658DEA4-F10F-9808-F837-32085AE59C45}"/>
          </ac:spMkLst>
        </pc:spChg>
        <pc:spChg chg="add del">
          <ac:chgData name="STEVEN R FERNANDEZ" userId="36f8646f-a813-407d-bc8d-e27de253b141" providerId="ADAL" clId="{9E34E575-ADCD-564E-89C3-2C16B97C5B79}" dt="2023-11-28T21:05:37.810" v="4178" actId="26606"/>
          <ac:spMkLst>
            <pc:docMk/>
            <pc:sldMk cId="779571215" sldId="262"/>
            <ac:spMk id="1031" creationId="{665DBBEF-238B-476B-96AB-8AAC3224ECEA}"/>
          </ac:spMkLst>
        </pc:spChg>
        <pc:spChg chg="add del">
          <ac:chgData name="STEVEN R FERNANDEZ" userId="36f8646f-a813-407d-bc8d-e27de253b141" providerId="ADAL" clId="{9E34E575-ADCD-564E-89C3-2C16B97C5B79}" dt="2023-11-28T21:05:37.810" v="4178" actId="26606"/>
          <ac:spMkLst>
            <pc:docMk/>
            <pc:sldMk cId="779571215" sldId="262"/>
            <ac:spMk id="1033" creationId="{3FCFB1DE-0B7E-48CC-BA90-B2AB0889F9D6}"/>
          </ac:spMkLst>
        </pc:spChg>
        <pc:spChg chg="add">
          <ac:chgData name="STEVEN R FERNANDEZ" userId="36f8646f-a813-407d-bc8d-e27de253b141" providerId="ADAL" clId="{9E34E575-ADCD-564E-89C3-2C16B97C5B79}" dt="2023-11-28T21:05:37.810" v="4178" actId="26606"/>
          <ac:spMkLst>
            <pc:docMk/>
            <pc:sldMk cId="779571215" sldId="262"/>
            <ac:spMk id="1035" creationId="{F13C74B1-5B17-4795-BED0-7140497B445A}"/>
          </ac:spMkLst>
        </pc:spChg>
        <pc:spChg chg="add">
          <ac:chgData name="STEVEN R FERNANDEZ" userId="36f8646f-a813-407d-bc8d-e27de253b141" providerId="ADAL" clId="{9E34E575-ADCD-564E-89C3-2C16B97C5B79}" dt="2023-11-28T21:05:37.810" v="4178" actId="26606"/>
          <ac:spMkLst>
            <pc:docMk/>
            <pc:sldMk cId="779571215" sldId="262"/>
            <ac:spMk id="1036" creationId="{D4974D33-8DC5-464E-8C6D-BE58F0669C17}"/>
          </ac:spMkLst>
        </pc:spChg>
        <pc:spChg chg="add del">
          <ac:chgData name="STEVEN R FERNANDEZ" userId="36f8646f-a813-407d-bc8d-e27de253b141" providerId="ADAL" clId="{9E34E575-ADCD-564E-89C3-2C16B97C5B79}" dt="2023-11-28T21:05:31.545" v="4174" actId="26606"/>
          <ac:spMkLst>
            <pc:docMk/>
            <pc:sldMk cId="779571215" sldId="262"/>
            <ac:spMk id="1038" creationId="{F13C74B1-5B17-4795-BED0-7140497B445A}"/>
          </ac:spMkLst>
        </pc:spChg>
        <pc:spChg chg="add del">
          <ac:chgData name="STEVEN R FERNANDEZ" userId="36f8646f-a813-407d-bc8d-e27de253b141" providerId="ADAL" clId="{9E34E575-ADCD-564E-89C3-2C16B97C5B79}" dt="2023-11-28T21:05:31.545" v="4174" actId="26606"/>
          <ac:spMkLst>
            <pc:docMk/>
            <pc:sldMk cId="779571215" sldId="262"/>
            <ac:spMk id="1040" creationId="{D4974D33-8DC5-464E-8C6D-BE58F0669C17}"/>
          </ac:spMkLst>
        </pc:spChg>
        <pc:picChg chg="add mod">
          <ac:chgData name="STEVEN R FERNANDEZ" userId="36f8646f-a813-407d-bc8d-e27de253b141" providerId="ADAL" clId="{9E34E575-ADCD-564E-89C3-2C16B97C5B79}" dt="2023-12-18T18:53:40.912" v="6674" actId="14100"/>
          <ac:picMkLst>
            <pc:docMk/>
            <pc:sldMk cId="779571215" sldId="262"/>
            <ac:picMk id="3" creationId="{57B519DC-90C5-24FA-007B-EBDCA9DE033C}"/>
          </ac:picMkLst>
        </pc:picChg>
        <pc:picChg chg="add del mod modCrop">
          <ac:chgData name="STEVEN R FERNANDEZ" userId="36f8646f-a813-407d-bc8d-e27de253b141" providerId="ADAL" clId="{9E34E575-ADCD-564E-89C3-2C16B97C5B79}" dt="2023-12-11T23:01:13.415" v="4699" actId="478"/>
          <ac:picMkLst>
            <pc:docMk/>
            <pc:sldMk cId="779571215" sldId="262"/>
            <ac:picMk id="3" creationId="{DD4E289D-2804-5775-5204-BB4578195796}"/>
          </ac:picMkLst>
        </pc:picChg>
        <pc:picChg chg="add del">
          <ac:chgData name="STEVEN R FERNANDEZ" userId="36f8646f-a813-407d-bc8d-e27de253b141" providerId="ADAL" clId="{9E34E575-ADCD-564E-89C3-2C16B97C5B79}" dt="2023-12-11T23:01:13.415" v="4699" actId="478"/>
          <ac:picMkLst>
            <pc:docMk/>
            <pc:sldMk cId="779571215" sldId="262"/>
            <ac:picMk id="1026" creationId="{378B28BD-6D9E-18D2-8AAF-A6DA7912EDBB}"/>
          </ac:picMkLst>
        </pc:picChg>
        <pc:picChg chg="add del mod">
          <ac:chgData name="STEVEN R FERNANDEZ" userId="36f8646f-a813-407d-bc8d-e27de253b141" providerId="ADAL" clId="{9E34E575-ADCD-564E-89C3-2C16B97C5B79}" dt="2023-11-28T21:05:18.057" v="4171" actId="478"/>
          <ac:picMkLst>
            <pc:docMk/>
            <pc:sldMk cId="779571215" sldId="262"/>
            <ac:picMk id="1026" creationId="{BF6E52A9-2C6E-C2E3-47F2-BAD3F2C4FAC7}"/>
          </ac:picMkLst>
        </pc:picChg>
        <pc:picChg chg="add del mod">
          <ac:chgData name="STEVEN R FERNANDEZ" userId="36f8646f-a813-407d-bc8d-e27de253b141" providerId="ADAL" clId="{9E34E575-ADCD-564E-89C3-2C16B97C5B79}" dt="2023-12-18T18:53:16.094" v="6670" actId="478"/>
          <ac:picMkLst>
            <pc:docMk/>
            <pc:sldMk cId="779571215" sldId="262"/>
            <ac:picMk id="1028" creationId="{4BC27EB6-2B9A-6D31-814C-01484C0F6999}"/>
          </ac:picMkLst>
        </pc:picChg>
      </pc:sldChg>
      <pc:sldChg chg="addSp delSp modSp add del mod addAnim delAnim delDesignElem">
        <pc:chgData name="STEVEN R FERNANDEZ" userId="36f8646f-a813-407d-bc8d-e27de253b141" providerId="ADAL" clId="{9E34E575-ADCD-564E-89C3-2C16B97C5B79}" dt="2023-12-11T23:25:58.366" v="5052" actId="2696"/>
        <pc:sldMkLst>
          <pc:docMk/>
          <pc:sldMk cId="3261360688" sldId="263"/>
        </pc:sldMkLst>
        <pc:spChg chg="mod ord">
          <ac:chgData name="STEVEN R FERNANDEZ" userId="36f8646f-a813-407d-bc8d-e27de253b141" providerId="ADAL" clId="{9E34E575-ADCD-564E-89C3-2C16B97C5B79}" dt="2023-11-23T21:51:09.601" v="1917" actId="1076"/>
          <ac:spMkLst>
            <pc:docMk/>
            <pc:sldMk cId="3261360688" sldId="263"/>
            <ac:spMk id="2" creationId="{8BE7D178-3960-8475-C920-C4E501EF7C22}"/>
          </ac:spMkLst>
        </pc:spChg>
        <pc:spChg chg="add del mod">
          <ac:chgData name="STEVEN R FERNANDEZ" userId="36f8646f-a813-407d-bc8d-e27de253b141" providerId="ADAL" clId="{9E34E575-ADCD-564E-89C3-2C16B97C5B79}" dt="2023-11-23T21:40:48.869" v="1515"/>
          <ac:spMkLst>
            <pc:docMk/>
            <pc:sldMk cId="3261360688" sldId="263"/>
            <ac:spMk id="14" creationId="{309EA7D0-1789-3264-E791-D88D02ED96BA}"/>
          </ac:spMkLst>
        </pc:spChg>
        <pc:spChg chg="add mod">
          <ac:chgData name="STEVEN R FERNANDEZ" userId="36f8646f-a813-407d-bc8d-e27de253b141" providerId="ADAL" clId="{9E34E575-ADCD-564E-89C3-2C16B97C5B79}" dt="2023-11-28T22:44:31.477" v="4332" actId="20577"/>
          <ac:spMkLst>
            <pc:docMk/>
            <pc:sldMk cId="3261360688" sldId="263"/>
            <ac:spMk id="35" creationId="{A993B977-69AE-4740-BD8E-AA29F7C65D7C}"/>
          </ac:spMkLst>
        </pc:spChg>
        <pc:spChg chg="add del">
          <ac:chgData name="STEVEN R FERNANDEZ" userId="36f8646f-a813-407d-bc8d-e27de253b141" providerId="ADAL" clId="{9E34E575-ADCD-564E-89C3-2C16B97C5B79}" dt="2023-11-23T21:24:37.963" v="1238" actId="26606"/>
          <ac:spMkLst>
            <pc:docMk/>
            <pc:sldMk cId="3261360688" sldId="263"/>
            <ac:spMk id="1031" creationId="{665DBBEF-238B-476B-96AB-8AAC3224ECEA}"/>
          </ac:spMkLst>
        </pc:spChg>
        <pc:spChg chg="add del">
          <ac:chgData name="STEVEN R FERNANDEZ" userId="36f8646f-a813-407d-bc8d-e27de253b141" providerId="ADAL" clId="{9E34E575-ADCD-564E-89C3-2C16B97C5B79}" dt="2023-11-23T21:24:37.963" v="1238" actId="26606"/>
          <ac:spMkLst>
            <pc:docMk/>
            <pc:sldMk cId="3261360688" sldId="263"/>
            <ac:spMk id="1033" creationId="{3FCFB1DE-0B7E-48CC-BA90-B2AB0889F9D6}"/>
          </ac:spMkLst>
        </pc:spChg>
        <pc:spChg chg="add del">
          <ac:chgData name="STEVEN R FERNANDEZ" userId="36f8646f-a813-407d-bc8d-e27de253b141" providerId="ADAL" clId="{9E34E575-ADCD-564E-89C3-2C16B97C5B79}" dt="2023-11-23T21:22:59.592" v="1186" actId="26606"/>
          <ac:spMkLst>
            <pc:docMk/>
            <pc:sldMk cId="3261360688" sldId="263"/>
            <ac:spMk id="1048" creationId="{A5A17FC0-D416-4C8B-A9E6-5924D352B986}"/>
          </ac:spMkLst>
        </pc:spChg>
        <pc:spChg chg="add del">
          <ac:chgData name="STEVEN R FERNANDEZ" userId="36f8646f-a813-407d-bc8d-e27de253b141" providerId="ADAL" clId="{9E34E575-ADCD-564E-89C3-2C16B97C5B79}" dt="2023-11-23T21:23:05.642" v="1189" actId="26606"/>
          <ac:spMkLst>
            <pc:docMk/>
            <pc:sldMk cId="3261360688" sldId="263"/>
            <ac:spMk id="1054" creationId="{AAD8F19F-4A55-467B-BED0-8837659A90A4}"/>
          </ac:spMkLst>
        </pc:spChg>
        <pc:spChg chg="add del">
          <ac:chgData name="STEVEN R FERNANDEZ" userId="36f8646f-a813-407d-bc8d-e27de253b141" providerId="ADAL" clId="{9E34E575-ADCD-564E-89C3-2C16B97C5B79}" dt="2023-11-23T21:23:06.805" v="1192" actId="26606"/>
          <ac:spMkLst>
            <pc:docMk/>
            <pc:sldMk cId="3261360688" sldId="263"/>
            <ac:spMk id="1056" creationId="{72018E1B-E0B9-4440-AFF3-4112E50A2763}"/>
          </ac:spMkLst>
        </pc:spChg>
        <pc:spChg chg="add del">
          <ac:chgData name="STEVEN R FERNANDEZ" userId="36f8646f-a813-407d-bc8d-e27de253b141" providerId="ADAL" clId="{9E34E575-ADCD-564E-89C3-2C16B97C5B79}" dt="2023-11-23T21:23:21.741" v="1195" actId="26606"/>
          <ac:spMkLst>
            <pc:docMk/>
            <pc:sldMk cId="3261360688" sldId="263"/>
            <ac:spMk id="1058" creationId="{928F64C6-FE22-4FC1-A763-DFCC514811BD}"/>
          </ac:spMkLst>
        </pc:spChg>
        <pc:spChg chg="add del">
          <ac:chgData name="STEVEN R FERNANDEZ" userId="36f8646f-a813-407d-bc8d-e27de253b141" providerId="ADAL" clId="{9E34E575-ADCD-564E-89C3-2C16B97C5B79}" dt="2023-11-23T21:23:23.016" v="1198" actId="26606"/>
          <ac:spMkLst>
            <pc:docMk/>
            <pc:sldMk cId="3261360688" sldId="263"/>
            <ac:spMk id="1061" creationId="{72018E1B-E0B9-4440-AFF3-4112E50A2763}"/>
          </ac:spMkLst>
        </pc:spChg>
        <pc:spChg chg="add del">
          <ac:chgData name="STEVEN R FERNANDEZ" userId="36f8646f-a813-407d-bc8d-e27de253b141" providerId="ADAL" clId="{9E34E575-ADCD-564E-89C3-2C16B97C5B79}" dt="2023-11-23T21:23:23.646" v="1201" actId="26606"/>
          <ac:spMkLst>
            <pc:docMk/>
            <pc:sldMk cId="3261360688" sldId="263"/>
            <ac:spMk id="1063" creationId="{928F64C6-FE22-4FC1-A763-DFCC514811BD}"/>
          </ac:spMkLst>
        </pc:spChg>
        <pc:spChg chg="add del">
          <ac:chgData name="STEVEN R FERNANDEZ" userId="36f8646f-a813-407d-bc8d-e27de253b141" providerId="ADAL" clId="{9E34E575-ADCD-564E-89C3-2C16B97C5B79}" dt="2023-11-23T21:23:35.541" v="1203" actId="26606"/>
          <ac:spMkLst>
            <pc:docMk/>
            <pc:sldMk cId="3261360688" sldId="263"/>
            <ac:spMk id="1066" creationId="{6753252F-4873-4F63-801D-CC719279A7D5}"/>
          </ac:spMkLst>
        </pc:spChg>
        <pc:spChg chg="add del">
          <ac:chgData name="STEVEN R FERNANDEZ" userId="36f8646f-a813-407d-bc8d-e27de253b141" providerId="ADAL" clId="{9E34E575-ADCD-564E-89C3-2C16B97C5B79}" dt="2023-11-23T21:23:35.541" v="1203" actId="26606"/>
          <ac:spMkLst>
            <pc:docMk/>
            <pc:sldMk cId="3261360688" sldId="263"/>
            <ac:spMk id="1067" creationId="{047C8CCB-F95D-4249-92DD-651249D3535A}"/>
          </ac:spMkLst>
        </pc:spChg>
        <pc:spChg chg="add del">
          <ac:chgData name="STEVEN R FERNANDEZ" userId="36f8646f-a813-407d-bc8d-e27de253b141" providerId="ADAL" clId="{9E34E575-ADCD-564E-89C3-2C16B97C5B79}" dt="2023-11-23T21:23:39.341" v="1206" actId="26606"/>
          <ac:spMkLst>
            <pc:docMk/>
            <pc:sldMk cId="3261360688" sldId="263"/>
            <ac:spMk id="1069" creationId="{928F64C6-FE22-4FC1-A763-DFCC514811BD}"/>
          </ac:spMkLst>
        </pc:spChg>
        <pc:spChg chg="add del">
          <ac:chgData name="STEVEN R FERNANDEZ" userId="36f8646f-a813-407d-bc8d-e27de253b141" providerId="ADAL" clId="{9E34E575-ADCD-564E-89C3-2C16B97C5B79}" dt="2023-11-23T21:23:39.865" v="1209" actId="26606"/>
          <ac:spMkLst>
            <pc:docMk/>
            <pc:sldMk cId="3261360688" sldId="263"/>
            <ac:spMk id="1072" creationId="{72018E1B-E0B9-4440-AFF3-4112E50A2763}"/>
          </ac:spMkLst>
        </pc:spChg>
        <pc:spChg chg="add del">
          <ac:chgData name="STEVEN R FERNANDEZ" userId="36f8646f-a813-407d-bc8d-e27de253b141" providerId="ADAL" clId="{9E34E575-ADCD-564E-89C3-2C16B97C5B79}" dt="2023-11-23T21:23:40.883" v="1212" actId="26606"/>
          <ac:spMkLst>
            <pc:docMk/>
            <pc:sldMk cId="3261360688" sldId="263"/>
            <ac:spMk id="1074" creationId="{928F64C6-FE22-4FC1-A763-DFCC514811BD}"/>
          </ac:spMkLst>
        </pc:spChg>
        <pc:spChg chg="add del">
          <ac:chgData name="STEVEN R FERNANDEZ" userId="36f8646f-a813-407d-bc8d-e27de253b141" providerId="ADAL" clId="{9E34E575-ADCD-564E-89C3-2C16B97C5B79}" dt="2023-11-23T21:23:42.697" v="1214" actId="26606"/>
          <ac:spMkLst>
            <pc:docMk/>
            <pc:sldMk cId="3261360688" sldId="263"/>
            <ac:spMk id="1077" creationId="{6753252F-4873-4F63-801D-CC719279A7D5}"/>
          </ac:spMkLst>
        </pc:spChg>
        <pc:spChg chg="add del">
          <ac:chgData name="STEVEN R FERNANDEZ" userId="36f8646f-a813-407d-bc8d-e27de253b141" providerId="ADAL" clId="{9E34E575-ADCD-564E-89C3-2C16B97C5B79}" dt="2023-11-23T21:23:42.697" v="1214" actId="26606"/>
          <ac:spMkLst>
            <pc:docMk/>
            <pc:sldMk cId="3261360688" sldId="263"/>
            <ac:spMk id="1078" creationId="{047C8CCB-F95D-4249-92DD-651249D3535A}"/>
          </ac:spMkLst>
        </pc:spChg>
        <pc:spChg chg="add del">
          <ac:chgData name="STEVEN R FERNANDEZ" userId="36f8646f-a813-407d-bc8d-e27de253b141" providerId="ADAL" clId="{9E34E575-ADCD-564E-89C3-2C16B97C5B79}" dt="2023-11-23T21:23:52.050" v="1218" actId="26606"/>
          <ac:spMkLst>
            <pc:docMk/>
            <pc:sldMk cId="3261360688" sldId="263"/>
            <ac:spMk id="1085" creationId="{928F64C6-FE22-4FC1-A763-DFCC514811BD}"/>
          </ac:spMkLst>
        </pc:spChg>
        <pc:spChg chg="add del">
          <ac:chgData name="STEVEN R FERNANDEZ" userId="36f8646f-a813-407d-bc8d-e27de253b141" providerId="ADAL" clId="{9E34E575-ADCD-564E-89C3-2C16B97C5B79}" dt="2023-11-23T21:23:58.418" v="1222" actId="26606"/>
          <ac:spMkLst>
            <pc:docMk/>
            <pc:sldMk cId="3261360688" sldId="263"/>
            <ac:spMk id="1093" creationId="{928F64C6-FE22-4FC1-A763-DFCC514811BD}"/>
          </ac:spMkLst>
        </pc:spChg>
        <pc:spChg chg="add del">
          <ac:chgData name="STEVEN R FERNANDEZ" userId="36f8646f-a813-407d-bc8d-e27de253b141" providerId="ADAL" clId="{9E34E575-ADCD-564E-89C3-2C16B97C5B79}" dt="2023-11-23T21:24:03.651" v="1224" actId="26606"/>
          <ac:spMkLst>
            <pc:docMk/>
            <pc:sldMk cId="3261360688" sldId="263"/>
            <ac:spMk id="1096" creationId="{6753252F-4873-4F63-801D-CC719279A7D5}"/>
          </ac:spMkLst>
        </pc:spChg>
        <pc:spChg chg="add del">
          <ac:chgData name="STEVEN R FERNANDEZ" userId="36f8646f-a813-407d-bc8d-e27de253b141" providerId="ADAL" clId="{9E34E575-ADCD-564E-89C3-2C16B97C5B79}" dt="2023-11-23T21:24:03.651" v="1224" actId="26606"/>
          <ac:spMkLst>
            <pc:docMk/>
            <pc:sldMk cId="3261360688" sldId="263"/>
            <ac:spMk id="1097" creationId="{047C8CCB-F95D-4249-92DD-651249D3535A}"/>
          </ac:spMkLst>
        </pc:spChg>
        <pc:spChg chg="add del">
          <ac:chgData name="STEVEN R FERNANDEZ" userId="36f8646f-a813-407d-bc8d-e27de253b141" providerId="ADAL" clId="{9E34E575-ADCD-564E-89C3-2C16B97C5B79}" dt="2023-11-23T21:24:09.841" v="1227" actId="26606"/>
          <ac:spMkLst>
            <pc:docMk/>
            <pc:sldMk cId="3261360688" sldId="263"/>
            <ac:spMk id="1099" creationId="{928F64C6-FE22-4FC1-A763-DFCC514811BD}"/>
          </ac:spMkLst>
        </pc:spChg>
        <pc:spChg chg="add del">
          <ac:chgData name="STEVEN R FERNANDEZ" userId="36f8646f-a813-407d-bc8d-e27de253b141" providerId="ADAL" clId="{9E34E575-ADCD-564E-89C3-2C16B97C5B79}" dt="2023-11-23T21:24:14.816" v="1230" actId="26606"/>
          <ac:spMkLst>
            <pc:docMk/>
            <pc:sldMk cId="3261360688" sldId="263"/>
            <ac:spMk id="1102" creationId="{72018E1B-E0B9-4440-AFF3-4112E50A2763}"/>
          </ac:spMkLst>
        </pc:spChg>
        <pc:spChg chg="add del">
          <ac:chgData name="STEVEN R FERNANDEZ" userId="36f8646f-a813-407d-bc8d-e27de253b141" providerId="ADAL" clId="{9E34E575-ADCD-564E-89C3-2C16B97C5B79}" dt="2023-11-23T21:24:16.086" v="1232" actId="26606"/>
          <ac:spMkLst>
            <pc:docMk/>
            <pc:sldMk cId="3261360688" sldId="263"/>
            <ac:spMk id="1104" creationId="{928F64C6-FE22-4FC1-A763-DFCC514811BD}"/>
          </ac:spMkLst>
        </pc:spChg>
        <pc:spChg chg="add del">
          <ac:chgData name="STEVEN R FERNANDEZ" userId="36f8646f-a813-407d-bc8d-e27de253b141" providerId="ADAL" clId="{9E34E575-ADCD-564E-89C3-2C16B97C5B79}" dt="2023-11-23T21:24:17.951" v="1235" actId="26606"/>
          <ac:spMkLst>
            <pc:docMk/>
            <pc:sldMk cId="3261360688" sldId="263"/>
            <ac:spMk id="1107" creationId="{72018E1B-E0B9-4440-AFF3-4112E50A2763}"/>
          </ac:spMkLst>
        </pc:spChg>
        <pc:spChg chg="add del">
          <ac:chgData name="STEVEN R FERNANDEZ" userId="36f8646f-a813-407d-bc8d-e27de253b141" providerId="ADAL" clId="{9E34E575-ADCD-564E-89C3-2C16B97C5B79}" dt="2023-11-23T21:24:37.951" v="1237" actId="26606"/>
          <ac:spMkLst>
            <pc:docMk/>
            <pc:sldMk cId="3261360688" sldId="263"/>
            <ac:spMk id="1109" creationId="{928F64C6-FE22-4FC1-A763-DFCC514811BD}"/>
          </ac:spMkLst>
        </pc:spChg>
        <pc:spChg chg="add del">
          <ac:chgData name="STEVEN R FERNANDEZ" userId="36f8646f-a813-407d-bc8d-e27de253b141" providerId="ADAL" clId="{9E34E575-ADCD-564E-89C3-2C16B97C5B79}" dt="2023-11-23T21:26:51.337" v="1266" actId="26606"/>
          <ac:spMkLst>
            <pc:docMk/>
            <pc:sldMk cId="3261360688" sldId="263"/>
            <ac:spMk id="1112" creationId="{928F64C6-FE22-4FC1-A763-DFCC514811BD}"/>
          </ac:spMkLst>
        </pc:spChg>
        <pc:spChg chg="add del">
          <ac:chgData name="STEVEN R FERNANDEZ" userId="36f8646f-a813-407d-bc8d-e27de253b141" providerId="ADAL" clId="{9E34E575-ADCD-564E-89C3-2C16B97C5B79}" dt="2023-11-23T22:40:55.027" v="4008"/>
          <ac:spMkLst>
            <pc:docMk/>
            <pc:sldMk cId="3261360688" sldId="263"/>
            <ac:spMk id="1118" creationId="{33E72FA3-BD00-444A-AD9B-E6C3D069CDE3}"/>
          </ac:spMkLst>
        </pc:spChg>
        <pc:picChg chg="add mod ord">
          <ac:chgData name="STEVEN R FERNANDEZ" userId="36f8646f-a813-407d-bc8d-e27de253b141" providerId="ADAL" clId="{9E34E575-ADCD-564E-89C3-2C16B97C5B79}" dt="2023-11-23T21:47:13.967" v="1571" actId="1076"/>
          <ac:picMkLst>
            <pc:docMk/>
            <pc:sldMk cId="3261360688" sldId="263"/>
            <ac:picMk id="3" creationId="{AB5F5164-BD78-F5F7-D0D5-6EADA3A60A46}"/>
          </ac:picMkLst>
        </pc:picChg>
        <pc:picChg chg="del">
          <ac:chgData name="STEVEN R FERNANDEZ" userId="36f8646f-a813-407d-bc8d-e27de253b141" providerId="ADAL" clId="{9E34E575-ADCD-564E-89C3-2C16B97C5B79}" dt="2023-11-23T21:21:07.054" v="1177" actId="478"/>
          <ac:picMkLst>
            <pc:docMk/>
            <pc:sldMk cId="3261360688" sldId="263"/>
            <ac:picMk id="1026" creationId="{BF6E52A9-2C6E-C2E3-47F2-BAD3F2C4FAC7}"/>
          </ac:picMkLst>
        </pc:picChg>
        <pc:picChg chg="add mod ord">
          <ac:chgData name="STEVEN R FERNANDEZ" userId="36f8646f-a813-407d-bc8d-e27de253b141" providerId="ADAL" clId="{9E34E575-ADCD-564E-89C3-2C16B97C5B79}" dt="2023-11-23T21:44:15.113" v="1543" actId="1076"/>
          <ac:picMkLst>
            <pc:docMk/>
            <pc:sldMk cId="3261360688" sldId="263"/>
            <ac:picMk id="1028" creationId="{C8464941-0FC5-D7D7-4B8D-ABB647123DBA}"/>
          </ac:picMkLst>
        </pc:picChg>
        <pc:picChg chg="add mod ord">
          <ac:chgData name="STEVEN R FERNANDEZ" userId="36f8646f-a813-407d-bc8d-e27de253b141" providerId="ADAL" clId="{9E34E575-ADCD-564E-89C3-2C16B97C5B79}" dt="2023-11-23T21:42:36.390" v="1528" actId="14100"/>
          <ac:picMkLst>
            <pc:docMk/>
            <pc:sldMk cId="3261360688" sldId="263"/>
            <ac:picMk id="1030" creationId="{059C899B-BF3C-44D3-8422-1671EA8B0E0C}"/>
          </ac:picMkLst>
        </pc:picChg>
        <pc:picChg chg="add mod ord">
          <ac:chgData name="STEVEN R FERNANDEZ" userId="36f8646f-a813-407d-bc8d-e27de253b141" providerId="ADAL" clId="{9E34E575-ADCD-564E-89C3-2C16B97C5B79}" dt="2023-11-23T21:46:48.076" v="1567" actId="1076"/>
          <ac:picMkLst>
            <pc:docMk/>
            <pc:sldMk cId="3261360688" sldId="263"/>
            <ac:picMk id="1032" creationId="{F3AAA4DB-63A7-0933-5086-B08C54FA03FB}"/>
          </ac:picMkLst>
        </pc:picChg>
        <pc:picChg chg="add mod">
          <ac:chgData name="STEVEN R FERNANDEZ" userId="36f8646f-a813-407d-bc8d-e27de253b141" providerId="ADAL" clId="{9E34E575-ADCD-564E-89C3-2C16B97C5B79}" dt="2023-11-23T21:47:16.714" v="1572" actId="1076"/>
          <ac:picMkLst>
            <pc:docMk/>
            <pc:sldMk cId="3261360688" sldId="263"/>
            <ac:picMk id="1034" creationId="{AE2C2570-9318-BA51-B099-301229D4BEA3}"/>
          </ac:picMkLst>
        </pc:picChg>
        <pc:cxnChg chg="add mod">
          <ac:chgData name="STEVEN R FERNANDEZ" userId="36f8646f-a813-407d-bc8d-e27de253b141" providerId="ADAL" clId="{9E34E575-ADCD-564E-89C3-2C16B97C5B79}" dt="2023-11-23T21:39:12.337" v="1500" actId="692"/>
          <ac:cxnSpMkLst>
            <pc:docMk/>
            <pc:sldMk cId="3261360688" sldId="263"/>
            <ac:cxnSpMk id="5" creationId="{92EC73CC-55AF-A95E-5E61-8E57A7BC110E}"/>
          </ac:cxnSpMkLst>
        </pc:cxnChg>
        <pc:cxnChg chg="add mod">
          <ac:chgData name="STEVEN R FERNANDEZ" userId="36f8646f-a813-407d-bc8d-e27de253b141" providerId="ADAL" clId="{9E34E575-ADCD-564E-89C3-2C16B97C5B79}" dt="2023-11-23T21:39:32.522" v="1503" actId="14100"/>
          <ac:cxnSpMkLst>
            <pc:docMk/>
            <pc:sldMk cId="3261360688" sldId="263"/>
            <ac:cxnSpMk id="8" creationId="{4720716A-4FD5-7443-0E3F-5E244CA28313}"/>
          </ac:cxnSpMkLst>
        </pc:cxnChg>
        <pc:cxnChg chg="add mod">
          <ac:chgData name="STEVEN R FERNANDEZ" userId="36f8646f-a813-407d-bc8d-e27de253b141" providerId="ADAL" clId="{9E34E575-ADCD-564E-89C3-2C16B97C5B79}" dt="2023-11-23T21:47:21.413" v="1573" actId="14100"/>
          <ac:cxnSpMkLst>
            <pc:docMk/>
            <pc:sldMk cId="3261360688" sldId="263"/>
            <ac:cxnSpMk id="11" creationId="{4B390E0B-B105-2B8E-DE35-40C827E6F26E}"/>
          </ac:cxnSpMkLst>
        </pc:cxnChg>
        <pc:cxnChg chg="add mod">
          <ac:chgData name="STEVEN R FERNANDEZ" userId="36f8646f-a813-407d-bc8d-e27de253b141" providerId="ADAL" clId="{9E34E575-ADCD-564E-89C3-2C16B97C5B79}" dt="2023-11-23T21:46:35.828" v="1565" actId="14100"/>
          <ac:cxnSpMkLst>
            <pc:docMk/>
            <pc:sldMk cId="3261360688" sldId="263"/>
            <ac:cxnSpMk id="13" creationId="{7ADF79E0-4148-7D32-9BA3-671CBBEBE3C2}"/>
          </ac:cxnSpMkLst>
        </pc:cxnChg>
        <pc:cxnChg chg="add mod">
          <ac:chgData name="STEVEN R FERNANDEZ" userId="36f8646f-a813-407d-bc8d-e27de253b141" providerId="ADAL" clId="{9E34E575-ADCD-564E-89C3-2C16B97C5B79}" dt="2023-11-23T21:44:35.946" v="1546" actId="1076"/>
          <ac:cxnSpMkLst>
            <pc:docMk/>
            <pc:sldMk cId="3261360688" sldId="263"/>
            <ac:cxnSpMk id="15" creationId="{31E7D315-4F70-09CB-D6DC-1884B1934CE6}"/>
          </ac:cxnSpMkLst>
        </pc:cxnChg>
        <pc:cxnChg chg="add mod">
          <ac:chgData name="STEVEN R FERNANDEZ" userId="36f8646f-a813-407d-bc8d-e27de253b141" providerId="ADAL" clId="{9E34E575-ADCD-564E-89C3-2C16B97C5B79}" dt="2023-11-23T21:47:40.146" v="1577" actId="14100"/>
          <ac:cxnSpMkLst>
            <pc:docMk/>
            <pc:sldMk cId="3261360688" sldId="263"/>
            <ac:cxnSpMk id="18" creationId="{78E2EC06-AF79-76FA-5C39-99FC7FC349E2}"/>
          </ac:cxnSpMkLst>
        </pc:cxnChg>
        <pc:cxnChg chg="add mod">
          <ac:chgData name="STEVEN R FERNANDEZ" userId="36f8646f-a813-407d-bc8d-e27de253b141" providerId="ADAL" clId="{9E34E575-ADCD-564E-89C3-2C16B97C5B79}" dt="2023-11-23T21:47:35.167" v="1576" actId="14100"/>
          <ac:cxnSpMkLst>
            <pc:docMk/>
            <pc:sldMk cId="3261360688" sldId="263"/>
            <ac:cxnSpMk id="22" creationId="{E1FB5142-CE8E-91F0-CE9B-D472F6421946}"/>
          </ac:cxnSpMkLst>
        </pc:cxnChg>
        <pc:cxnChg chg="add mod">
          <ac:chgData name="STEVEN R FERNANDEZ" userId="36f8646f-a813-407d-bc8d-e27de253b141" providerId="ADAL" clId="{9E34E575-ADCD-564E-89C3-2C16B97C5B79}" dt="2023-11-23T21:46:08.830" v="1563" actId="14100"/>
          <ac:cxnSpMkLst>
            <pc:docMk/>
            <pc:sldMk cId="3261360688" sldId="263"/>
            <ac:cxnSpMk id="24" creationId="{A452B491-4CDE-D55B-7CFC-A6D9AC1605C1}"/>
          </ac:cxnSpMkLst>
        </pc:cxnChg>
        <pc:cxnChg chg="add mod">
          <ac:chgData name="STEVEN R FERNANDEZ" userId="36f8646f-a813-407d-bc8d-e27de253b141" providerId="ADAL" clId="{9E34E575-ADCD-564E-89C3-2C16B97C5B79}" dt="2023-11-23T21:46:56.638" v="1569" actId="14100"/>
          <ac:cxnSpMkLst>
            <pc:docMk/>
            <pc:sldMk cId="3261360688" sldId="263"/>
            <ac:cxnSpMk id="29" creationId="{49778707-6A36-A0C4-BDE9-FA5EC5C49594}"/>
          </ac:cxnSpMkLst>
        </pc:cxnChg>
        <pc:cxnChg chg="add del">
          <ac:chgData name="STEVEN R FERNANDEZ" userId="36f8646f-a813-407d-bc8d-e27de253b141" providerId="ADAL" clId="{9E34E575-ADCD-564E-89C3-2C16B97C5B79}" dt="2023-11-23T21:22:54.642" v="1184" actId="26606"/>
          <ac:cxnSpMkLst>
            <pc:docMk/>
            <pc:sldMk cId="3261360688" sldId="263"/>
            <ac:cxnSpMk id="1039" creationId="{DC034BB4-8B50-4484-85C4-0CE4699284D7}"/>
          </ac:cxnSpMkLst>
        </pc:cxnChg>
        <pc:cxnChg chg="add del">
          <ac:chgData name="STEVEN R FERNANDEZ" userId="36f8646f-a813-407d-bc8d-e27de253b141" providerId="ADAL" clId="{9E34E575-ADCD-564E-89C3-2C16B97C5B79}" dt="2023-11-23T21:22:54.642" v="1184" actId="26606"/>
          <ac:cxnSpMkLst>
            <pc:docMk/>
            <pc:sldMk cId="3261360688" sldId="263"/>
            <ac:cxnSpMk id="1041" creationId="{81B200F7-B57A-4824-BB91-B6624450A5AC}"/>
          </ac:cxnSpMkLst>
        </pc:cxnChg>
        <pc:cxnChg chg="add del">
          <ac:chgData name="STEVEN R FERNANDEZ" userId="36f8646f-a813-407d-bc8d-e27de253b141" providerId="ADAL" clId="{9E34E575-ADCD-564E-89C3-2C16B97C5B79}" dt="2023-11-23T21:22:54.642" v="1184" actId="26606"/>
          <ac:cxnSpMkLst>
            <pc:docMk/>
            <pc:sldMk cId="3261360688" sldId="263"/>
            <ac:cxnSpMk id="1043" creationId="{1902062F-7F47-41E5-8574-2D1492D58ED3}"/>
          </ac:cxnSpMkLst>
        </pc:cxnChg>
        <pc:cxnChg chg="add del">
          <ac:chgData name="STEVEN R FERNANDEZ" userId="36f8646f-a813-407d-bc8d-e27de253b141" providerId="ADAL" clId="{9E34E575-ADCD-564E-89C3-2C16B97C5B79}" dt="2023-11-23T21:22:54.642" v="1184" actId="26606"/>
          <ac:cxnSpMkLst>
            <pc:docMk/>
            <pc:sldMk cId="3261360688" sldId="263"/>
            <ac:cxnSpMk id="1045" creationId="{FA92245C-961F-47D5-9691-272D28692D45}"/>
          </ac:cxnSpMkLst>
        </pc:cxnChg>
        <pc:cxnChg chg="add del">
          <ac:chgData name="STEVEN R FERNANDEZ" userId="36f8646f-a813-407d-bc8d-e27de253b141" providerId="ADAL" clId="{9E34E575-ADCD-564E-89C3-2C16B97C5B79}" dt="2023-11-23T21:22:59.592" v="1186" actId="26606"/>
          <ac:cxnSpMkLst>
            <pc:docMk/>
            <pc:sldMk cId="3261360688" sldId="263"/>
            <ac:cxnSpMk id="1047" creationId="{9891B5DE-6811-4844-BB18-472A3F360EE5}"/>
          </ac:cxnSpMkLst>
        </pc:cxnChg>
        <pc:cxnChg chg="add del">
          <ac:chgData name="STEVEN R FERNANDEZ" userId="36f8646f-a813-407d-bc8d-e27de253b141" providerId="ADAL" clId="{9E34E575-ADCD-564E-89C3-2C16B97C5B79}" dt="2023-11-23T21:22:59.592" v="1186" actId="26606"/>
          <ac:cxnSpMkLst>
            <pc:docMk/>
            <pc:sldMk cId="3261360688" sldId="263"/>
            <ac:cxnSpMk id="1049" creationId="{77A9CA3A-7216-41E0-B3CD-058077FD396D}"/>
          </ac:cxnSpMkLst>
        </pc:cxnChg>
        <pc:cxnChg chg="add del">
          <ac:chgData name="STEVEN R FERNANDEZ" userId="36f8646f-a813-407d-bc8d-e27de253b141" providerId="ADAL" clId="{9E34E575-ADCD-564E-89C3-2C16B97C5B79}" dt="2023-11-23T21:22:59.592" v="1186" actId="26606"/>
          <ac:cxnSpMkLst>
            <pc:docMk/>
            <pc:sldMk cId="3261360688" sldId="263"/>
            <ac:cxnSpMk id="1050" creationId="{982DC870-E8E5-4050-B10C-CC24FC67E50A}"/>
          </ac:cxnSpMkLst>
        </pc:cxnChg>
        <pc:cxnChg chg="add del">
          <ac:chgData name="STEVEN R FERNANDEZ" userId="36f8646f-a813-407d-bc8d-e27de253b141" providerId="ADAL" clId="{9E34E575-ADCD-564E-89C3-2C16B97C5B79}" dt="2023-11-23T21:22:59.592" v="1186" actId="26606"/>
          <ac:cxnSpMkLst>
            <pc:docMk/>
            <pc:sldMk cId="3261360688" sldId="263"/>
            <ac:cxnSpMk id="1051" creationId="{FF76A74F-C283-4DED-BD4D-086753B7CB00}"/>
          </ac:cxnSpMkLst>
        </pc:cxnChg>
        <pc:cxnChg chg="add del">
          <ac:chgData name="STEVEN R FERNANDEZ" userId="36f8646f-a813-407d-bc8d-e27de253b141" providerId="ADAL" clId="{9E34E575-ADCD-564E-89C3-2C16B97C5B79}" dt="2023-11-23T21:22:59.592" v="1186" actId="26606"/>
          <ac:cxnSpMkLst>
            <pc:docMk/>
            <pc:sldMk cId="3261360688" sldId="263"/>
            <ac:cxnSpMk id="1052" creationId="{3B2791FB-B2F7-4BBE-B8D8-74C37FF9E85C}"/>
          </ac:cxnSpMkLst>
        </pc:cxnChg>
        <pc:cxnChg chg="add del">
          <ac:chgData name="STEVEN R FERNANDEZ" userId="36f8646f-a813-407d-bc8d-e27de253b141" providerId="ADAL" clId="{9E34E575-ADCD-564E-89C3-2C16B97C5B79}" dt="2023-11-23T21:23:21.741" v="1195" actId="26606"/>
          <ac:cxnSpMkLst>
            <pc:docMk/>
            <pc:sldMk cId="3261360688" sldId="263"/>
            <ac:cxnSpMk id="1059" creationId="{5C34627B-48E6-4F4D-B843-97717A86B490}"/>
          </ac:cxnSpMkLst>
        </pc:cxnChg>
        <pc:cxnChg chg="add del">
          <ac:chgData name="STEVEN R FERNANDEZ" userId="36f8646f-a813-407d-bc8d-e27de253b141" providerId="ADAL" clId="{9E34E575-ADCD-564E-89C3-2C16B97C5B79}" dt="2023-11-23T21:23:23.646" v="1201" actId="26606"/>
          <ac:cxnSpMkLst>
            <pc:docMk/>
            <pc:sldMk cId="3261360688" sldId="263"/>
            <ac:cxnSpMk id="1064" creationId="{5C34627B-48E6-4F4D-B843-97717A86B490}"/>
          </ac:cxnSpMkLst>
        </pc:cxnChg>
        <pc:cxnChg chg="add del">
          <ac:chgData name="STEVEN R FERNANDEZ" userId="36f8646f-a813-407d-bc8d-e27de253b141" providerId="ADAL" clId="{9E34E575-ADCD-564E-89C3-2C16B97C5B79}" dt="2023-11-23T21:23:39.341" v="1206" actId="26606"/>
          <ac:cxnSpMkLst>
            <pc:docMk/>
            <pc:sldMk cId="3261360688" sldId="263"/>
            <ac:cxnSpMk id="1070" creationId="{5C34627B-48E6-4F4D-B843-97717A86B490}"/>
          </ac:cxnSpMkLst>
        </pc:cxnChg>
        <pc:cxnChg chg="add del">
          <ac:chgData name="STEVEN R FERNANDEZ" userId="36f8646f-a813-407d-bc8d-e27de253b141" providerId="ADAL" clId="{9E34E575-ADCD-564E-89C3-2C16B97C5B79}" dt="2023-11-23T21:23:40.883" v="1212" actId="26606"/>
          <ac:cxnSpMkLst>
            <pc:docMk/>
            <pc:sldMk cId="3261360688" sldId="263"/>
            <ac:cxnSpMk id="1075" creationId="{5C34627B-48E6-4F4D-B843-97717A86B490}"/>
          </ac:cxnSpMkLst>
        </pc:cxnChg>
        <pc:cxnChg chg="add del">
          <ac:chgData name="STEVEN R FERNANDEZ" userId="36f8646f-a813-407d-bc8d-e27de253b141" providerId="ADAL" clId="{9E34E575-ADCD-564E-89C3-2C16B97C5B79}" dt="2023-11-23T21:23:48.857" v="1216" actId="26606"/>
          <ac:cxnSpMkLst>
            <pc:docMk/>
            <pc:sldMk cId="3261360688" sldId="263"/>
            <ac:cxnSpMk id="1080" creationId="{DC034BB4-8B50-4484-85C4-0CE4699284D7}"/>
          </ac:cxnSpMkLst>
        </pc:cxnChg>
        <pc:cxnChg chg="add del">
          <ac:chgData name="STEVEN R FERNANDEZ" userId="36f8646f-a813-407d-bc8d-e27de253b141" providerId="ADAL" clId="{9E34E575-ADCD-564E-89C3-2C16B97C5B79}" dt="2023-11-23T21:23:48.857" v="1216" actId="26606"/>
          <ac:cxnSpMkLst>
            <pc:docMk/>
            <pc:sldMk cId="3261360688" sldId="263"/>
            <ac:cxnSpMk id="1081" creationId="{81B200F7-B57A-4824-BB91-B6624450A5AC}"/>
          </ac:cxnSpMkLst>
        </pc:cxnChg>
        <pc:cxnChg chg="add del">
          <ac:chgData name="STEVEN R FERNANDEZ" userId="36f8646f-a813-407d-bc8d-e27de253b141" providerId="ADAL" clId="{9E34E575-ADCD-564E-89C3-2C16B97C5B79}" dt="2023-11-23T21:23:48.857" v="1216" actId="26606"/>
          <ac:cxnSpMkLst>
            <pc:docMk/>
            <pc:sldMk cId="3261360688" sldId="263"/>
            <ac:cxnSpMk id="1082" creationId="{1902062F-7F47-41E5-8574-2D1492D58ED3}"/>
          </ac:cxnSpMkLst>
        </pc:cxnChg>
        <pc:cxnChg chg="add del">
          <ac:chgData name="STEVEN R FERNANDEZ" userId="36f8646f-a813-407d-bc8d-e27de253b141" providerId="ADAL" clId="{9E34E575-ADCD-564E-89C3-2C16B97C5B79}" dt="2023-11-23T21:23:48.857" v="1216" actId="26606"/>
          <ac:cxnSpMkLst>
            <pc:docMk/>
            <pc:sldMk cId="3261360688" sldId="263"/>
            <ac:cxnSpMk id="1083" creationId="{FA92245C-961F-47D5-9691-272D28692D45}"/>
          </ac:cxnSpMkLst>
        </pc:cxnChg>
        <pc:cxnChg chg="add del">
          <ac:chgData name="STEVEN R FERNANDEZ" userId="36f8646f-a813-407d-bc8d-e27de253b141" providerId="ADAL" clId="{9E34E575-ADCD-564E-89C3-2C16B97C5B79}" dt="2023-11-23T21:23:52.050" v="1218" actId="26606"/>
          <ac:cxnSpMkLst>
            <pc:docMk/>
            <pc:sldMk cId="3261360688" sldId="263"/>
            <ac:cxnSpMk id="1086" creationId="{5C34627B-48E6-4F4D-B843-97717A86B490}"/>
          </ac:cxnSpMkLst>
        </pc:cxnChg>
        <pc:cxnChg chg="add del">
          <ac:chgData name="STEVEN R FERNANDEZ" userId="36f8646f-a813-407d-bc8d-e27de253b141" providerId="ADAL" clId="{9E34E575-ADCD-564E-89C3-2C16B97C5B79}" dt="2023-11-23T21:23:54.485" v="1220" actId="26606"/>
          <ac:cxnSpMkLst>
            <pc:docMk/>
            <pc:sldMk cId="3261360688" sldId="263"/>
            <ac:cxnSpMk id="1088" creationId="{DC034BB4-8B50-4484-85C4-0CE4699284D7}"/>
          </ac:cxnSpMkLst>
        </pc:cxnChg>
        <pc:cxnChg chg="add del">
          <ac:chgData name="STEVEN R FERNANDEZ" userId="36f8646f-a813-407d-bc8d-e27de253b141" providerId="ADAL" clId="{9E34E575-ADCD-564E-89C3-2C16B97C5B79}" dt="2023-11-23T21:23:54.485" v="1220" actId="26606"/>
          <ac:cxnSpMkLst>
            <pc:docMk/>
            <pc:sldMk cId="3261360688" sldId="263"/>
            <ac:cxnSpMk id="1089" creationId="{81B200F7-B57A-4824-BB91-B6624450A5AC}"/>
          </ac:cxnSpMkLst>
        </pc:cxnChg>
        <pc:cxnChg chg="add del">
          <ac:chgData name="STEVEN R FERNANDEZ" userId="36f8646f-a813-407d-bc8d-e27de253b141" providerId="ADAL" clId="{9E34E575-ADCD-564E-89C3-2C16B97C5B79}" dt="2023-11-23T21:23:54.485" v="1220" actId="26606"/>
          <ac:cxnSpMkLst>
            <pc:docMk/>
            <pc:sldMk cId="3261360688" sldId="263"/>
            <ac:cxnSpMk id="1090" creationId="{1902062F-7F47-41E5-8574-2D1492D58ED3}"/>
          </ac:cxnSpMkLst>
        </pc:cxnChg>
        <pc:cxnChg chg="add del">
          <ac:chgData name="STEVEN R FERNANDEZ" userId="36f8646f-a813-407d-bc8d-e27de253b141" providerId="ADAL" clId="{9E34E575-ADCD-564E-89C3-2C16B97C5B79}" dt="2023-11-23T21:23:54.485" v="1220" actId="26606"/>
          <ac:cxnSpMkLst>
            <pc:docMk/>
            <pc:sldMk cId="3261360688" sldId="263"/>
            <ac:cxnSpMk id="1091" creationId="{FA92245C-961F-47D5-9691-272D28692D45}"/>
          </ac:cxnSpMkLst>
        </pc:cxnChg>
        <pc:cxnChg chg="add del">
          <ac:chgData name="STEVEN R FERNANDEZ" userId="36f8646f-a813-407d-bc8d-e27de253b141" providerId="ADAL" clId="{9E34E575-ADCD-564E-89C3-2C16B97C5B79}" dt="2023-11-23T21:23:58.418" v="1222" actId="26606"/>
          <ac:cxnSpMkLst>
            <pc:docMk/>
            <pc:sldMk cId="3261360688" sldId="263"/>
            <ac:cxnSpMk id="1094" creationId="{5C34627B-48E6-4F4D-B843-97717A86B490}"/>
          </ac:cxnSpMkLst>
        </pc:cxnChg>
        <pc:cxnChg chg="add del">
          <ac:chgData name="STEVEN R FERNANDEZ" userId="36f8646f-a813-407d-bc8d-e27de253b141" providerId="ADAL" clId="{9E34E575-ADCD-564E-89C3-2C16B97C5B79}" dt="2023-11-23T21:24:09.841" v="1227" actId="26606"/>
          <ac:cxnSpMkLst>
            <pc:docMk/>
            <pc:sldMk cId="3261360688" sldId="263"/>
            <ac:cxnSpMk id="1100" creationId="{5C34627B-48E6-4F4D-B843-97717A86B490}"/>
          </ac:cxnSpMkLst>
        </pc:cxnChg>
        <pc:cxnChg chg="add del">
          <ac:chgData name="STEVEN R FERNANDEZ" userId="36f8646f-a813-407d-bc8d-e27de253b141" providerId="ADAL" clId="{9E34E575-ADCD-564E-89C3-2C16B97C5B79}" dt="2023-11-23T21:24:16.086" v="1232" actId="26606"/>
          <ac:cxnSpMkLst>
            <pc:docMk/>
            <pc:sldMk cId="3261360688" sldId="263"/>
            <ac:cxnSpMk id="1105" creationId="{5C34627B-48E6-4F4D-B843-97717A86B490}"/>
          </ac:cxnSpMkLst>
        </pc:cxnChg>
        <pc:cxnChg chg="add del">
          <ac:chgData name="STEVEN R FERNANDEZ" userId="36f8646f-a813-407d-bc8d-e27de253b141" providerId="ADAL" clId="{9E34E575-ADCD-564E-89C3-2C16B97C5B79}" dt="2023-11-23T21:24:37.951" v="1237" actId="26606"/>
          <ac:cxnSpMkLst>
            <pc:docMk/>
            <pc:sldMk cId="3261360688" sldId="263"/>
            <ac:cxnSpMk id="1110" creationId="{5C34627B-48E6-4F4D-B843-97717A86B490}"/>
          </ac:cxnSpMkLst>
        </pc:cxnChg>
        <pc:cxnChg chg="add del">
          <ac:chgData name="STEVEN R FERNANDEZ" userId="36f8646f-a813-407d-bc8d-e27de253b141" providerId="ADAL" clId="{9E34E575-ADCD-564E-89C3-2C16B97C5B79}" dt="2023-11-23T21:26:51.337" v="1266" actId="26606"/>
          <ac:cxnSpMkLst>
            <pc:docMk/>
            <pc:sldMk cId="3261360688" sldId="263"/>
            <ac:cxnSpMk id="1113" creationId="{5C34627B-48E6-4F4D-B843-97717A86B490}"/>
          </ac:cxnSpMkLst>
        </pc:cxnChg>
      </pc:sldChg>
      <pc:sldChg chg="addSp delSp modSp new mod setBg delDesignElem modNotesTx">
        <pc:chgData name="STEVEN R FERNANDEZ" userId="36f8646f-a813-407d-bc8d-e27de253b141" providerId="ADAL" clId="{9E34E575-ADCD-564E-89C3-2C16B97C5B79}" dt="2023-12-20T20:57:18.137" v="6834"/>
        <pc:sldMkLst>
          <pc:docMk/>
          <pc:sldMk cId="3922208577" sldId="264"/>
        </pc:sldMkLst>
        <pc:spChg chg="mod">
          <ac:chgData name="STEVEN R FERNANDEZ" userId="36f8646f-a813-407d-bc8d-e27de253b141" providerId="ADAL" clId="{9E34E575-ADCD-564E-89C3-2C16B97C5B79}" dt="2023-11-28T20:36:19.353" v="4162" actId="20577"/>
          <ac:spMkLst>
            <pc:docMk/>
            <pc:sldMk cId="3922208577" sldId="264"/>
            <ac:spMk id="2" creationId="{1DDA685C-5531-2BEB-EB49-01DD97DE4051}"/>
          </ac:spMkLst>
        </pc:spChg>
        <pc:spChg chg="add mod">
          <ac:chgData name="STEVEN R FERNANDEZ" userId="36f8646f-a813-407d-bc8d-e27de253b141" providerId="ADAL" clId="{9E34E575-ADCD-564E-89C3-2C16B97C5B79}" dt="2023-11-28T20:35:32.848" v="4148" actId="14100"/>
          <ac:spMkLst>
            <pc:docMk/>
            <pc:sldMk cId="3922208577" sldId="264"/>
            <ac:spMk id="3" creationId="{52AB056D-7C36-4ED7-B0D4-5EBC64B00A49}"/>
          </ac:spMkLst>
        </pc:spChg>
        <pc:spChg chg="add del">
          <ac:chgData name="STEVEN R FERNANDEZ" userId="36f8646f-a813-407d-bc8d-e27de253b141" providerId="ADAL" clId="{9E34E575-ADCD-564E-89C3-2C16B97C5B79}" dt="2023-11-23T21:51:57.762" v="1939" actId="478"/>
          <ac:spMkLst>
            <pc:docMk/>
            <pc:sldMk cId="3922208577" sldId="264"/>
            <ac:spMk id="3" creationId="{74F59BB9-2525-A841-F69E-C1EB658CF452}"/>
          </ac:spMkLst>
        </pc:spChg>
        <pc:spChg chg="add del">
          <ac:chgData name="STEVEN R FERNANDEZ" userId="36f8646f-a813-407d-bc8d-e27de253b141" providerId="ADAL" clId="{9E34E575-ADCD-564E-89C3-2C16B97C5B79}" dt="2023-11-23T21:54:12.339" v="1997" actId="26606"/>
          <ac:spMkLst>
            <pc:docMk/>
            <pc:sldMk cId="3922208577" sldId="264"/>
            <ac:spMk id="1033" creationId="{743AA782-23D1-4521-8CAD-47662984AA08}"/>
          </ac:spMkLst>
        </pc:spChg>
        <pc:spChg chg="add del">
          <ac:chgData name="STEVEN R FERNANDEZ" userId="36f8646f-a813-407d-bc8d-e27de253b141" providerId="ADAL" clId="{9E34E575-ADCD-564E-89C3-2C16B97C5B79}" dt="2023-11-23T21:54:12.339" v="1997" actId="26606"/>
          <ac:spMkLst>
            <pc:docMk/>
            <pc:sldMk cId="3922208577" sldId="264"/>
            <ac:spMk id="1035" creationId="{71877DBC-BB60-40F0-AC93-2ACDBAAE60CE}"/>
          </ac:spMkLst>
        </pc:spChg>
        <pc:spChg chg="add del">
          <ac:chgData name="STEVEN R FERNANDEZ" userId="36f8646f-a813-407d-bc8d-e27de253b141" providerId="ADAL" clId="{9E34E575-ADCD-564E-89C3-2C16B97C5B79}" dt="2023-11-23T21:54:12.730" v="1999" actId="26606"/>
          <ac:spMkLst>
            <pc:docMk/>
            <pc:sldMk cId="3922208577" sldId="264"/>
            <ac:spMk id="1037" creationId="{2B97F24A-32CE-4C1C-A50D-3016B394DCFB}"/>
          </ac:spMkLst>
        </pc:spChg>
        <pc:spChg chg="add del">
          <ac:chgData name="STEVEN R FERNANDEZ" userId="36f8646f-a813-407d-bc8d-e27de253b141" providerId="ADAL" clId="{9E34E575-ADCD-564E-89C3-2C16B97C5B79}" dt="2023-11-23T21:54:12.730" v="1999" actId="26606"/>
          <ac:spMkLst>
            <pc:docMk/>
            <pc:sldMk cId="3922208577" sldId="264"/>
            <ac:spMk id="1038" creationId="{CD8B4F24-440B-49E9-B85D-733523DC064B}"/>
          </ac:spMkLst>
        </pc:spChg>
        <pc:spChg chg="add del">
          <ac:chgData name="STEVEN R FERNANDEZ" userId="36f8646f-a813-407d-bc8d-e27de253b141" providerId="ADAL" clId="{9E34E575-ADCD-564E-89C3-2C16B97C5B79}" dt="2023-11-23T21:54:13.109" v="2001" actId="26606"/>
          <ac:spMkLst>
            <pc:docMk/>
            <pc:sldMk cId="3922208577" sldId="264"/>
            <ac:spMk id="1040" creationId="{743AA782-23D1-4521-8CAD-47662984AA08}"/>
          </ac:spMkLst>
        </pc:spChg>
        <pc:spChg chg="add del">
          <ac:chgData name="STEVEN R FERNANDEZ" userId="36f8646f-a813-407d-bc8d-e27de253b141" providerId="ADAL" clId="{9E34E575-ADCD-564E-89C3-2C16B97C5B79}" dt="2023-11-23T21:54:13.109" v="2001" actId="26606"/>
          <ac:spMkLst>
            <pc:docMk/>
            <pc:sldMk cId="3922208577" sldId="264"/>
            <ac:spMk id="1041" creationId="{71877DBC-BB60-40F0-AC93-2ACDBAAE60CE}"/>
          </ac:spMkLst>
        </pc:spChg>
        <pc:spChg chg="add del">
          <ac:chgData name="STEVEN R FERNANDEZ" userId="36f8646f-a813-407d-bc8d-e27de253b141" providerId="ADAL" clId="{9E34E575-ADCD-564E-89C3-2C16B97C5B79}" dt="2023-11-23T21:54:13.736" v="2003" actId="26606"/>
          <ac:spMkLst>
            <pc:docMk/>
            <pc:sldMk cId="3922208577" sldId="264"/>
            <ac:spMk id="1043" creationId="{2B97F24A-32CE-4C1C-A50D-3016B394DCFB}"/>
          </ac:spMkLst>
        </pc:spChg>
        <pc:spChg chg="add del">
          <ac:chgData name="STEVEN R FERNANDEZ" userId="36f8646f-a813-407d-bc8d-e27de253b141" providerId="ADAL" clId="{9E34E575-ADCD-564E-89C3-2C16B97C5B79}" dt="2023-11-23T21:54:13.736" v="2003" actId="26606"/>
          <ac:spMkLst>
            <pc:docMk/>
            <pc:sldMk cId="3922208577" sldId="264"/>
            <ac:spMk id="1044" creationId="{CD8B4F24-440B-49E9-B85D-733523DC064B}"/>
          </ac:spMkLst>
        </pc:spChg>
        <pc:spChg chg="add del">
          <ac:chgData name="STEVEN R FERNANDEZ" userId="36f8646f-a813-407d-bc8d-e27de253b141" providerId="ADAL" clId="{9E34E575-ADCD-564E-89C3-2C16B97C5B79}" dt="2023-11-23T21:54:14.367" v="2005" actId="26606"/>
          <ac:spMkLst>
            <pc:docMk/>
            <pc:sldMk cId="3922208577" sldId="264"/>
            <ac:spMk id="1046" creationId="{743AA782-23D1-4521-8CAD-47662984AA08}"/>
          </ac:spMkLst>
        </pc:spChg>
        <pc:spChg chg="add del">
          <ac:chgData name="STEVEN R FERNANDEZ" userId="36f8646f-a813-407d-bc8d-e27de253b141" providerId="ADAL" clId="{9E34E575-ADCD-564E-89C3-2C16B97C5B79}" dt="2023-11-23T21:54:14.367" v="2005" actId="26606"/>
          <ac:spMkLst>
            <pc:docMk/>
            <pc:sldMk cId="3922208577" sldId="264"/>
            <ac:spMk id="1047" creationId="{71877DBC-BB60-40F0-AC93-2ACDBAAE60CE}"/>
          </ac:spMkLst>
        </pc:spChg>
        <pc:spChg chg="add del">
          <ac:chgData name="STEVEN R FERNANDEZ" userId="36f8646f-a813-407d-bc8d-e27de253b141" providerId="ADAL" clId="{9E34E575-ADCD-564E-89C3-2C16B97C5B79}" dt="2023-11-23T21:54:14.880" v="2007" actId="26606"/>
          <ac:spMkLst>
            <pc:docMk/>
            <pc:sldMk cId="3922208577" sldId="264"/>
            <ac:spMk id="1049" creationId="{2B97F24A-32CE-4C1C-A50D-3016B394DCFB}"/>
          </ac:spMkLst>
        </pc:spChg>
        <pc:spChg chg="add del">
          <ac:chgData name="STEVEN R FERNANDEZ" userId="36f8646f-a813-407d-bc8d-e27de253b141" providerId="ADAL" clId="{9E34E575-ADCD-564E-89C3-2C16B97C5B79}" dt="2023-11-23T21:54:14.880" v="2007" actId="26606"/>
          <ac:spMkLst>
            <pc:docMk/>
            <pc:sldMk cId="3922208577" sldId="264"/>
            <ac:spMk id="1050" creationId="{CD8B4F24-440B-49E9-B85D-733523DC064B}"/>
          </ac:spMkLst>
        </pc:spChg>
        <pc:spChg chg="add del">
          <ac:chgData name="STEVEN R FERNANDEZ" userId="36f8646f-a813-407d-bc8d-e27de253b141" providerId="ADAL" clId="{9E34E575-ADCD-564E-89C3-2C16B97C5B79}" dt="2023-11-23T21:54:15.286" v="2009" actId="26606"/>
          <ac:spMkLst>
            <pc:docMk/>
            <pc:sldMk cId="3922208577" sldId="264"/>
            <ac:spMk id="1052" creationId="{743AA782-23D1-4521-8CAD-47662984AA08}"/>
          </ac:spMkLst>
        </pc:spChg>
        <pc:spChg chg="add del">
          <ac:chgData name="STEVEN R FERNANDEZ" userId="36f8646f-a813-407d-bc8d-e27de253b141" providerId="ADAL" clId="{9E34E575-ADCD-564E-89C3-2C16B97C5B79}" dt="2023-11-23T21:54:15.286" v="2009" actId="26606"/>
          <ac:spMkLst>
            <pc:docMk/>
            <pc:sldMk cId="3922208577" sldId="264"/>
            <ac:spMk id="1053" creationId="{71877DBC-BB60-40F0-AC93-2ACDBAAE60CE}"/>
          </ac:spMkLst>
        </pc:spChg>
        <pc:spChg chg="add del">
          <ac:chgData name="STEVEN R FERNANDEZ" userId="36f8646f-a813-407d-bc8d-e27de253b141" providerId="ADAL" clId="{9E34E575-ADCD-564E-89C3-2C16B97C5B79}" dt="2023-11-23T21:54:15.974" v="2011" actId="26606"/>
          <ac:spMkLst>
            <pc:docMk/>
            <pc:sldMk cId="3922208577" sldId="264"/>
            <ac:spMk id="1055" creationId="{2B97F24A-32CE-4C1C-A50D-3016B394DCFB}"/>
          </ac:spMkLst>
        </pc:spChg>
        <pc:spChg chg="add del">
          <ac:chgData name="STEVEN R FERNANDEZ" userId="36f8646f-a813-407d-bc8d-e27de253b141" providerId="ADAL" clId="{9E34E575-ADCD-564E-89C3-2C16B97C5B79}" dt="2023-11-23T21:54:15.974" v="2011" actId="26606"/>
          <ac:spMkLst>
            <pc:docMk/>
            <pc:sldMk cId="3922208577" sldId="264"/>
            <ac:spMk id="1056" creationId="{CD8B4F24-440B-49E9-B85D-733523DC064B}"/>
          </ac:spMkLst>
        </pc:spChg>
        <pc:spChg chg="add del">
          <ac:chgData name="STEVEN R FERNANDEZ" userId="36f8646f-a813-407d-bc8d-e27de253b141" providerId="ADAL" clId="{9E34E575-ADCD-564E-89C3-2C16B97C5B79}" dt="2023-11-23T21:54:16.566" v="2013" actId="26606"/>
          <ac:spMkLst>
            <pc:docMk/>
            <pc:sldMk cId="3922208577" sldId="264"/>
            <ac:spMk id="1058" creationId="{743AA782-23D1-4521-8CAD-47662984AA08}"/>
          </ac:spMkLst>
        </pc:spChg>
        <pc:spChg chg="add del">
          <ac:chgData name="STEVEN R FERNANDEZ" userId="36f8646f-a813-407d-bc8d-e27de253b141" providerId="ADAL" clId="{9E34E575-ADCD-564E-89C3-2C16B97C5B79}" dt="2023-11-23T21:54:16.566" v="2013" actId="26606"/>
          <ac:spMkLst>
            <pc:docMk/>
            <pc:sldMk cId="3922208577" sldId="264"/>
            <ac:spMk id="1059" creationId="{71877DBC-BB60-40F0-AC93-2ACDBAAE60CE}"/>
          </ac:spMkLst>
        </pc:spChg>
        <pc:spChg chg="add del">
          <ac:chgData name="STEVEN R FERNANDEZ" userId="36f8646f-a813-407d-bc8d-e27de253b141" providerId="ADAL" clId="{9E34E575-ADCD-564E-89C3-2C16B97C5B79}" dt="2023-11-23T21:54:17.358" v="2015" actId="26606"/>
          <ac:spMkLst>
            <pc:docMk/>
            <pc:sldMk cId="3922208577" sldId="264"/>
            <ac:spMk id="1061" creationId="{2B97F24A-32CE-4C1C-A50D-3016B394DCFB}"/>
          </ac:spMkLst>
        </pc:spChg>
        <pc:spChg chg="add del">
          <ac:chgData name="STEVEN R FERNANDEZ" userId="36f8646f-a813-407d-bc8d-e27de253b141" providerId="ADAL" clId="{9E34E575-ADCD-564E-89C3-2C16B97C5B79}" dt="2023-11-23T21:54:17.358" v="2015" actId="26606"/>
          <ac:spMkLst>
            <pc:docMk/>
            <pc:sldMk cId="3922208577" sldId="264"/>
            <ac:spMk id="1062" creationId="{CD8B4F24-440B-49E9-B85D-733523DC064B}"/>
          </ac:spMkLst>
        </pc:spChg>
        <pc:spChg chg="add del">
          <ac:chgData name="STEVEN R FERNANDEZ" userId="36f8646f-a813-407d-bc8d-e27de253b141" providerId="ADAL" clId="{9E34E575-ADCD-564E-89C3-2C16B97C5B79}" dt="2023-11-23T21:54:17.745" v="2017" actId="26606"/>
          <ac:spMkLst>
            <pc:docMk/>
            <pc:sldMk cId="3922208577" sldId="264"/>
            <ac:spMk id="1064" creationId="{743AA782-23D1-4521-8CAD-47662984AA08}"/>
          </ac:spMkLst>
        </pc:spChg>
        <pc:spChg chg="add del">
          <ac:chgData name="STEVEN R FERNANDEZ" userId="36f8646f-a813-407d-bc8d-e27de253b141" providerId="ADAL" clId="{9E34E575-ADCD-564E-89C3-2C16B97C5B79}" dt="2023-11-23T21:54:17.745" v="2017" actId="26606"/>
          <ac:spMkLst>
            <pc:docMk/>
            <pc:sldMk cId="3922208577" sldId="264"/>
            <ac:spMk id="1065" creationId="{71877DBC-BB60-40F0-AC93-2ACDBAAE60CE}"/>
          </ac:spMkLst>
        </pc:spChg>
        <pc:spChg chg="add del">
          <ac:chgData name="STEVEN R FERNANDEZ" userId="36f8646f-a813-407d-bc8d-e27de253b141" providerId="ADAL" clId="{9E34E575-ADCD-564E-89C3-2C16B97C5B79}" dt="2023-11-23T22:40:55.027" v="4008"/>
          <ac:spMkLst>
            <pc:docMk/>
            <pc:sldMk cId="3922208577" sldId="264"/>
            <ac:spMk id="1067" creationId="{2B97F24A-32CE-4C1C-A50D-3016B394DCFB}"/>
          </ac:spMkLst>
        </pc:spChg>
        <pc:spChg chg="add del">
          <ac:chgData name="STEVEN R FERNANDEZ" userId="36f8646f-a813-407d-bc8d-e27de253b141" providerId="ADAL" clId="{9E34E575-ADCD-564E-89C3-2C16B97C5B79}" dt="2023-11-23T22:40:55.027" v="4008"/>
          <ac:spMkLst>
            <pc:docMk/>
            <pc:sldMk cId="3922208577" sldId="264"/>
            <ac:spMk id="1068" creationId="{CD8B4F24-440B-49E9-B85D-733523DC064B}"/>
          </ac:spMkLst>
        </pc:spChg>
        <pc:picChg chg="add del mod">
          <ac:chgData name="STEVEN R FERNANDEZ" userId="36f8646f-a813-407d-bc8d-e27de253b141" providerId="ADAL" clId="{9E34E575-ADCD-564E-89C3-2C16B97C5B79}" dt="2023-11-23T21:51:54.899" v="1937"/>
          <ac:picMkLst>
            <pc:docMk/>
            <pc:sldMk cId="3922208577" sldId="264"/>
            <ac:picMk id="1026" creationId="{50B747E4-109F-3956-BC35-6CFC3C76DF55}"/>
          </ac:picMkLst>
        </pc:picChg>
        <pc:picChg chg="add mod">
          <ac:chgData name="STEVEN R FERNANDEZ" userId="36f8646f-a813-407d-bc8d-e27de253b141" providerId="ADAL" clId="{9E34E575-ADCD-564E-89C3-2C16B97C5B79}" dt="2023-12-11T23:40:28.542" v="5248" actId="14100"/>
          <ac:picMkLst>
            <pc:docMk/>
            <pc:sldMk cId="3922208577" sldId="264"/>
            <ac:picMk id="1026" creationId="{FA9AED4E-3550-C0DC-D5BA-4826D3981B7D}"/>
          </ac:picMkLst>
        </pc:picChg>
        <pc:picChg chg="add del mod ord">
          <ac:chgData name="STEVEN R FERNANDEZ" userId="36f8646f-a813-407d-bc8d-e27de253b141" providerId="ADAL" clId="{9E34E575-ADCD-564E-89C3-2C16B97C5B79}" dt="2023-12-11T23:39:59.375" v="5239" actId="478"/>
          <ac:picMkLst>
            <pc:docMk/>
            <pc:sldMk cId="3922208577" sldId="264"/>
            <ac:picMk id="1028" creationId="{7988991C-AAC8-688C-90F7-C4833E8FF624}"/>
          </ac:picMkLst>
        </pc:picChg>
      </pc:sldChg>
      <pc:sldChg chg="addSp delSp modSp new mod setBg delDesignElem modNotesTx">
        <pc:chgData name="STEVEN R FERNANDEZ" userId="36f8646f-a813-407d-bc8d-e27de253b141" providerId="ADAL" clId="{9E34E575-ADCD-564E-89C3-2C16B97C5B79}" dt="2023-12-20T20:57:34.253" v="6848"/>
        <pc:sldMkLst>
          <pc:docMk/>
          <pc:sldMk cId="3122450595" sldId="265"/>
        </pc:sldMkLst>
        <pc:spChg chg="mod">
          <ac:chgData name="STEVEN R FERNANDEZ" userId="36f8646f-a813-407d-bc8d-e27de253b141" providerId="ADAL" clId="{9E34E575-ADCD-564E-89C3-2C16B97C5B79}" dt="2023-12-14T22:31:21.442" v="6555" actId="20577"/>
          <ac:spMkLst>
            <pc:docMk/>
            <pc:sldMk cId="3122450595" sldId="265"/>
            <ac:spMk id="2" creationId="{98C3D83A-7930-189F-CA41-7CA4C3B688DB}"/>
          </ac:spMkLst>
        </pc:spChg>
        <pc:spChg chg="del">
          <ac:chgData name="STEVEN R FERNANDEZ" userId="36f8646f-a813-407d-bc8d-e27de253b141" providerId="ADAL" clId="{9E34E575-ADCD-564E-89C3-2C16B97C5B79}" dt="2023-11-23T21:54:56.207" v="2025" actId="478"/>
          <ac:spMkLst>
            <pc:docMk/>
            <pc:sldMk cId="3122450595" sldId="265"/>
            <ac:spMk id="3" creationId="{3C0915B0-2BD2-897F-BFA9-5C4DFCABA8B4}"/>
          </ac:spMkLst>
        </pc:spChg>
        <pc:spChg chg="add del mod">
          <ac:chgData name="STEVEN R FERNANDEZ" userId="36f8646f-a813-407d-bc8d-e27de253b141" providerId="ADAL" clId="{9E34E575-ADCD-564E-89C3-2C16B97C5B79}" dt="2023-12-11T23:58:54.579" v="5252" actId="478"/>
          <ac:spMkLst>
            <pc:docMk/>
            <pc:sldMk cId="3122450595" sldId="265"/>
            <ac:spMk id="3" creationId="{6BF4CEF1-917E-CAB7-6DC7-0DCDA3913E48}"/>
          </ac:spMkLst>
        </pc:spChg>
        <pc:spChg chg="add mod">
          <ac:chgData name="STEVEN R FERNANDEZ" userId="36f8646f-a813-407d-bc8d-e27de253b141" providerId="ADAL" clId="{9E34E575-ADCD-564E-89C3-2C16B97C5B79}" dt="2023-12-14T22:29:08.583" v="6549" actId="20577"/>
          <ac:spMkLst>
            <pc:docMk/>
            <pc:sldMk cId="3122450595" sldId="265"/>
            <ac:spMk id="4" creationId="{D7CC6C94-2062-72EB-3A6B-2C00874CE63B}"/>
          </ac:spMkLst>
        </pc:spChg>
        <pc:spChg chg="add del">
          <ac:chgData name="STEVEN R FERNANDEZ" userId="36f8646f-a813-407d-bc8d-e27de253b141" providerId="ADAL" clId="{9E34E575-ADCD-564E-89C3-2C16B97C5B79}" dt="2023-11-23T21:57:02.529" v="2166" actId="26606"/>
          <ac:spMkLst>
            <pc:docMk/>
            <pc:sldMk cId="3122450595" sldId="265"/>
            <ac:spMk id="1031" creationId="{2B97F24A-32CE-4C1C-A50D-3016B394DCFB}"/>
          </ac:spMkLst>
        </pc:spChg>
        <pc:spChg chg="add del">
          <ac:chgData name="STEVEN R FERNANDEZ" userId="36f8646f-a813-407d-bc8d-e27de253b141" providerId="ADAL" clId="{9E34E575-ADCD-564E-89C3-2C16B97C5B79}" dt="2023-11-23T21:57:02.529" v="2166" actId="26606"/>
          <ac:spMkLst>
            <pc:docMk/>
            <pc:sldMk cId="3122450595" sldId="265"/>
            <ac:spMk id="1033" creationId="{CD8B4F24-440B-49E9-B85D-733523DC064B}"/>
          </ac:spMkLst>
        </pc:spChg>
        <pc:spChg chg="add del">
          <ac:chgData name="STEVEN R FERNANDEZ" userId="36f8646f-a813-407d-bc8d-e27de253b141" providerId="ADAL" clId="{9E34E575-ADCD-564E-89C3-2C16B97C5B79}" dt="2023-11-23T21:57:04.204" v="2168" actId="26606"/>
          <ac:spMkLst>
            <pc:docMk/>
            <pc:sldMk cId="3122450595" sldId="265"/>
            <ac:spMk id="1035" creationId="{743AA782-23D1-4521-8CAD-47662984AA08}"/>
          </ac:spMkLst>
        </pc:spChg>
        <pc:spChg chg="add del">
          <ac:chgData name="STEVEN R FERNANDEZ" userId="36f8646f-a813-407d-bc8d-e27de253b141" providerId="ADAL" clId="{9E34E575-ADCD-564E-89C3-2C16B97C5B79}" dt="2023-11-23T21:57:04.204" v="2168" actId="26606"/>
          <ac:spMkLst>
            <pc:docMk/>
            <pc:sldMk cId="3122450595" sldId="265"/>
            <ac:spMk id="1036" creationId="{650D18FE-0824-4A46-B22C-A86B52E5780A}"/>
          </ac:spMkLst>
        </pc:spChg>
        <pc:spChg chg="add del">
          <ac:chgData name="STEVEN R FERNANDEZ" userId="36f8646f-a813-407d-bc8d-e27de253b141" providerId="ADAL" clId="{9E34E575-ADCD-564E-89C3-2C16B97C5B79}" dt="2023-11-23T21:57:36.577" v="2193" actId="26606"/>
          <ac:spMkLst>
            <pc:docMk/>
            <pc:sldMk cId="3122450595" sldId="265"/>
            <ac:spMk id="1037" creationId="{21BDEC81-16A7-4451-B893-C15000083B77}"/>
          </ac:spMkLst>
        </pc:spChg>
        <pc:spChg chg="add del">
          <ac:chgData name="STEVEN R FERNANDEZ" userId="36f8646f-a813-407d-bc8d-e27de253b141" providerId="ADAL" clId="{9E34E575-ADCD-564E-89C3-2C16B97C5B79}" dt="2023-11-23T21:57:05.066" v="2170" actId="26606"/>
          <ac:spMkLst>
            <pc:docMk/>
            <pc:sldMk cId="3122450595" sldId="265"/>
            <ac:spMk id="1038" creationId="{743AA782-23D1-4521-8CAD-47662984AA08}"/>
          </ac:spMkLst>
        </pc:spChg>
        <pc:spChg chg="add del">
          <ac:chgData name="STEVEN R FERNANDEZ" userId="36f8646f-a813-407d-bc8d-e27de253b141" providerId="ADAL" clId="{9E34E575-ADCD-564E-89C3-2C16B97C5B79}" dt="2023-11-23T21:57:05.066" v="2170" actId="26606"/>
          <ac:spMkLst>
            <pc:docMk/>
            <pc:sldMk cId="3122450595" sldId="265"/>
            <ac:spMk id="1039" creationId="{71877DBC-BB60-40F0-AC93-2ACDBAAE60CE}"/>
          </ac:spMkLst>
        </pc:spChg>
        <pc:spChg chg="add del">
          <ac:chgData name="STEVEN R FERNANDEZ" userId="36f8646f-a813-407d-bc8d-e27de253b141" providerId="ADAL" clId="{9E34E575-ADCD-564E-89C3-2C16B97C5B79}" dt="2023-11-23T21:57:06.158" v="2172" actId="26606"/>
          <ac:spMkLst>
            <pc:docMk/>
            <pc:sldMk cId="3122450595" sldId="265"/>
            <ac:spMk id="1041" creationId="{743AA782-23D1-4521-8CAD-47662984AA08}"/>
          </ac:spMkLst>
        </pc:spChg>
        <pc:spChg chg="add del">
          <ac:chgData name="STEVEN R FERNANDEZ" userId="36f8646f-a813-407d-bc8d-e27de253b141" providerId="ADAL" clId="{9E34E575-ADCD-564E-89C3-2C16B97C5B79}" dt="2023-11-23T21:57:06.158" v="2172" actId="26606"/>
          <ac:spMkLst>
            <pc:docMk/>
            <pc:sldMk cId="3122450595" sldId="265"/>
            <ac:spMk id="1042" creationId="{650D18FE-0824-4A46-B22C-A86B52E5780A}"/>
          </ac:spMkLst>
        </pc:spChg>
        <pc:spChg chg="add del">
          <ac:chgData name="STEVEN R FERNANDEZ" userId="36f8646f-a813-407d-bc8d-e27de253b141" providerId="ADAL" clId="{9E34E575-ADCD-564E-89C3-2C16B97C5B79}" dt="2023-11-23T21:57:09.430" v="2175" actId="26606"/>
          <ac:spMkLst>
            <pc:docMk/>
            <pc:sldMk cId="3122450595" sldId="265"/>
            <ac:spMk id="1044" creationId="{2B97F24A-32CE-4C1C-A50D-3016B394DCFB}"/>
          </ac:spMkLst>
        </pc:spChg>
        <pc:spChg chg="add del">
          <ac:chgData name="STEVEN R FERNANDEZ" userId="36f8646f-a813-407d-bc8d-e27de253b141" providerId="ADAL" clId="{9E34E575-ADCD-564E-89C3-2C16B97C5B79}" dt="2023-11-23T21:57:09.430" v="2175" actId="26606"/>
          <ac:spMkLst>
            <pc:docMk/>
            <pc:sldMk cId="3122450595" sldId="265"/>
            <ac:spMk id="1045" creationId="{CD8B4F24-440B-49E9-B85D-733523DC064B}"/>
          </ac:spMkLst>
        </pc:spChg>
        <pc:spChg chg="add del">
          <ac:chgData name="STEVEN R FERNANDEZ" userId="36f8646f-a813-407d-bc8d-e27de253b141" providerId="ADAL" clId="{9E34E575-ADCD-564E-89C3-2C16B97C5B79}" dt="2023-11-23T21:57:21.506" v="2177" actId="26606"/>
          <ac:spMkLst>
            <pc:docMk/>
            <pc:sldMk cId="3122450595" sldId="265"/>
            <ac:spMk id="1047" creationId="{F13C74B1-5B17-4795-BED0-7140497B445A}"/>
          </ac:spMkLst>
        </pc:spChg>
        <pc:spChg chg="add del">
          <ac:chgData name="STEVEN R FERNANDEZ" userId="36f8646f-a813-407d-bc8d-e27de253b141" providerId="ADAL" clId="{9E34E575-ADCD-564E-89C3-2C16B97C5B79}" dt="2023-11-23T21:57:21.506" v="2177" actId="26606"/>
          <ac:spMkLst>
            <pc:docMk/>
            <pc:sldMk cId="3122450595" sldId="265"/>
            <ac:spMk id="1048" creationId="{D4974D33-8DC5-464E-8C6D-BE58F0669C17}"/>
          </ac:spMkLst>
        </pc:spChg>
        <pc:spChg chg="add del">
          <ac:chgData name="STEVEN R FERNANDEZ" userId="36f8646f-a813-407d-bc8d-e27de253b141" providerId="ADAL" clId="{9E34E575-ADCD-564E-89C3-2C16B97C5B79}" dt="2023-11-23T21:57:22.239" v="2179" actId="26606"/>
          <ac:spMkLst>
            <pc:docMk/>
            <pc:sldMk cId="3122450595" sldId="265"/>
            <ac:spMk id="1050" creationId="{32AEEBC8-9D30-42EF-95F2-386C2653FBF0}"/>
          </ac:spMkLst>
        </pc:spChg>
        <pc:spChg chg="add del">
          <ac:chgData name="STEVEN R FERNANDEZ" userId="36f8646f-a813-407d-bc8d-e27de253b141" providerId="ADAL" clId="{9E34E575-ADCD-564E-89C3-2C16B97C5B79}" dt="2023-11-23T21:57:22.239" v="2179" actId="26606"/>
          <ac:spMkLst>
            <pc:docMk/>
            <pc:sldMk cId="3122450595" sldId="265"/>
            <ac:spMk id="1051" creationId="{2E92FA66-67D7-4CB4-94D3-E643A9AD4757}"/>
          </ac:spMkLst>
        </pc:spChg>
        <pc:spChg chg="add del">
          <ac:chgData name="STEVEN R FERNANDEZ" userId="36f8646f-a813-407d-bc8d-e27de253b141" providerId="ADAL" clId="{9E34E575-ADCD-564E-89C3-2C16B97C5B79}" dt="2023-11-23T21:57:22.569" v="2181" actId="26606"/>
          <ac:spMkLst>
            <pc:docMk/>
            <pc:sldMk cId="3122450595" sldId="265"/>
            <ac:spMk id="1053" creationId="{F13C74B1-5B17-4795-BED0-7140497B445A}"/>
          </ac:spMkLst>
        </pc:spChg>
        <pc:spChg chg="add del">
          <ac:chgData name="STEVEN R FERNANDEZ" userId="36f8646f-a813-407d-bc8d-e27de253b141" providerId="ADAL" clId="{9E34E575-ADCD-564E-89C3-2C16B97C5B79}" dt="2023-11-23T21:57:22.569" v="2181" actId="26606"/>
          <ac:spMkLst>
            <pc:docMk/>
            <pc:sldMk cId="3122450595" sldId="265"/>
            <ac:spMk id="1054" creationId="{D4974D33-8DC5-464E-8C6D-BE58F0669C17}"/>
          </ac:spMkLst>
        </pc:spChg>
        <pc:spChg chg="add del">
          <ac:chgData name="STEVEN R FERNANDEZ" userId="36f8646f-a813-407d-bc8d-e27de253b141" providerId="ADAL" clId="{9E34E575-ADCD-564E-89C3-2C16B97C5B79}" dt="2023-11-23T21:57:27.996" v="2183" actId="26606"/>
          <ac:spMkLst>
            <pc:docMk/>
            <pc:sldMk cId="3122450595" sldId="265"/>
            <ac:spMk id="1056" creationId="{22587ECF-85E9-4393-9D87-8EB6F3F6C208}"/>
          </ac:spMkLst>
        </pc:spChg>
        <pc:spChg chg="add del">
          <ac:chgData name="STEVEN R FERNANDEZ" userId="36f8646f-a813-407d-bc8d-e27de253b141" providerId="ADAL" clId="{9E34E575-ADCD-564E-89C3-2C16B97C5B79}" dt="2023-11-23T21:57:30.593" v="2185" actId="26606"/>
          <ac:spMkLst>
            <pc:docMk/>
            <pc:sldMk cId="3122450595" sldId="265"/>
            <ac:spMk id="1058" creationId="{1A95671B-3CC6-4792-9114-B74FAEA224E6}"/>
          </ac:spMkLst>
        </pc:spChg>
        <pc:spChg chg="add del">
          <ac:chgData name="STEVEN R FERNANDEZ" userId="36f8646f-a813-407d-bc8d-e27de253b141" providerId="ADAL" clId="{9E34E575-ADCD-564E-89C3-2C16B97C5B79}" dt="2023-11-23T21:57:34.156" v="2188" actId="26606"/>
          <ac:spMkLst>
            <pc:docMk/>
            <pc:sldMk cId="3122450595" sldId="265"/>
            <ac:spMk id="1060" creationId="{04812C46-200A-4DEB-A05E-3ED6C68C2387}"/>
          </ac:spMkLst>
        </pc:spChg>
        <pc:spChg chg="add del">
          <ac:chgData name="STEVEN R FERNANDEZ" userId="36f8646f-a813-407d-bc8d-e27de253b141" providerId="ADAL" clId="{9E34E575-ADCD-564E-89C3-2C16B97C5B79}" dt="2023-11-23T21:57:34.156" v="2188" actId="26606"/>
          <ac:spMkLst>
            <pc:docMk/>
            <pc:sldMk cId="3122450595" sldId="265"/>
            <ac:spMk id="1061" creationId="{BA1B5697-42F2-4D35-AC70-5153F421356F}"/>
          </ac:spMkLst>
        </pc:spChg>
        <pc:spChg chg="add del">
          <ac:chgData name="STEVEN R FERNANDEZ" userId="36f8646f-a813-407d-bc8d-e27de253b141" providerId="ADAL" clId="{9E34E575-ADCD-564E-89C3-2C16B97C5B79}" dt="2023-11-23T21:57:36.163" v="2190" actId="26606"/>
          <ac:spMkLst>
            <pc:docMk/>
            <pc:sldMk cId="3122450595" sldId="265"/>
            <ac:spMk id="1063" creationId="{7B831B6F-405A-4B47-B9BB-5CA88F285844}"/>
          </ac:spMkLst>
        </pc:spChg>
        <pc:spChg chg="add del">
          <ac:chgData name="STEVEN R FERNANDEZ" userId="36f8646f-a813-407d-bc8d-e27de253b141" providerId="ADAL" clId="{9E34E575-ADCD-564E-89C3-2C16B97C5B79}" dt="2023-11-23T21:57:36.163" v="2190" actId="26606"/>
          <ac:spMkLst>
            <pc:docMk/>
            <pc:sldMk cId="3122450595" sldId="265"/>
            <ac:spMk id="1064" creationId="{953EE71A-6488-4203-A7C4-77102FD0DCCA}"/>
          </ac:spMkLst>
        </pc:spChg>
        <pc:spChg chg="add del">
          <ac:chgData name="STEVEN R FERNANDEZ" userId="36f8646f-a813-407d-bc8d-e27de253b141" providerId="ADAL" clId="{9E34E575-ADCD-564E-89C3-2C16B97C5B79}" dt="2023-11-23T21:57:36.577" v="2193" actId="26606"/>
          <ac:spMkLst>
            <pc:docMk/>
            <pc:sldMk cId="3122450595" sldId="265"/>
            <ac:spMk id="1066" creationId="{0D7B6173-1D58-48E2-83CF-37350F315F75}"/>
          </ac:spMkLst>
        </pc:spChg>
        <pc:spChg chg="add del">
          <ac:chgData name="STEVEN R FERNANDEZ" userId="36f8646f-a813-407d-bc8d-e27de253b141" providerId="ADAL" clId="{9E34E575-ADCD-564E-89C3-2C16B97C5B79}" dt="2023-11-23T21:57:36.577" v="2193" actId="26606"/>
          <ac:spMkLst>
            <pc:docMk/>
            <pc:sldMk cId="3122450595" sldId="265"/>
            <ac:spMk id="1067" creationId="{BE149CDF-5DAC-4860-A285-9492CF2090AA}"/>
          </ac:spMkLst>
        </pc:spChg>
        <pc:spChg chg="add del">
          <ac:chgData name="STEVEN R FERNANDEZ" userId="36f8646f-a813-407d-bc8d-e27de253b141" providerId="ADAL" clId="{9E34E575-ADCD-564E-89C3-2C16B97C5B79}" dt="2023-11-23T21:57:36.577" v="2193" actId="26606"/>
          <ac:spMkLst>
            <pc:docMk/>
            <pc:sldMk cId="3122450595" sldId="265"/>
            <ac:spMk id="1069" creationId="{26A515A1-4D80-430E-BE0A-71A290516A82}"/>
          </ac:spMkLst>
        </pc:spChg>
        <pc:spChg chg="add del">
          <ac:chgData name="STEVEN R FERNANDEZ" userId="36f8646f-a813-407d-bc8d-e27de253b141" providerId="ADAL" clId="{9E34E575-ADCD-564E-89C3-2C16B97C5B79}" dt="2023-11-23T21:57:40.514" v="2195" actId="26606"/>
          <ac:spMkLst>
            <pc:docMk/>
            <pc:sldMk cId="3122450595" sldId="265"/>
            <ac:spMk id="1071" creationId="{A8908DB7-C3A6-4FCB-9820-CEE02B398C4A}"/>
          </ac:spMkLst>
        </pc:spChg>
        <pc:spChg chg="add del">
          <ac:chgData name="STEVEN R FERNANDEZ" userId="36f8646f-a813-407d-bc8d-e27de253b141" providerId="ADAL" clId="{9E34E575-ADCD-564E-89C3-2C16B97C5B79}" dt="2023-11-23T21:57:40.514" v="2195" actId="26606"/>
          <ac:spMkLst>
            <pc:docMk/>
            <pc:sldMk cId="3122450595" sldId="265"/>
            <ac:spMk id="1072" creationId="{535742DD-1B16-4E9D-B715-0D74B4574A68}"/>
          </ac:spMkLst>
        </pc:spChg>
        <pc:spChg chg="add del">
          <ac:chgData name="STEVEN R FERNANDEZ" userId="36f8646f-a813-407d-bc8d-e27de253b141" providerId="ADAL" clId="{9E34E575-ADCD-564E-89C3-2C16B97C5B79}" dt="2023-11-23T21:57:45.253" v="2198" actId="26606"/>
          <ac:spMkLst>
            <pc:docMk/>
            <pc:sldMk cId="3122450595" sldId="265"/>
            <ac:spMk id="1074" creationId="{76492A0D-6B2B-464C-AB85-8A2AC0D77DDC}"/>
          </ac:spMkLst>
        </pc:spChg>
        <pc:spChg chg="add del">
          <ac:chgData name="STEVEN R FERNANDEZ" userId="36f8646f-a813-407d-bc8d-e27de253b141" providerId="ADAL" clId="{9E34E575-ADCD-564E-89C3-2C16B97C5B79}" dt="2023-11-23T21:57:45.253" v="2198" actId="26606"/>
          <ac:spMkLst>
            <pc:docMk/>
            <pc:sldMk cId="3122450595" sldId="265"/>
            <ac:spMk id="1075" creationId="{53DDC01D-1457-421B-91B7-A37911A142C6}"/>
          </ac:spMkLst>
        </pc:spChg>
        <pc:spChg chg="add del">
          <ac:chgData name="STEVEN R FERNANDEZ" userId="36f8646f-a813-407d-bc8d-e27de253b141" providerId="ADAL" clId="{9E34E575-ADCD-564E-89C3-2C16B97C5B79}" dt="2023-11-23T21:57:45.253" v="2198" actId="26606"/>
          <ac:spMkLst>
            <pc:docMk/>
            <pc:sldMk cId="3122450595" sldId="265"/>
            <ac:spMk id="1077" creationId="{FB154F73-29A0-4CF8-939B-DD0DDA2295A6}"/>
          </ac:spMkLst>
        </pc:spChg>
        <pc:spChg chg="add del">
          <ac:chgData name="STEVEN R FERNANDEZ" userId="36f8646f-a813-407d-bc8d-e27de253b141" providerId="ADAL" clId="{9E34E575-ADCD-564E-89C3-2C16B97C5B79}" dt="2023-11-23T21:57:45.253" v="2198" actId="26606"/>
          <ac:spMkLst>
            <pc:docMk/>
            <pc:sldMk cId="3122450595" sldId="265"/>
            <ac:spMk id="1078" creationId="{9B0011D9-F7F7-406C-9DF8-6E5D0404D61A}"/>
          </ac:spMkLst>
        </pc:spChg>
        <pc:spChg chg="add del">
          <ac:chgData name="STEVEN R FERNANDEZ" userId="36f8646f-a813-407d-bc8d-e27de253b141" providerId="ADAL" clId="{9E34E575-ADCD-564E-89C3-2C16B97C5B79}" dt="2023-11-23T21:57:47.649" v="2201" actId="26606"/>
          <ac:spMkLst>
            <pc:docMk/>
            <pc:sldMk cId="3122450595" sldId="265"/>
            <ac:spMk id="1080" creationId="{45D37F4E-DDB4-456B-97E0-9937730A039F}"/>
          </ac:spMkLst>
        </pc:spChg>
        <pc:spChg chg="add del">
          <ac:chgData name="STEVEN R FERNANDEZ" userId="36f8646f-a813-407d-bc8d-e27de253b141" providerId="ADAL" clId="{9E34E575-ADCD-564E-89C3-2C16B97C5B79}" dt="2023-11-23T21:57:47.649" v="2201" actId="26606"/>
          <ac:spMkLst>
            <pc:docMk/>
            <pc:sldMk cId="3122450595" sldId="265"/>
            <ac:spMk id="1081" creationId="{B2DD41CD-8F47-4F56-AD12-4E2FF7696987}"/>
          </ac:spMkLst>
        </pc:spChg>
        <pc:spChg chg="add del">
          <ac:chgData name="STEVEN R FERNANDEZ" userId="36f8646f-a813-407d-bc8d-e27de253b141" providerId="ADAL" clId="{9E34E575-ADCD-564E-89C3-2C16B97C5B79}" dt="2023-11-23T21:57:49.654" v="2203" actId="26606"/>
          <ac:spMkLst>
            <pc:docMk/>
            <pc:sldMk cId="3122450595" sldId="265"/>
            <ac:spMk id="1083" creationId="{743AA782-23D1-4521-8CAD-47662984AA08}"/>
          </ac:spMkLst>
        </pc:spChg>
        <pc:spChg chg="add del">
          <ac:chgData name="STEVEN R FERNANDEZ" userId="36f8646f-a813-407d-bc8d-e27de253b141" providerId="ADAL" clId="{9E34E575-ADCD-564E-89C3-2C16B97C5B79}" dt="2023-11-23T21:57:49.654" v="2203" actId="26606"/>
          <ac:spMkLst>
            <pc:docMk/>
            <pc:sldMk cId="3122450595" sldId="265"/>
            <ac:spMk id="1084" creationId="{71877DBC-BB60-40F0-AC93-2ACDBAAE60CE}"/>
          </ac:spMkLst>
        </pc:spChg>
        <pc:spChg chg="add del">
          <ac:chgData name="STEVEN R FERNANDEZ" userId="36f8646f-a813-407d-bc8d-e27de253b141" providerId="ADAL" clId="{9E34E575-ADCD-564E-89C3-2C16B97C5B79}" dt="2023-11-23T21:57:50.443" v="2205" actId="26606"/>
          <ac:spMkLst>
            <pc:docMk/>
            <pc:sldMk cId="3122450595" sldId="265"/>
            <ac:spMk id="1086" creationId="{743AA782-23D1-4521-8CAD-47662984AA08}"/>
          </ac:spMkLst>
        </pc:spChg>
        <pc:spChg chg="add del">
          <ac:chgData name="STEVEN R FERNANDEZ" userId="36f8646f-a813-407d-bc8d-e27de253b141" providerId="ADAL" clId="{9E34E575-ADCD-564E-89C3-2C16B97C5B79}" dt="2023-11-23T21:57:50.443" v="2205" actId="26606"/>
          <ac:spMkLst>
            <pc:docMk/>
            <pc:sldMk cId="3122450595" sldId="265"/>
            <ac:spMk id="1087" creationId="{650D18FE-0824-4A46-B22C-A86B52E5780A}"/>
          </ac:spMkLst>
        </pc:spChg>
        <pc:spChg chg="add del">
          <ac:chgData name="STEVEN R FERNANDEZ" userId="36f8646f-a813-407d-bc8d-e27de253b141" providerId="ADAL" clId="{9E34E575-ADCD-564E-89C3-2C16B97C5B79}" dt="2023-11-23T21:57:50.721" v="2207" actId="26606"/>
          <ac:spMkLst>
            <pc:docMk/>
            <pc:sldMk cId="3122450595" sldId="265"/>
            <ac:spMk id="1089" creationId="{743AA782-23D1-4521-8CAD-47662984AA08}"/>
          </ac:spMkLst>
        </pc:spChg>
        <pc:spChg chg="add del">
          <ac:chgData name="STEVEN R FERNANDEZ" userId="36f8646f-a813-407d-bc8d-e27de253b141" providerId="ADAL" clId="{9E34E575-ADCD-564E-89C3-2C16B97C5B79}" dt="2023-11-23T21:57:50.721" v="2207" actId="26606"/>
          <ac:spMkLst>
            <pc:docMk/>
            <pc:sldMk cId="3122450595" sldId="265"/>
            <ac:spMk id="1090" creationId="{71877DBC-BB60-40F0-AC93-2ACDBAAE60CE}"/>
          </ac:spMkLst>
        </pc:spChg>
        <pc:spChg chg="add del">
          <ac:chgData name="STEVEN R FERNANDEZ" userId="36f8646f-a813-407d-bc8d-e27de253b141" providerId="ADAL" clId="{9E34E575-ADCD-564E-89C3-2C16B97C5B79}" dt="2023-11-23T21:57:51.004" v="2209" actId="26606"/>
          <ac:spMkLst>
            <pc:docMk/>
            <pc:sldMk cId="3122450595" sldId="265"/>
            <ac:spMk id="1092" creationId="{743AA782-23D1-4521-8CAD-47662984AA08}"/>
          </ac:spMkLst>
        </pc:spChg>
        <pc:spChg chg="add del">
          <ac:chgData name="STEVEN R FERNANDEZ" userId="36f8646f-a813-407d-bc8d-e27de253b141" providerId="ADAL" clId="{9E34E575-ADCD-564E-89C3-2C16B97C5B79}" dt="2023-11-23T21:57:51.004" v="2209" actId="26606"/>
          <ac:spMkLst>
            <pc:docMk/>
            <pc:sldMk cId="3122450595" sldId="265"/>
            <ac:spMk id="1093" creationId="{650D18FE-0824-4A46-B22C-A86B52E5780A}"/>
          </ac:spMkLst>
        </pc:spChg>
        <pc:spChg chg="add del">
          <ac:chgData name="STEVEN R FERNANDEZ" userId="36f8646f-a813-407d-bc8d-e27de253b141" providerId="ADAL" clId="{9E34E575-ADCD-564E-89C3-2C16B97C5B79}" dt="2023-11-23T21:57:52.057" v="2211" actId="26606"/>
          <ac:spMkLst>
            <pc:docMk/>
            <pc:sldMk cId="3122450595" sldId="265"/>
            <ac:spMk id="1095" creationId="{743AA782-23D1-4521-8CAD-47662984AA08}"/>
          </ac:spMkLst>
        </pc:spChg>
        <pc:spChg chg="add del">
          <ac:chgData name="STEVEN R FERNANDEZ" userId="36f8646f-a813-407d-bc8d-e27de253b141" providerId="ADAL" clId="{9E34E575-ADCD-564E-89C3-2C16B97C5B79}" dt="2023-11-23T21:57:52.057" v="2211" actId="26606"/>
          <ac:spMkLst>
            <pc:docMk/>
            <pc:sldMk cId="3122450595" sldId="265"/>
            <ac:spMk id="1096" creationId="{71877DBC-BB60-40F0-AC93-2ACDBAAE60CE}"/>
          </ac:spMkLst>
        </pc:spChg>
        <pc:spChg chg="add del">
          <ac:chgData name="STEVEN R FERNANDEZ" userId="36f8646f-a813-407d-bc8d-e27de253b141" providerId="ADAL" clId="{9E34E575-ADCD-564E-89C3-2C16B97C5B79}" dt="2023-11-23T21:57:52.585" v="2214" actId="26606"/>
          <ac:spMkLst>
            <pc:docMk/>
            <pc:sldMk cId="3122450595" sldId="265"/>
            <ac:spMk id="1098" creationId="{2B97F24A-32CE-4C1C-A50D-3016B394DCFB}"/>
          </ac:spMkLst>
        </pc:spChg>
        <pc:spChg chg="add del">
          <ac:chgData name="STEVEN R FERNANDEZ" userId="36f8646f-a813-407d-bc8d-e27de253b141" providerId="ADAL" clId="{9E34E575-ADCD-564E-89C3-2C16B97C5B79}" dt="2023-11-23T21:57:52.585" v="2214" actId="26606"/>
          <ac:spMkLst>
            <pc:docMk/>
            <pc:sldMk cId="3122450595" sldId="265"/>
            <ac:spMk id="1099" creationId="{CD8B4F24-440B-49E9-B85D-733523DC064B}"/>
          </ac:spMkLst>
        </pc:spChg>
        <pc:spChg chg="add del">
          <ac:chgData name="STEVEN R FERNANDEZ" userId="36f8646f-a813-407d-bc8d-e27de253b141" providerId="ADAL" clId="{9E34E575-ADCD-564E-89C3-2C16B97C5B79}" dt="2023-11-23T21:57:52.842" v="2216" actId="26606"/>
          <ac:spMkLst>
            <pc:docMk/>
            <pc:sldMk cId="3122450595" sldId="265"/>
            <ac:spMk id="1101" creationId="{743AA782-23D1-4521-8CAD-47662984AA08}"/>
          </ac:spMkLst>
        </pc:spChg>
        <pc:spChg chg="add del">
          <ac:chgData name="STEVEN R FERNANDEZ" userId="36f8646f-a813-407d-bc8d-e27de253b141" providerId="ADAL" clId="{9E34E575-ADCD-564E-89C3-2C16B97C5B79}" dt="2023-11-23T21:57:52.842" v="2216" actId="26606"/>
          <ac:spMkLst>
            <pc:docMk/>
            <pc:sldMk cId="3122450595" sldId="265"/>
            <ac:spMk id="1102" creationId="{650D18FE-0824-4A46-B22C-A86B52E5780A}"/>
          </ac:spMkLst>
        </pc:spChg>
        <pc:spChg chg="add del">
          <ac:chgData name="STEVEN R FERNANDEZ" userId="36f8646f-a813-407d-bc8d-e27de253b141" providerId="ADAL" clId="{9E34E575-ADCD-564E-89C3-2C16B97C5B79}" dt="2023-11-23T21:57:53.081" v="2219" actId="26606"/>
          <ac:spMkLst>
            <pc:docMk/>
            <pc:sldMk cId="3122450595" sldId="265"/>
            <ac:spMk id="1104" creationId="{2B97F24A-32CE-4C1C-A50D-3016B394DCFB}"/>
          </ac:spMkLst>
        </pc:spChg>
        <pc:spChg chg="add del">
          <ac:chgData name="STEVEN R FERNANDEZ" userId="36f8646f-a813-407d-bc8d-e27de253b141" providerId="ADAL" clId="{9E34E575-ADCD-564E-89C3-2C16B97C5B79}" dt="2023-11-23T21:57:53.081" v="2219" actId="26606"/>
          <ac:spMkLst>
            <pc:docMk/>
            <pc:sldMk cId="3122450595" sldId="265"/>
            <ac:spMk id="1105" creationId="{CD8B4F24-440B-49E9-B85D-733523DC064B}"/>
          </ac:spMkLst>
        </pc:spChg>
        <pc:spChg chg="add del">
          <ac:chgData name="STEVEN R FERNANDEZ" userId="36f8646f-a813-407d-bc8d-e27de253b141" providerId="ADAL" clId="{9E34E575-ADCD-564E-89C3-2C16B97C5B79}" dt="2023-11-23T21:57:53.457" v="2221" actId="26606"/>
          <ac:spMkLst>
            <pc:docMk/>
            <pc:sldMk cId="3122450595" sldId="265"/>
            <ac:spMk id="1107" creationId="{743AA782-23D1-4521-8CAD-47662984AA08}"/>
          </ac:spMkLst>
        </pc:spChg>
        <pc:spChg chg="add del">
          <ac:chgData name="STEVEN R FERNANDEZ" userId="36f8646f-a813-407d-bc8d-e27de253b141" providerId="ADAL" clId="{9E34E575-ADCD-564E-89C3-2C16B97C5B79}" dt="2023-11-23T21:57:53.457" v="2221" actId="26606"/>
          <ac:spMkLst>
            <pc:docMk/>
            <pc:sldMk cId="3122450595" sldId="265"/>
            <ac:spMk id="1108" creationId="{650D18FE-0824-4A46-B22C-A86B52E5780A}"/>
          </ac:spMkLst>
        </pc:spChg>
        <pc:spChg chg="add del">
          <ac:chgData name="STEVEN R FERNANDEZ" userId="36f8646f-a813-407d-bc8d-e27de253b141" providerId="ADAL" clId="{9E34E575-ADCD-564E-89C3-2C16B97C5B79}" dt="2023-11-23T21:57:53.749" v="2223" actId="26606"/>
          <ac:spMkLst>
            <pc:docMk/>
            <pc:sldMk cId="3122450595" sldId="265"/>
            <ac:spMk id="1110" creationId="{743AA782-23D1-4521-8CAD-47662984AA08}"/>
          </ac:spMkLst>
        </pc:spChg>
        <pc:spChg chg="add del">
          <ac:chgData name="STEVEN R FERNANDEZ" userId="36f8646f-a813-407d-bc8d-e27de253b141" providerId="ADAL" clId="{9E34E575-ADCD-564E-89C3-2C16B97C5B79}" dt="2023-11-23T21:57:53.749" v="2223" actId="26606"/>
          <ac:spMkLst>
            <pc:docMk/>
            <pc:sldMk cId="3122450595" sldId="265"/>
            <ac:spMk id="1111" creationId="{71877DBC-BB60-40F0-AC93-2ACDBAAE60CE}"/>
          </ac:spMkLst>
        </pc:spChg>
        <pc:spChg chg="add del">
          <ac:chgData name="STEVEN R FERNANDEZ" userId="36f8646f-a813-407d-bc8d-e27de253b141" providerId="ADAL" clId="{9E34E575-ADCD-564E-89C3-2C16B97C5B79}" dt="2023-11-23T21:57:54.027" v="2225" actId="26606"/>
          <ac:spMkLst>
            <pc:docMk/>
            <pc:sldMk cId="3122450595" sldId="265"/>
            <ac:spMk id="1113" creationId="{743AA782-23D1-4521-8CAD-47662984AA08}"/>
          </ac:spMkLst>
        </pc:spChg>
        <pc:spChg chg="add del">
          <ac:chgData name="STEVEN R FERNANDEZ" userId="36f8646f-a813-407d-bc8d-e27de253b141" providerId="ADAL" clId="{9E34E575-ADCD-564E-89C3-2C16B97C5B79}" dt="2023-11-23T21:57:54.027" v="2225" actId="26606"/>
          <ac:spMkLst>
            <pc:docMk/>
            <pc:sldMk cId="3122450595" sldId="265"/>
            <ac:spMk id="1114" creationId="{650D18FE-0824-4A46-B22C-A86B52E5780A}"/>
          </ac:spMkLst>
        </pc:spChg>
        <pc:spChg chg="add del">
          <ac:chgData name="STEVEN R FERNANDEZ" userId="36f8646f-a813-407d-bc8d-e27de253b141" providerId="ADAL" clId="{9E34E575-ADCD-564E-89C3-2C16B97C5B79}" dt="2023-11-23T21:57:54.398" v="2228" actId="26606"/>
          <ac:spMkLst>
            <pc:docMk/>
            <pc:sldMk cId="3122450595" sldId="265"/>
            <ac:spMk id="1116" creationId="{2B97F24A-32CE-4C1C-A50D-3016B394DCFB}"/>
          </ac:spMkLst>
        </pc:spChg>
        <pc:spChg chg="add del">
          <ac:chgData name="STEVEN R FERNANDEZ" userId="36f8646f-a813-407d-bc8d-e27de253b141" providerId="ADAL" clId="{9E34E575-ADCD-564E-89C3-2C16B97C5B79}" dt="2023-11-23T21:57:54.398" v="2228" actId="26606"/>
          <ac:spMkLst>
            <pc:docMk/>
            <pc:sldMk cId="3122450595" sldId="265"/>
            <ac:spMk id="1117" creationId="{CD8B4F24-440B-49E9-B85D-733523DC064B}"/>
          </ac:spMkLst>
        </pc:spChg>
        <pc:spChg chg="add del">
          <ac:chgData name="STEVEN R FERNANDEZ" userId="36f8646f-a813-407d-bc8d-e27de253b141" providerId="ADAL" clId="{9E34E575-ADCD-564E-89C3-2C16B97C5B79}" dt="2023-11-23T21:57:54.741" v="2230" actId="26606"/>
          <ac:spMkLst>
            <pc:docMk/>
            <pc:sldMk cId="3122450595" sldId="265"/>
            <ac:spMk id="1119" creationId="{743AA782-23D1-4521-8CAD-47662984AA08}"/>
          </ac:spMkLst>
        </pc:spChg>
        <pc:spChg chg="add del">
          <ac:chgData name="STEVEN R FERNANDEZ" userId="36f8646f-a813-407d-bc8d-e27de253b141" providerId="ADAL" clId="{9E34E575-ADCD-564E-89C3-2C16B97C5B79}" dt="2023-11-23T21:57:54.741" v="2230" actId="26606"/>
          <ac:spMkLst>
            <pc:docMk/>
            <pc:sldMk cId="3122450595" sldId="265"/>
            <ac:spMk id="1120" creationId="{650D18FE-0824-4A46-B22C-A86B52E5780A}"/>
          </ac:spMkLst>
        </pc:spChg>
        <pc:spChg chg="add del">
          <ac:chgData name="STEVEN R FERNANDEZ" userId="36f8646f-a813-407d-bc8d-e27de253b141" providerId="ADAL" clId="{9E34E575-ADCD-564E-89C3-2C16B97C5B79}" dt="2023-11-23T21:57:55.275" v="2233" actId="26606"/>
          <ac:spMkLst>
            <pc:docMk/>
            <pc:sldMk cId="3122450595" sldId="265"/>
            <ac:spMk id="1122" creationId="{2B97F24A-32CE-4C1C-A50D-3016B394DCFB}"/>
          </ac:spMkLst>
        </pc:spChg>
        <pc:spChg chg="add del">
          <ac:chgData name="STEVEN R FERNANDEZ" userId="36f8646f-a813-407d-bc8d-e27de253b141" providerId="ADAL" clId="{9E34E575-ADCD-564E-89C3-2C16B97C5B79}" dt="2023-11-23T21:57:55.275" v="2233" actId="26606"/>
          <ac:spMkLst>
            <pc:docMk/>
            <pc:sldMk cId="3122450595" sldId="265"/>
            <ac:spMk id="1123" creationId="{CD8B4F24-440B-49E9-B85D-733523DC064B}"/>
          </ac:spMkLst>
        </pc:spChg>
        <pc:spChg chg="add del">
          <ac:chgData name="STEVEN R FERNANDEZ" userId="36f8646f-a813-407d-bc8d-e27de253b141" providerId="ADAL" clId="{9E34E575-ADCD-564E-89C3-2C16B97C5B79}" dt="2023-11-23T21:57:56.367" v="2235" actId="26606"/>
          <ac:spMkLst>
            <pc:docMk/>
            <pc:sldMk cId="3122450595" sldId="265"/>
            <ac:spMk id="1125" creationId="{743AA782-23D1-4521-8CAD-47662984AA08}"/>
          </ac:spMkLst>
        </pc:spChg>
        <pc:spChg chg="add del">
          <ac:chgData name="STEVEN R FERNANDEZ" userId="36f8646f-a813-407d-bc8d-e27de253b141" providerId="ADAL" clId="{9E34E575-ADCD-564E-89C3-2C16B97C5B79}" dt="2023-11-23T21:57:56.367" v="2235" actId="26606"/>
          <ac:spMkLst>
            <pc:docMk/>
            <pc:sldMk cId="3122450595" sldId="265"/>
            <ac:spMk id="1126" creationId="{650D18FE-0824-4A46-B22C-A86B52E5780A}"/>
          </ac:spMkLst>
        </pc:spChg>
        <pc:spChg chg="add del">
          <ac:chgData name="STEVEN R FERNANDEZ" userId="36f8646f-a813-407d-bc8d-e27de253b141" providerId="ADAL" clId="{9E34E575-ADCD-564E-89C3-2C16B97C5B79}" dt="2023-12-12T00:00:22.868" v="5254" actId="26606"/>
          <ac:spMkLst>
            <pc:docMk/>
            <pc:sldMk cId="3122450595" sldId="265"/>
            <ac:spMk id="1128" creationId="{2B97F24A-32CE-4C1C-A50D-3016B394DCFB}"/>
          </ac:spMkLst>
        </pc:spChg>
        <pc:spChg chg="add del">
          <ac:chgData name="STEVEN R FERNANDEZ" userId="36f8646f-a813-407d-bc8d-e27de253b141" providerId="ADAL" clId="{9E34E575-ADCD-564E-89C3-2C16B97C5B79}" dt="2023-12-12T00:00:22.868" v="5254" actId="26606"/>
          <ac:spMkLst>
            <pc:docMk/>
            <pc:sldMk cId="3122450595" sldId="265"/>
            <ac:spMk id="1129" creationId="{CD8B4F24-440B-49E9-B85D-733523DC064B}"/>
          </ac:spMkLst>
        </pc:spChg>
        <pc:spChg chg="add del">
          <ac:chgData name="STEVEN R FERNANDEZ" userId="36f8646f-a813-407d-bc8d-e27de253b141" providerId="ADAL" clId="{9E34E575-ADCD-564E-89C3-2C16B97C5B79}" dt="2023-12-12T00:02:15.801" v="5407" actId="26606"/>
          <ac:spMkLst>
            <pc:docMk/>
            <pc:sldMk cId="3122450595" sldId="265"/>
            <ac:spMk id="2055" creationId="{665DBBEF-238B-476B-96AB-8AAC3224ECEA}"/>
          </ac:spMkLst>
        </pc:spChg>
        <pc:spChg chg="add del">
          <ac:chgData name="STEVEN R FERNANDEZ" userId="36f8646f-a813-407d-bc8d-e27de253b141" providerId="ADAL" clId="{9E34E575-ADCD-564E-89C3-2C16B97C5B79}" dt="2023-12-12T00:02:15.801" v="5407" actId="26606"/>
          <ac:spMkLst>
            <pc:docMk/>
            <pc:sldMk cId="3122450595" sldId="265"/>
            <ac:spMk id="2057" creationId="{3FCFB1DE-0B7E-48CC-BA90-B2AB0889F9D6}"/>
          </ac:spMkLst>
        </pc:spChg>
        <pc:spChg chg="add">
          <ac:chgData name="STEVEN R FERNANDEZ" userId="36f8646f-a813-407d-bc8d-e27de253b141" providerId="ADAL" clId="{9E34E575-ADCD-564E-89C3-2C16B97C5B79}" dt="2023-12-12T00:02:15.801" v="5407" actId="26606"/>
          <ac:spMkLst>
            <pc:docMk/>
            <pc:sldMk cId="3122450595" sldId="265"/>
            <ac:spMk id="2062" creationId="{2B97F24A-32CE-4C1C-A50D-3016B394DCFB}"/>
          </ac:spMkLst>
        </pc:spChg>
        <pc:spChg chg="add">
          <ac:chgData name="STEVEN R FERNANDEZ" userId="36f8646f-a813-407d-bc8d-e27de253b141" providerId="ADAL" clId="{9E34E575-ADCD-564E-89C3-2C16B97C5B79}" dt="2023-12-12T00:02:15.801" v="5407" actId="26606"/>
          <ac:spMkLst>
            <pc:docMk/>
            <pc:sldMk cId="3122450595" sldId="265"/>
            <ac:spMk id="2064" creationId="{6357EC4F-235E-4222-A36F-C7878ACE37F2}"/>
          </ac:spMkLst>
        </pc:spChg>
        <pc:picChg chg="add del mod ord">
          <ac:chgData name="STEVEN R FERNANDEZ" userId="36f8646f-a813-407d-bc8d-e27de253b141" providerId="ADAL" clId="{9E34E575-ADCD-564E-89C3-2C16B97C5B79}" dt="2023-12-11T23:58:47.503" v="5249" actId="478"/>
          <ac:picMkLst>
            <pc:docMk/>
            <pc:sldMk cId="3122450595" sldId="265"/>
            <ac:picMk id="1026" creationId="{B9A27C0A-4961-748F-2BBB-B6B39F5A840D}"/>
          </ac:picMkLst>
        </pc:picChg>
        <pc:picChg chg="add del">
          <ac:chgData name="STEVEN R FERNANDEZ" userId="36f8646f-a813-407d-bc8d-e27de253b141" providerId="ADAL" clId="{9E34E575-ADCD-564E-89C3-2C16B97C5B79}" dt="2023-11-23T21:57:36.577" v="2193" actId="26606"/>
          <ac:picMkLst>
            <pc:docMk/>
            <pc:sldMk cId="3122450595" sldId="265"/>
            <ac:picMk id="1068" creationId="{B0DAC8FB-A162-44E3-A606-C855A03A5B09}"/>
          </ac:picMkLst>
        </pc:picChg>
        <pc:picChg chg="add del">
          <ac:chgData name="STEVEN R FERNANDEZ" userId="36f8646f-a813-407d-bc8d-e27de253b141" providerId="ADAL" clId="{9E34E575-ADCD-564E-89C3-2C16B97C5B79}" dt="2023-11-23T21:57:45.253" v="2198" actId="26606"/>
          <ac:picMkLst>
            <pc:docMk/>
            <pc:sldMk cId="3122450595" sldId="265"/>
            <ac:picMk id="1076" creationId="{62D6955C-623F-4E24-BDCB-C554684CBFD8}"/>
          </ac:picMkLst>
        </pc:picChg>
        <pc:picChg chg="add mod ord">
          <ac:chgData name="STEVEN R FERNANDEZ" userId="36f8646f-a813-407d-bc8d-e27de253b141" providerId="ADAL" clId="{9E34E575-ADCD-564E-89C3-2C16B97C5B79}" dt="2023-12-12T00:02:44.611" v="5414" actId="14100"/>
          <ac:picMkLst>
            <pc:docMk/>
            <pc:sldMk cId="3122450595" sldId="265"/>
            <ac:picMk id="2050" creationId="{45C4B37B-C49B-D007-7981-E9FA54235F9B}"/>
          </ac:picMkLst>
        </pc:picChg>
      </pc:sldChg>
      <pc:sldChg chg="addSp delSp modSp new mod setBg delDesignElem modNotesTx">
        <pc:chgData name="STEVEN R FERNANDEZ" userId="36f8646f-a813-407d-bc8d-e27de253b141" providerId="ADAL" clId="{9E34E575-ADCD-564E-89C3-2C16B97C5B79}" dt="2023-12-20T20:57:49.614" v="6862"/>
        <pc:sldMkLst>
          <pc:docMk/>
          <pc:sldMk cId="898003758" sldId="266"/>
        </pc:sldMkLst>
        <pc:spChg chg="mod">
          <ac:chgData name="STEVEN R FERNANDEZ" userId="36f8646f-a813-407d-bc8d-e27de253b141" providerId="ADAL" clId="{9E34E575-ADCD-564E-89C3-2C16B97C5B79}" dt="2023-12-12T00:15:25.847" v="5885" actId="20577"/>
          <ac:spMkLst>
            <pc:docMk/>
            <pc:sldMk cId="898003758" sldId="266"/>
            <ac:spMk id="2" creationId="{F4B17CBF-5DD4-94BC-BE3E-90110858D163}"/>
          </ac:spMkLst>
        </pc:spChg>
        <pc:spChg chg="del">
          <ac:chgData name="STEVEN R FERNANDEZ" userId="36f8646f-a813-407d-bc8d-e27de253b141" providerId="ADAL" clId="{9E34E575-ADCD-564E-89C3-2C16B97C5B79}" dt="2023-11-23T22:13:56.297" v="2559" actId="478"/>
          <ac:spMkLst>
            <pc:docMk/>
            <pc:sldMk cId="898003758" sldId="266"/>
            <ac:spMk id="3" creationId="{144E2C14-76A6-3525-49B3-807690CAB3B5}"/>
          </ac:spMkLst>
        </pc:spChg>
        <pc:spChg chg="add mod">
          <ac:chgData name="STEVEN R FERNANDEZ" userId="36f8646f-a813-407d-bc8d-e27de253b141" providerId="ADAL" clId="{9E34E575-ADCD-564E-89C3-2C16B97C5B79}" dt="2023-12-12T00:16:47.297" v="5963" actId="20577"/>
          <ac:spMkLst>
            <pc:docMk/>
            <pc:sldMk cId="898003758" sldId="266"/>
            <ac:spMk id="4" creationId="{32610C9B-BF06-EC12-9ADC-119007E1576C}"/>
          </ac:spMkLst>
        </pc:spChg>
        <pc:spChg chg="add del">
          <ac:chgData name="STEVEN R FERNANDEZ" userId="36f8646f-a813-407d-bc8d-e27de253b141" providerId="ADAL" clId="{9E34E575-ADCD-564E-89C3-2C16B97C5B79}" dt="2023-11-23T22:17:25.282" v="2994" actId="26606"/>
          <ac:spMkLst>
            <pc:docMk/>
            <pc:sldMk cId="898003758" sldId="266"/>
            <ac:spMk id="1031" creationId="{743AA782-23D1-4521-8CAD-47662984AA08}"/>
          </ac:spMkLst>
        </pc:spChg>
        <pc:spChg chg="add del">
          <ac:chgData name="STEVEN R FERNANDEZ" userId="36f8646f-a813-407d-bc8d-e27de253b141" providerId="ADAL" clId="{9E34E575-ADCD-564E-89C3-2C16B97C5B79}" dt="2023-11-23T22:17:25.282" v="2994" actId="26606"/>
          <ac:spMkLst>
            <pc:docMk/>
            <pc:sldMk cId="898003758" sldId="266"/>
            <ac:spMk id="1033" creationId="{71877DBC-BB60-40F0-AC93-2ACDBAAE60CE}"/>
          </ac:spMkLst>
        </pc:spChg>
        <pc:spChg chg="add del">
          <ac:chgData name="STEVEN R FERNANDEZ" userId="36f8646f-a813-407d-bc8d-e27de253b141" providerId="ADAL" clId="{9E34E575-ADCD-564E-89C3-2C16B97C5B79}" dt="2023-11-23T22:17:25.789" v="2996" actId="26606"/>
          <ac:spMkLst>
            <pc:docMk/>
            <pc:sldMk cId="898003758" sldId="266"/>
            <ac:spMk id="1035" creationId="{2B97F24A-32CE-4C1C-A50D-3016B394DCFB}"/>
          </ac:spMkLst>
        </pc:spChg>
        <pc:spChg chg="add del">
          <ac:chgData name="STEVEN R FERNANDEZ" userId="36f8646f-a813-407d-bc8d-e27de253b141" providerId="ADAL" clId="{9E34E575-ADCD-564E-89C3-2C16B97C5B79}" dt="2023-11-23T22:17:25.789" v="2996" actId="26606"/>
          <ac:spMkLst>
            <pc:docMk/>
            <pc:sldMk cId="898003758" sldId="266"/>
            <ac:spMk id="1036" creationId="{CD8B4F24-440B-49E9-B85D-733523DC064B}"/>
          </ac:spMkLst>
        </pc:spChg>
        <pc:spChg chg="add del">
          <ac:chgData name="STEVEN R FERNANDEZ" userId="36f8646f-a813-407d-bc8d-e27de253b141" providerId="ADAL" clId="{9E34E575-ADCD-564E-89C3-2C16B97C5B79}" dt="2023-11-23T22:17:26.267" v="2998" actId="26606"/>
          <ac:spMkLst>
            <pc:docMk/>
            <pc:sldMk cId="898003758" sldId="266"/>
            <ac:spMk id="1038" creationId="{743AA782-23D1-4521-8CAD-47662984AA08}"/>
          </ac:spMkLst>
        </pc:spChg>
        <pc:spChg chg="add del">
          <ac:chgData name="STEVEN R FERNANDEZ" userId="36f8646f-a813-407d-bc8d-e27de253b141" providerId="ADAL" clId="{9E34E575-ADCD-564E-89C3-2C16B97C5B79}" dt="2023-11-23T22:17:26.267" v="2998" actId="26606"/>
          <ac:spMkLst>
            <pc:docMk/>
            <pc:sldMk cId="898003758" sldId="266"/>
            <ac:spMk id="1039" creationId="{71877DBC-BB60-40F0-AC93-2ACDBAAE60CE}"/>
          </ac:spMkLst>
        </pc:spChg>
        <pc:spChg chg="add del">
          <ac:chgData name="STEVEN R FERNANDEZ" userId="36f8646f-a813-407d-bc8d-e27de253b141" providerId="ADAL" clId="{9E34E575-ADCD-564E-89C3-2C16B97C5B79}" dt="2023-11-23T22:17:26.611" v="3000" actId="26606"/>
          <ac:spMkLst>
            <pc:docMk/>
            <pc:sldMk cId="898003758" sldId="266"/>
            <ac:spMk id="1041" creationId="{2B97F24A-32CE-4C1C-A50D-3016B394DCFB}"/>
          </ac:spMkLst>
        </pc:spChg>
        <pc:spChg chg="add del">
          <ac:chgData name="STEVEN R FERNANDEZ" userId="36f8646f-a813-407d-bc8d-e27de253b141" providerId="ADAL" clId="{9E34E575-ADCD-564E-89C3-2C16B97C5B79}" dt="2023-11-23T22:17:26.611" v="3000" actId="26606"/>
          <ac:spMkLst>
            <pc:docMk/>
            <pc:sldMk cId="898003758" sldId="266"/>
            <ac:spMk id="1042" creationId="{CD8B4F24-440B-49E9-B85D-733523DC064B}"/>
          </ac:spMkLst>
        </pc:spChg>
        <pc:spChg chg="add del">
          <ac:chgData name="STEVEN R FERNANDEZ" userId="36f8646f-a813-407d-bc8d-e27de253b141" providerId="ADAL" clId="{9E34E575-ADCD-564E-89C3-2C16B97C5B79}" dt="2023-11-23T22:17:28.611" v="3002" actId="26606"/>
          <ac:spMkLst>
            <pc:docMk/>
            <pc:sldMk cId="898003758" sldId="266"/>
            <ac:spMk id="1044" creationId="{743AA782-23D1-4521-8CAD-47662984AA08}"/>
          </ac:spMkLst>
        </pc:spChg>
        <pc:spChg chg="add del">
          <ac:chgData name="STEVEN R FERNANDEZ" userId="36f8646f-a813-407d-bc8d-e27de253b141" providerId="ADAL" clId="{9E34E575-ADCD-564E-89C3-2C16B97C5B79}" dt="2023-11-23T22:17:28.611" v="3002" actId="26606"/>
          <ac:spMkLst>
            <pc:docMk/>
            <pc:sldMk cId="898003758" sldId="266"/>
            <ac:spMk id="1045" creationId="{71877DBC-BB60-40F0-AC93-2ACDBAAE60CE}"/>
          </ac:spMkLst>
        </pc:spChg>
        <pc:spChg chg="add del">
          <ac:chgData name="STEVEN R FERNANDEZ" userId="36f8646f-a813-407d-bc8d-e27de253b141" providerId="ADAL" clId="{9E34E575-ADCD-564E-89C3-2C16B97C5B79}" dt="2023-11-23T22:17:28.916" v="3004" actId="26606"/>
          <ac:spMkLst>
            <pc:docMk/>
            <pc:sldMk cId="898003758" sldId="266"/>
            <ac:spMk id="1047" creationId="{2B97F24A-32CE-4C1C-A50D-3016B394DCFB}"/>
          </ac:spMkLst>
        </pc:spChg>
        <pc:spChg chg="add del">
          <ac:chgData name="STEVEN R FERNANDEZ" userId="36f8646f-a813-407d-bc8d-e27de253b141" providerId="ADAL" clId="{9E34E575-ADCD-564E-89C3-2C16B97C5B79}" dt="2023-11-23T22:17:28.916" v="3004" actId="26606"/>
          <ac:spMkLst>
            <pc:docMk/>
            <pc:sldMk cId="898003758" sldId="266"/>
            <ac:spMk id="1048" creationId="{CD8B4F24-440B-49E9-B85D-733523DC064B}"/>
          </ac:spMkLst>
        </pc:spChg>
        <pc:spChg chg="add del">
          <ac:chgData name="STEVEN R FERNANDEZ" userId="36f8646f-a813-407d-bc8d-e27de253b141" providerId="ADAL" clId="{9E34E575-ADCD-564E-89C3-2C16B97C5B79}" dt="2023-11-23T22:17:33.902" v="3006" actId="26606"/>
          <ac:spMkLst>
            <pc:docMk/>
            <pc:sldMk cId="898003758" sldId="266"/>
            <ac:spMk id="1050" creationId="{743AA782-23D1-4521-8CAD-47662984AA08}"/>
          </ac:spMkLst>
        </pc:spChg>
        <pc:spChg chg="add del">
          <ac:chgData name="STEVEN R FERNANDEZ" userId="36f8646f-a813-407d-bc8d-e27de253b141" providerId="ADAL" clId="{9E34E575-ADCD-564E-89C3-2C16B97C5B79}" dt="2023-11-23T22:17:33.902" v="3006" actId="26606"/>
          <ac:spMkLst>
            <pc:docMk/>
            <pc:sldMk cId="898003758" sldId="266"/>
            <ac:spMk id="1051" creationId="{71877DBC-BB60-40F0-AC93-2ACDBAAE60CE}"/>
          </ac:spMkLst>
        </pc:spChg>
        <pc:spChg chg="add del">
          <ac:chgData name="STEVEN R FERNANDEZ" userId="36f8646f-a813-407d-bc8d-e27de253b141" providerId="ADAL" clId="{9E34E575-ADCD-564E-89C3-2C16B97C5B79}" dt="2023-11-23T22:17:34.897" v="3008" actId="26606"/>
          <ac:spMkLst>
            <pc:docMk/>
            <pc:sldMk cId="898003758" sldId="266"/>
            <ac:spMk id="1053" creationId="{A8908DB7-C3A6-4FCB-9820-CEE02B398C4A}"/>
          </ac:spMkLst>
        </pc:spChg>
        <pc:spChg chg="add del">
          <ac:chgData name="STEVEN R FERNANDEZ" userId="36f8646f-a813-407d-bc8d-e27de253b141" providerId="ADAL" clId="{9E34E575-ADCD-564E-89C3-2C16B97C5B79}" dt="2023-11-23T22:17:34.897" v="3008" actId="26606"/>
          <ac:spMkLst>
            <pc:docMk/>
            <pc:sldMk cId="898003758" sldId="266"/>
            <ac:spMk id="1054" creationId="{535742DD-1B16-4E9D-B715-0D74B4574A68}"/>
          </ac:spMkLst>
        </pc:spChg>
        <pc:spChg chg="add del">
          <ac:chgData name="STEVEN R FERNANDEZ" userId="36f8646f-a813-407d-bc8d-e27de253b141" providerId="ADAL" clId="{9E34E575-ADCD-564E-89C3-2C16B97C5B79}" dt="2023-11-23T22:17:35.205" v="3010" actId="26606"/>
          <ac:spMkLst>
            <pc:docMk/>
            <pc:sldMk cId="898003758" sldId="266"/>
            <ac:spMk id="1056" creationId="{0E3596DD-156A-473E-9BB3-C6A29F7574E9}"/>
          </ac:spMkLst>
        </pc:spChg>
        <pc:spChg chg="add del">
          <ac:chgData name="STEVEN R FERNANDEZ" userId="36f8646f-a813-407d-bc8d-e27de253b141" providerId="ADAL" clId="{9E34E575-ADCD-564E-89C3-2C16B97C5B79}" dt="2023-11-23T22:17:35.205" v="3010" actId="26606"/>
          <ac:spMkLst>
            <pc:docMk/>
            <pc:sldMk cId="898003758" sldId="266"/>
            <ac:spMk id="1057" creationId="{2C46C4D6-C474-4E92-B52E-944C1118F7B6}"/>
          </ac:spMkLst>
        </pc:spChg>
        <pc:spChg chg="add del">
          <ac:chgData name="STEVEN R FERNANDEZ" userId="36f8646f-a813-407d-bc8d-e27de253b141" providerId="ADAL" clId="{9E34E575-ADCD-564E-89C3-2C16B97C5B79}" dt="2023-11-23T22:17:36.223" v="3012" actId="26606"/>
          <ac:spMkLst>
            <pc:docMk/>
            <pc:sldMk cId="898003758" sldId="266"/>
            <ac:spMk id="1059" creationId="{2B97F24A-32CE-4C1C-A50D-3016B394DCFB}"/>
          </ac:spMkLst>
        </pc:spChg>
        <pc:spChg chg="add del">
          <ac:chgData name="STEVEN R FERNANDEZ" userId="36f8646f-a813-407d-bc8d-e27de253b141" providerId="ADAL" clId="{9E34E575-ADCD-564E-89C3-2C16B97C5B79}" dt="2023-11-23T22:17:36.223" v="3012" actId="26606"/>
          <ac:spMkLst>
            <pc:docMk/>
            <pc:sldMk cId="898003758" sldId="266"/>
            <ac:spMk id="1060" creationId="{6357EC4F-235E-4222-A36F-C7878ACE37F2}"/>
          </ac:spMkLst>
        </pc:spChg>
        <pc:spChg chg="add del">
          <ac:chgData name="STEVEN R FERNANDEZ" userId="36f8646f-a813-407d-bc8d-e27de253b141" providerId="ADAL" clId="{9E34E575-ADCD-564E-89C3-2C16B97C5B79}" dt="2023-11-23T22:17:38.312" v="3014" actId="26606"/>
          <ac:spMkLst>
            <pc:docMk/>
            <pc:sldMk cId="898003758" sldId="266"/>
            <ac:spMk id="1062" creationId="{0E3596DD-156A-473E-9BB3-C6A29F7574E9}"/>
          </ac:spMkLst>
        </pc:spChg>
        <pc:spChg chg="add del">
          <ac:chgData name="STEVEN R FERNANDEZ" userId="36f8646f-a813-407d-bc8d-e27de253b141" providerId="ADAL" clId="{9E34E575-ADCD-564E-89C3-2C16B97C5B79}" dt="2023-11-23T22:17:38.312" v="3014" actId="26606"/>
          <ac:spMkLst>
            <pc:docMk/>
            <pc:sldMk cId="898003758" sldId="266"/>
            <ac:spMk id="1063" creationId="{2C46C4D6-C474-4E92-B52E-944C1118F7B6}"/>
          </ac:spMkLst>
        </pc:spChg>
        <pc:spChg chg="add del">
          <ac:chgData name="STEVEN R FERNANDEZ" userId="36f8646f-a813-407d-bc8d-e27de253b141" providerId="ADAL" clId="{9E34E575-ADCD-564E-89C3-2C16B97C5B79}" dt="2023-11-23T22:18:01.320" v="3024" actId="26606"/>
          <ac:spMkLst>
            <pc:docMk/>
            <pc:sldMk cId="898003758" sldId="266"/>
            <ac:spMk id="1065" creationId="{743AA782-23D1-4521-8CAD-47662984AA08}"/>
          </ac:spMkLst>
        </pc:spChg>
        <pc:spChg chg="add del">
          <ac:chgData name="STEVEN R FERNANDEZ" userId="36f8646f-a813-407d-bc8d-e27de253b141" providerId="ADAL" clId="{9E34E575-ADCD-564E-89C3-2C16B97C5B79}" dt="2023-11-23T22:18:01.320" v="3024" actId="26606"/>
          <ac:spMkLst>
            <pc:docMk/>
            <pc:sldMk cId="898003758" sldId="266"/>
            <ac:spMk id="1066" creationId="{71877DBC-BB60-40F0-AC93-2ACDBAAE60CE}"/>
          </ac:spMkLst>
        </pc:spChg>
        <pc:spChg chg="add del">
          <ac:chgData name="STEVEN R FERNANDEZ" userId="36f8646f-a813-407d-bc8d-e27de253b141" providerId="ADAL" clId="{9E34E575-ADCD-564E-89C3-2C16B97C5B79}" dt="2023-11-23T22:18:01.310" v="3023" actId="26606"/>
          <ac:spMkLst>
            <pc:docMk/>
            <pc:sldMk cId="898003758" sldId="266"/>
            <ac:spMk id="1071" creationId="{45D37F4E-DDB4-456B-97E0-9937730A039F}"/>
          </ac:spMkLst>
        </pc:spChg>
        <pc:spChg chg="add del">
          <ac:chgData name="STEVEN R FERNANDEZ" userId="36f8646f-a813-407d-bc8d-e27de253b141" providerId="ADAL" clId="{9E34E575-ADCD-564E-89C3-2C16B97C5B79}" dt="2023-11-23T22:18:01.310" v="3023" actId="26606"/>
          <ac:spMkLst>
            <pc:docMk/>
            <pc:sldMk cId="898003758" sldId="266"/>
            <ac:spMk id="1073" creationId="{B2DD41CD-8F47-4F56-AD12-4E2FF7696987}"/>
          </ac:spMkLst>
        </pc:spChg>
        <pc:spChg chg="add del">
          <ac:chgData name="STEVEN R FERNANDEZ" userId="36f8646f-a813-407d-bc8d-e27de253b141" providerId="ADAL" clId="{9E34E575-ADCD-564E-89C3-2C16B97C5B79}" dt="2023-12-12T00:09:47.669" v="5444" actId="26606"/>
          <ac:spMkLst>
            <pc:docMk/>
            <pc:sldMk cId="898003758" sldId="266"/>
            <ac:spMk id="1075" creationId="{743AA782-23D1-4521-8CAD-47662984AA08}"/>
          </ac:spMkLst>
        </pc:spChg>
        <pc:spChg chg="add del">
          <ac:chgData name="STEVEN R FERNANDEZ" userId="36f8646f-a813-407d-bc8d-e27de253b141" providerId="ADAL" clId="{9E34E575-ADCD-564E-89C3-2C16B97C5B79}" dt="2023-12-12T00:09:47.669" v="5444" actId="26606"/>
          <ac:spMkLst>
            <pc:docMk/>
            <pc:sldMk cId="898003758" sldId="266"/>
            <ac:spMk id="1076" creationId="{650D18FE-0824-4A46-B22C-A86B52E5780A}"/>
          </ac:spMkLst>
        </pc:spChg>
        <pc:spChg chg="add del">
          <ac:chgData name="STEVEN R FERNANDEZ" userId="36f8646f-a813-407d-bc8d-e27de253b141" providerId="ADAL" clId="{9E34E575-ADCD-564E-89C3-2C16B97C5B79}" dt="2023-12-12T00:09:37.714" v="5423" actId="26606"/>
          <ac:spMkLst>
            <pc:docMk/>
            <pc:sldMk cId="898003758" sldId="266"/>
            <ac:spMk id="1081" creationId="{743AA782-23D1-4521-8CAD-47662984AA08}"/>
          </ac:spMkLst>
        </pc:spChg>
        <pc:spChg chg="add del">
          <ac:chgData name="STEVEN R FERNANDEZ" userId="36f8646f-a813-407d-bc8d-e27de253b141" providerId="ADAL" clId="{9E34E575-ADCD-564E-89C3-2C16B97C5B79}" dt="2023-12-12T00:09:37.714" v="5423" actId="26606"/>
          <ac:spMkLst>
            <pc:docMk/>
            <pc:sldMk cId="898003758" sldId="266"/>
            <ac:spMk id="1083" creationId="{71877DBC-BB60-40F0-AC93-2ACDBAAE60CE}"/>
          </ac:spMkLst>
        </pc:spChg>
        <pc:spChg chg="add del">
          <ac:chgData name="STEVEN R FERNANDEZ" userId="36f8646f-a813-407d-bc8d-e27de253b141" providerId="ADAL" clId="{9E34E575-ADCD-564E-89C3-2C16B97C5B79}" dt="2023-12-12T00:09:38.878" v="5425" actId="26606"/>
          <ac:spMkLst>
            <pc:docMk/>
            <pc:sldMk cId="898003758" sldId="266"/>
            <ac:spMk id="1085" creationId="{2B97F24A-32CE-4C1C-A50D-3016B394DCFB}"/>
          </ac:spMkLst>
        </pc:spChg>
        <pc:spChg chg="add del">
          <ac:chgData name="STEVEN R FERNANDEZ" userId="36f8646f-a813-407d-bc8d-e27de253b141" providerId="ADAL" clId="{9E34E575-ADCD-564E-89C3-2C16B97C5B79}" dt="2023-12-12T00:09:38.878" v="5425" actId="26606"/>
          <ac:spMkLst>
            <pc:docMk/>
            <pc:sldMk cId="898003758" sldId="266"/>
            <ac:spMk id="1086" creationId="{CD8B4F24-440B-49E9-B85D-733523DC064B}"/>
          </ac:spMkLst>
        </pc:spChg>
        <pc:spChg chg="add del">
          <ac:chgData name="STEVEN R FERNANDEZ" userId="36f8646f-a813-407d-bc8d-e27de253b141" providerId="ADAL" clId="{9E34E575-ADCD-564E-89C3-2C16B97C5B79}" dt="2023-12-12T00:09:39.327" v="5427" actId="26606"/>
          <ac:spMkLst>
            <pc:docMk/>
            <pc:sldMk cId="898003758" sldId="266"/>
            <ac:spMk id="1088" creationId="{743AA782-23D1-4521-8CAD-47662984AA08}"/>
          </ac:spMkLst>
        </pc:spChg>
        <pc:spChg chg="add del">
          <ac:chgData name="STEVEN R FERNANDEZ" userId="36f8646f-a813-407d-bc8d-e27de253b141" providerId="ADAL" clId="{9E34E575-ADCD-564E-89C3-2C16B97C5B79}" dt="2023-12-12T00:09:39.327" v="5427" actId="26606"/>
          <ac:spMkLst>
            <pc:docMk/>
            <pc:sldMk cId="898003758" sldId="266"/>
            <ac:spMk id="1089" creationId="{71877DBC-BB60-40F0-AC93-2ACDBAAE60CE}"/>
          </ac:spMkLst>
        </pc:spChg>
        <pc:spChg chg="add del">
          <ac:chgData name="STEVEN R FERNANDEZ" userId="36f8646f-a813-407d-bc8d-e27de253b141" providerId="ADAL" clId="{9E34E575-ADCD-564E-89C3-2C16B97C5B79}" dt="2023-12-12T00:09:40.353" v="5429" actId="26606"/>
          <ac:spMkLst>
            <pc:docMk/>
            <pc:sldMk cId="898003758" sldId="266"/>
            <ac:spMk id="1091" creationId="{2B97F24A-32CE-4C1C-A50D-3016B394DCFB}"/>
          </ac:spMkLst>
        </pc:spChg>
        <pc:spChg chg="add del">
          <ac:chgData name="STEVEN R FERNANDEZ" userId="36f8646f-a813-407d-bc8d-e27de253b141" providerId="ADAL" clId="{9E34E575-ADCD-564E-89C3-2C16B97C5B79}" dt="2023-12-12T00:09:40.353" v="5429" actId="26606"/>
          <ac:spMkLst>
            <pc:docMk/>
            <pc:sldMk cId="898003758" sldId="266"/>
            <ac:spMk id="1092" creationId="{CD8B4F24-440B-49E9-B85D-733523DC064B}"/>
          </ac:spMkLst>
        </pc:spChg>
        <pc:spChg chg="add del">
          <ac:chgData name="STEVEN R FERNANDEZ" userId="36f8646f-a813-407d-bc8d-e27de253b141" providerId="ADAL" clId="{9E34E575-ADCD-564E-89C3-2C16B97C5B79}" dt="2023-12-12T00:09:40.870" v="5431" actId="26606"/>
          <ac:spMkLst>
            <pc:docMk/>
            <pc:sldMk cId="898003758" sldId="266"/>
            <ac:spMk id="1094" creationId="{743AA782-23D1-4521-8CAD-47662984AA08}"/>
          </ac:spMkLst>
        </pc:spChg>
        <pc:spChg chg="add del">
          <ac:chgData name="STEVEN R FERNANDEZ" userId="36f8646f-a813-407d-bc8d-e27de253b141" providerId="ADAL" clId="{9E34E575-ADCD-564E-89C3-2C16B97C5B79}" dt="2023-12-12T00:09:40.870" v="5431" actId="26606"/>
          <ac:spMkLst>
            <pc:docMk/>
            <pc:sldMk cId="898003758" sldId="266"/>
            <ac:spMk id="1095" creationId="{71877DBC-BB60-40F0-AC93-2ACDBAAE60CE}"/>
          </ac:spMkLst>
        </pc:spChg>
        <pc:spChg chg="add del">
          <ac:chgData name="STEVEN R FERNANDEZ" userId="36f8646f-a813-407d-bc8d-e27de253b141" providerId="ADAL" clId="{9E34E575-ADCD-564E-89C3-2C16B97C5B79}" dt="2023-12-12T00:09:44.820" v="5433" actId="26606"/>
          <ac:spMkLst>
            <pc:docMk/>
            <pc:sldMk cId="898003758" sldId="266"/>
            <ac:spMk id="1097" creationId="{2B97F24A-32CE-4C1C-A50D-3016B394DCFB}"/>
          </ac:spMkLst>
        </pc:spChg>
        <pc:spChg chg="add del">
          <ac:chgData name="STEVEN R FERNANDEZ" userId="36f8646f-a813-407d-bc8d-e27de253b141" providerId="ADAL" clId="{9E34E575-ADCD-564E-89C3-2C16B97C5B79}" dt="2023-12-12T00:09:44.820" v="5433" actId="26606"/>
          <ac:spMkLst>
            <pc:docMk/>
            <pc:sldMk cId="898003758" sldId="266"/>
            <ac:spMk id="1098" creationId="{CD8B4F24-440B-49E9-B85D-733523DC064B}"/>
          </ac:spMkLst>
        </pc:spChg>
        <pc:spChg chg="add del">
          <ac:chgData name="STEVEN R FERNANDEZ" userId="36f8646f-a813-407d-bc8d-e27de253b141" providerId="ADAL" clId="{9E34E575-ADCD-564E-89C3-2C16B97C5B79}" dt="2023-12-12T00:09:45.640" v="5435" actId="26606"/>
          <ac:spMkLst>
            <pc:docMk/>
            <pc:sldMk cId="898003758" sldId="266"/>
            <ac:spMk id="1100" creationId="{2B97F24A-32CE-4C1C-A50D-3016B394DCFB}"/>
          </ac:spMkLst>
        </pc:spChg>
        <pc:spChg chg="add del">
          <ac:chgData name="STEVEN R FERNANDEZ" userId="36f8646f-a813-407d-bc8d-e27de253b141" providerId="ADAL" clId="{9E34E575-ADCD-564E-89C3-2C16B97C5B79}" dt="2023-12-12T00:09:45.640" v="5435" actId="26606"/>
          <ac:spMkLst>
            <pc:docMk/>
            <pc:sldMk cId="898003758" sldId="266"/>
            <ac:spMk id="1101" creationId="{6357EC4F-235E-4222-A36F-C7878ACE37F2}"/>
          </ac:spMkLst>
        </pc:spChg>
        <pc:spChg chg="add del">
          <ac:chgData name="STEVEN R FERNANDEZ" userId="36f8646f-a813-407d-bc8d-e27de253b141" providerId="ADAL" clId="{9E34E575-ADCD-564E-89C3-2C16B97C5B79}" dt="2023-12-12T00:09:46.158" v="5437" actId="26606"/>
          <ac:spMkLst>
            <pc:docMk/>
            <pc:sldMk cId="898003758" sldId="266"/>
            <ac:spMk id="1103" creationId="{2B97F24A-32CE-4C1C-A50D-3016B394DCFB}"/>
          </ac:spMkLst>
        </pc:spChg>
        <pc:spChg chg="add del">
          <ac:chgData name="STEVEN R FERNANDEZ" userId="36f8646f-a813-407d-bc8d-e27de253b141" providerId="ADAL" clId="{9E34E575-ADCD-564E-89C3-2C16B97C5B79}" dt="2023-12-12T00:09:46.158" v="5437" actId="26606"/>
          <ac:spMkLst>
            <pc:docMk/>
            <pc:sldMk cId="898003758" sldId="266"/>
            <ac:spMk id="1104" creationId="{CD8B4F24-440B-49E9-B85D-733523DC064B}"/>
          </ac:spMkLst>
        </pc:spChg>
        <pc:spChg chg="add del">
          <ac:chgData name="STEVEN R FERNANDEZ" userId="36f8646f-a813-407d-bc8d-e27de253b141" providerId="ADAL" clId="{9E34E575-ADCD-564E-89C3-2C16B97C5B79}" dt="2023-12-12T00:09:46.661" v="5439" actId="26606"/>
          <ac:spMkLst>
            <pc:docMk/>
            <pc:sldMk cId="898003758" sldId="266"/>
            <ac:spMk id="1106" creationId="{2B97F24A-32CE-4C1C-A50D-3016B394DCFB}"/>
          </ac:spMkLst>
        </pc:spChg>
        <pc:spChg chg="add del">
          <ac:chgData name="STEVEN R FERNANDEZ" userId="36f8646f-a813-407d-bc8d-e27de253b141" providerId="ADAL" clId="{9E34E575-ADCD-564E-89C3-2C16B97C5B79}" dt="2023-12-12T00:09:46.661" v="5439" actId="26606"/>
          <ac:spMkLst>
            <pc:docMk/>
            <pc:sldMk cId="898003758" sldId="266"/>
            <ac:spMk id="1107" creationId="{6357EC4F-235E-4222-A36F-C7878ACE37F2}"/>
          </ac:spMkLst>
        </pc:spChg>
        <pc:spChg chg="add del">
          <ac:chgData name="STEVEN R FERNANDEZ" userId="36f8646f-a813-407d-bc8d-e27de253b141" providerId="ADAL" clId="{9E34E575-ADCD-564E-89C3-2C16B97C5B79}" dt="2023-12-12T00:09:47.189" v="5441" actId="26606"/>
          <ac:spMkLst>
            <pc:docMk/>
            <pc:sldMk cId="898003758" sldId="266"/>
            <ac:spMk id="1109" creationId="{2B97F24A-32CE-4C1C-A50D-3016B394DCFB}"/>
          </ac:spMkLst>
        </pc:spChg>
        <pc:spChg chg="add del">
          <ac:chgData name="STEVEN R FERNANDEZ" userId="36f8646f-a813-407d-bc8d-e27de253b141" providerId="ADAL" clId="{9E34E575-ADCD-564E-89C3-2C16B97C5B79}" dt="2023-12-12T00:09:47.189" v="5441" actId="26606"/>
          <ac:spMkLst>
            <pc:docMk/>
            <pc:sldMk cId="898003758" sldId="266"/>
            <ac:spMk id="1110" creationId="{CD8B4F24-440B-49E9-B85D-733523DC064B}"/>
          </ac:spMkLst>
        </pc:spChg>
        <pc:spChg chg="add del">
          <ac:chgData name="STEVEN R FERNANDEZ" userId="36f8646f-a813-407d-bc8d-e27de253b141" providerId="ADAL" clId="{9E34E575-ADCD-564E-89C3-2C16B97C5B79}" dt="2023-12-12T00:09:47.652" v="5443" actId="26606"/>
          <ac:spMkLst>
            <pc:docMk/>
            <pc:sldMk cId="898003758" sldId="266"/>
            <ac:spMk id="1112" creationId="{2B97F24A-32CE-4C1C-A50D-3016B394DCFB}"/>
          </ac:spMkLst>
        </pc:spChg>
        <pc:spChg chg="add del">
          <ac:chgData name="STEVEN R FERNANDEZ" userId="36f8646f-a813-407d-bc8d-e27de253b141" providerId="ADAL" clId="{9E34E575-ADCD-564E-89C3-2C16B97C5B79}" dt="2023-12-12T00:09:47.652" v="5443" actId="26606"/>
          <ac:spMkLst>
            <pc:docMk/>
            <pc:sldMk cId="898003758" sldId="266"/>
            <ac:spMk id="1113" creationId="{6357EC4F-235E-4222-A36F-C7878ACE37F2}"/>
          </ac:spMkLst>
        </pc:spChg>
        <pc:spChg chg="add">
          <ac:chgData name="STEVEN R FERNANDEZ" userId="36f8646f-a813-407d-bc8d-e27de253b141" providerId="ADAL" clId="{9E34E575-ADCD-564E-89C3-2C16B97C5B79}" dt="2023-12-12T00:09:47.669" v="5444" actId="26606"/>
          <ac:spMkLst>
            <pc:docMk/>
            <pc:sldMk cId="898003758" sldId="266"/>
            <ac:spMk id="1115" creationId="{2B97F24A-32CE-4C1C-A50D-3016B394DCFB}"/>
          </ac:spMkLst>
        </pc:spChg>
        <pc:spChg chg="add">
          <ac:chgData name="STEVEN R FERNANDEZ" userId="36f8646f-a813-407d-bc8d-e27de253b141" providerId="ADAL" clId="{9E34E575-ADCD-564E-89C3-2C16B97C5B79}" dt="2023-12-12T00:09:47.669" v="5444" actId="26606"/>
          <ac:spMkLst>
            <pc:docMk/>
            <pc:sldMk cId="898003758" sldId="266"/>
            <ac:spMk id="1116" creationId="{CD8B4F24-440B-49E9-B85D-733523DC064B}"/>
          </ac:spMkLst>
        </pc:spChg>
        <pc:picChg chg="add del">
          <ac:chgData name="STEVEN R FERNANDEZ" userId="36f8646f-a813-407d-bc8d-e27de253b141" providerId="ADAL" clId="{9E34E575-ADCD-564E-89C3-2C16B97C5B79}" dt="2023-12-12T00:07:52.900" v="5416" actId="478"/>
          <ac:picMkLst>
            <pc:docMk/>
            <pc:sldMk cId="898003758" sldId="266"/>
            <ac:picMk id="3" creationId="{011A5EEB-DB27-C12E-2212-923C65D95C7E}"/>
          </ac:picMkLst>
        </pc:picChg>
        <pc:picChg chg="add mod">
          <ac:chgData name="STEVEN R FERNANDEZ" userId="36f8646f-a813-407d-bc8d-e27de253b141" providerId="ADAL" clId="{9E34E575-ADCD-564E-89C3-2C16B97C5B79}" dt="2023-12-12T00:09:56.279" v="5447" actId="14100"/>
          <ac:picMkLst>
            <pc:docMk/>
            <pc:sldMk cId="898003758" sldId="266"/>
            <ac:picMk id="5" creationId="{0AA4F2C0-1807-2B0B-18F2-0B4FF56FEBE3}"/>
          </ac:picMkLst>
        </pc:picChg>
        <pc:picChg chg="add del mod ord">
          <ac:chgData name="STEVEN R FERNANDEZ" userId="36f8646f-a813-407d-bc8d-e27de253b141" providerId="ADAL" clId="{9E34E575-ADCD-564E-89C3-2C16B97C5B79}" dt="2023-12-12T00:07:52.900" v="5416" actId="478"/>
          <ac:picMkLst>
            <pc:docMk/>
            <pc:sldMk cId="898003758" sldId="266"/>
            <ac:picMk id="1026" creationId="{3D0A222F-5849-D0FB-D453-95CBE36D02E3}"/>
          </ac:picMkLst>
        </pc:picChg>
        <pc:picChg chg="add del mod">
          <ac:chgData name="STEVEN R FERNANDEZ" userId="36f8646f-a813-407d-bc8d-e27de253b141" providerId="ADAL" clId="{9E34E575-ADCD-564E-89C3-2C16B97C5B79}" dt="2023-12-12T00:09:04.191" v="5419" actId="478"/>
          <ac:picMkLst>
            <pc:docMk/>
            <pc:sldMk cId="898003758" sldId="266"/>
            <ac:picMk id="1028" creationId="{5E4F196B-0B92-1B13-32AB-9ABD5EFD5945}"/>
          </ac:picMkLst>
        </pc:picChg>
      </pc:sldChg>
      <pc:sldChg chg="addSp delSp modSp new mod setBg addAnim delAnim delDesignElem modNotesTx">
        <pc:chgData name="STEVEN R FERNANDEZ" userId="36f8646f-a813-407d-bc8d-e27de253b141" providerId="ADAL" clId="{9E34E575-ADCD-564E-89C3-2C16B97C5B79}" dt="2023-12-20T20:58:17.217" v="6877" actId="20577"/>
        <pc:sldMkLst>
          <pc:docMk/>
          <pc:sldMk cId="1619494298" sldId="267"/>
        </pc:sldMkLst>
        <pc:spChg chg="mod ord">
          <ac:chgData name="STEVEN R FERNANDEZ" userId="36f8646f-a813-407d-bc8d-e27de253b141" providerId="ADAL" clId="{9E34E575-ADCD-564E-89C3-2C16B97C5B79}" dt="2023-12-12T00:36:29.454" v="6484" actId="20577"/>
          <ac:spMkLst>
            <pc:docMk/>
            <pc:sldMk cId="1619494298" sldId="267"/>
            <ac:spMk id="2" creationId="{C85714A4-8CCA-7AF9-6332-074D45E8A03B}"/>
          </ac:spMkLst>
        </pc:spChg>
        <pc:spChg chg="del">
          <ac:chgData name="STEVEN R FERNANDEZ" userId="36f8646f-a813-407d-bc8d-e27de253b141" providerId="ADAL" clId="{9E34E575-ADCD-564E-89C3-2C16B97C5B79}" dt="2023-11-23T22:18:36.367" v="3027" actId="478"/>
          <ac:spMkLst>
            <pc:docMk/>
            <pc:sldMk cId="1619494298" sldId="267"/>
            <ac:spMk id="3" creationId="{12B17AEE-415A-63C0-8269-F18F32E1FF1E}"/>
          </ac:spMkLst>
        </pc:spChg>
        <pc:spChg chg="add del">
          <ac:chgData name="STEVEN R FERNANDEZ" userId="36f8646f-a813-407d-bc8d-e27de253b141" providerId="ADAL" clId="{9E34E575-ADCD-564E-89C3-2C16B97C5B79}" dt="2023-11-23T22:19:33.924" v="3107" actId="26606"/>
          <ac:spMkLst>
            <pc:docMk/>
            <pc:sldMk cId="1619494298" sldId="267"/>
            <ac:spMk id="1033" creationId="{C4879EFC-8E62-4E00-973C-C45EE9EC676D}"/>
          </ac:spMkLst>
        </pc:spChg>
        <pc:spChg chg="add del">
          <ac:chgData name="STEVEN R FERNANDEZ" userId="36f8646f-a813-407d-bc8d-e27de253b141" providerId="ADAL" clId="{9E34E575-ADCD-564E-89C3-2C16B97C5B79}" dt="2023-11-23T22:19:33.924" v="3107" actId="26606"/>
          <ac:spMkLst>
            <pc:docMk/>
            <pc:sldMk cId="1619494298" sldId="267"/>
            <ac:spMk id="1035" creationId="{D6A9C53F-5F90-40A5-8C85-5412D39C8C68}"/>
          </ac:spMkLst>
        </pc:spChg>
        <pc:spChg chg="add del">
          <ac:chgData name="STEVEN R FERNANDEZ" userId="36f8646f-a813-407d-bc8d-e27de253b141" providerId="ADAL" clId="{9E34E575-ADCD-564E-89C3-2C16B97C5B79}" dt="2023-11-23T22:19:36.129" v="3109" actId="26606"/>
          <ac:spMkLst>
            <pc:docMk/>
            <pc:sldMk cId="1619494298" sldId="267"/>
            <ac:spMk id="1037" creationId="{3B47FC9C-2ED3-4100-A4EF-E8CDFEE106C9}"/>
          </ac:spMkLst>
        </pc:spChg>
        <pc:spChg chg="add del">
          <ac:chgData name="STEVEN R FERNANDEZ" userId="36f8646f-a813-407d-bc8d-e27de253b141" providerId="ADAL" clId="{9E34E575-ADCD-564E-89C3-2C16B97C5B79}" dt="2023-11-23T22:19:36.496" v="3111" actId="26606"/>
          <ac:spMkLst>
            <pc:docMk/>
            <pc:sldMk cId="1619494298" sldId="267"/>
            <ac:spMk id="1039" creationId="{C4879EFC-8E62-4E00-973C-C45EE9EC676D}"/>
          </ac:spMkLst>
        </pc:spChg>
        <pc:spChg chg="add del">
          <ac:chgData name="STEVEN R FERNANDEZ" userId="36f8646f-a813-407d-bc8d-e27de253b141" providerId="ADAL" clId="{9E34E575-ADCD-564E-89C3-2C16B97C5B79}" dt="2023-11-23T22:19:36.496" v="3111" actId="26606"/>
          <ac:spMkLst>
            <pc:docMk/>
            <pc:sldMk cId="1619494298" sldId="267"/>
            <ac:spMk id="1040" creationId="{D6A9C53F-5F90-40A5-8C85-5412D39C8C68}"/>
          </ac:spMkLst>
        </pc:spChg>
        <pc:spChg chg="add del">
          <ac:chgData name="STEVEN R FERNANDEZ" userId="36f8646f-a813-407d-bc8d-e27de253b141" providerId="ADAL" clId="{9E34E575-ADCD-564E-89C3-2C16B97C5B79}" dt="2023-11-23T22:19:41.746" v="3117" actId="26606"/>
          <ac:spMkLst>
            <pc:docMk/>
            <pc:sldMk cId="1619494298" sldId="267"/>
            <ac:spMk id="1041" creationId="{08C9B587-E65E-4B52-B37C-ABEBB6E87928}"/>
          </ac:spMkLst>
        </pc:spChg>
        <pc:spChg chg="add del">
          <ac:chgData name="STEVEN R FERNANDEZ" userId="36f8646f-a813-407d-bc8d-e27de253b141" providerId="ADAL" clId="{9E34E575-ADCD-564E-89C3-2C16B97C5B79}" dt="2023-11-23T22:19:37.241" v="3113" actId="26606"/>
          <ac:spMkLst>
            <pc:docMk/>
            <pc:sldMk cId="1619494298" sldId="267"/>
            <ac:spMk id="1042" creationId="{96646FC9-C66D-4EC7-8310-0DD4ACC49C6C}"/>
          </ac:spMkLst>
        </pc:spChg>
        <pc:spChg chg="add del">
          <ac:chgData name="STEVEN R FERNANDEZ" userId="36f8646f-a813-407d-bc8d-e27de253b141" providerId="ADAL" clId="{9E34E575-ADCD-564E-89C3-2C16B97C5B79}" dt="2023-11-23T22:19:37.241" v="3113" actId="26606"/>
          <ac:spMkLst>
            <pc:docMk/>
            <pc:sldMk cId="1619494298" sldId="267"/>
            <ac:spMk id="1043" creationId="{A3473CF9-37EB-43E7-89EF-D2D1C53D1DAC}"/>
          </ac:spMkLst>
        </pc:spChg>
        <pc:spChg chg="add del">
          <ac:chgData name="STEVEN R FERNANDEZ" userId="36f8646f-a813-407d-bc8d-e27de253b141" providerId="ADAL" clId="{9E34E575-ADCD-564E-89C3-2C16B97C5B79}" dt="2023-11-23T22:19:37.241" v="3113" actId="26606"/>
          <ac:spMkLst>
            <pc:docMk/>
            <pc:sldMk cId="1619494298" sldId="267"/>
            <ac:spMk id="1044" creationId="{586B4EF9-43BA-4655-A6FF-1D8E21574C95}"/>
          </ac:spMkLst>
        </pc:spChg>
        <pc:spChg chg="add del">
          <ac:chgData name="STEVEN R FERNANDEZ" userId="36f8646f-a813-407d-bc8d-e27de253b141" providerId="ADAL" clId="{9E34E575-ADCD-564E-89C3-2C16B97C5B79}" dt="2023-11-23T22:19:40.737" v="3115" actId="26606"/>
          <ac:spMkLst>
            <pc:docMk/>
            <pc:sldMk cId="1619494298" sldId="267"/>
            <ac:spMk id="1046" creationId="{C4879EFC-8E62-4E00-973C-C45EE9EC676D}"/>
          </ac:spMkLst>
        </pc:spChg>
        <pc:spChg chg="add del">
          <ac:chgData name="STEVEN R FERNANDEZ" userId="36f8646f-a813-407d-bc8d-e27de253b141" providerId="ADAL" clId="{9E34E575-ADCD-564E-89C3-2C16B97C5B79}" dt="2023-11-23T22:19:40.737" v="3115" actId="26606"/>
          <ac:spMkLst>
            <pc:docMk/>
            <pc:sldMk cId="1619494298" sldId="267"/>
            <ac:spMk id="1047" creationId="{D6A9C53F-5F90-40A5-8C85-5412D39C8C68}"/>
          </ac:spMkLst>
        </pc:spChg>
        <pc:spChg chg="add del">
          <ac:chgData name="STEVEN R FERNANDEZ" userId="36f8646f-a813-407d-bc8d-e27de253b141" providerId="ADAL" clId="{9E34E575-ADCD-564E-89C3-2C16B97C5B79}" dt="2023-11-23T22:19:41.746" v="3117" actId="26606"/>
          <ac:spMkLst>
            <pc:docMk/>
            <pc:sldMk cId="1619494298" sldId="267"/>
            <ac:spMk id="1049" creationId="{FB33DC6A-1F1C-4A06-834E-CFF88F1C0BB9}"/>
          </ac:spMkLst>
        </pc:spChg>
        <pc:spChg chg="add del">
          <ac:chgData name="STEVEN R FERNANDEZ" userId="36f8646f-a813-407d-bc8d-e27de253b141" providerId="ADAL" clId="{9E34E575-ADCD-564E-89C3-2C16B97C5B79}" dt="2023-11-23T22:19:41.746" v="3117" actId="26606"/>
          <ac:spMkLst>
            <pc:docMk/>
            <pc:sldMk cId="1619494298" sldId="267"/>
            <ac:spMk id="1050" creationId="{0FE1D5CF-87B8-4A8A-AD3C-01D06A60769B}"/>
          </ac:spMkLst>
        </pc:spChg>
        <pc:spChg chg="add del">
          <ac:chgData name="STEVEN R FERNANDEZ" userId="36f8646f-a813-407d-bc8d-e27de253b141" providerId="ADAL" clId="{9E34E575-ADCD-564E-89C3-2C16B97C5B79}" dt="2023-11-23T22:19:41.746" v="3117" actId="26606"/>
          <ac:spMkLst>
            <pc:docMk/>
            <pc:sldMk cId="1619494298" sldId="267"/>
            <ac:spMk id="1051" creationId="{60926200-45C2-41E9-839F-31CD5FE4CD59}"/>
          </ac:spMkLst>
        </pc:spChg>
        <pc:spChg chg="add del">
          <ac:chgData name="STEVEN R FERNANDEZ" userId="36f8646f-a813-407d-bc8d-e27de253b141" providerId="ADAL" clId="{9E34E575-ADCD-564E-89C3-2C16B97C5B79}" dt="2023-11-23T22:19:41.746" v="3117" actId="26606"/>
          <ac:spMkLst>
            <pc:docMk/>
            <pc:sldMk cId="1619494298" sldId="267"/>
            <ac:spMk id="1052" creationId="{AF2F604E-43BE-4DC3-B983-E071523364F8}"/>
          </ac:spMkLst>
        </pc:spChg>
        <pc:spChg chg="add del">
          <ac:chgData name="STEVEN R FERNANDEZ" userId="36f8646f-a813-407d-bc8d-e27de253b141" providerId="ADAL" clId="{9E34E575-ADCD-564E-89C3-2C16B97C5B79}" dt="2023-11-23T22:19:44.770" v="3119" actId="26606"/>
          <ac:spMkLst>
            <pc:docMk/>
            <pc:sldMk cId="1619494298" sldId="267"/>
            <ac:spMk id="1054" creationId="{78BA5F19-D5E1-4ECC-BEC2-DF7AEDFD7C50}"/>
          </ac:spMkLst>
        </pc:spChg>
        <pc:spChg chg="add del">
          <ac:chgData name="STEVEN R FERNANDEZ" userId="36f8646f-a813-407d-bc8d-e27de253b141" providerId="ADAL" clId="{9E34E575-ADCD-564E-89C3-2C16B97C5B79}" dt="2023-11-23T22:19:44.770" v="3119" actId="26606"/>
          <ac:spMkLst>
            <pc:docMk/>
            <pc:sldMk cId="1619494298" sldId="267"/>
            <ac:spMk id="1055" creationId="{50CC88A9-A661-4C48-866E-8734E51140B1}"/>
          </ac:spMkLst>
        </pc:spChg>
        <pc:spChg chg="add del">
          <ac:chgData name="STEVEN R FERNANDEZ" userId="36f8646f-a813-407d-bc8d-e27de253b141" providerId="ADAL" clId="{9E34E575-ADCD-564E-89C3-2C16B97C5B79}" dt="2023-11-23T22:19:44.770" v="3119" actId="26606"/>
          <ac:spMkLst>
            <pc:docMk/>
            <pc:sldMk cId="1619494298" sldId="267"/>
            <ac:spMk id="1056" creationId="{CFDF195F-784B-4D00-8C92-6FC1B0499EA1}"/>
          </ac:spMkLst>
        </pc:spChg>
        <pc:spChg chg="add del">
          <ac:chgData name="STEVEN R FERNANDEZ" userId="36f8646f-a813-407d-bc8d-e27de253b141" providerId="ADAL" clId="{9E34E575-ADCD-564E-89C3-2C16B97C5B79}" dt="2023-11-23T22:19:46.915" v="3122" actId="26606"/>
          <ac:spMkLst>
            <pc:docMk/>
            <pc:sldMk cId="1619494298" sldId="267"/>
            <ac:spMk id="1058" creationId="{71199D26-7D8F-4A64-BDBB-73AFABE144A7}"/>
          </ac:spMkLst>
        </pc:spChg>
        <pc:spChg chg="add del">
          <ac:chgData name="STEVEN R FERNANDEZ" userId="36f8646f-a813-407d-bc8d-e27de253b141" providerId="ADAL" clId="{9E34E575-ADCD-564E-89C3-2C16B97C5B79}" dt="2023-11-23T22:19:46.915" v="3122" actId="26606"/>
          <ac:spMkLst>
            <pc:docMk/>
            <pc:sldMk cId="1619494298" sldId="267"/>
            <ac:spMk id="1059" creationId="{D7F2FAFA-4D50-41E7-9480-5BABA64EE9F4}"/>
          </ac:spMkLst>
        </pc:spChg>
        <pc:spChg chg="add del">
          <ac:chgData name="STEVEN R FERNANDEZ" userId="36f8646f-a813-407d-bc8d-e27de253b141" providerId="ADAL" clId="{9E34E575-ADCD-564E-89C3-2C16B97C5B79}" dt="2023-11-23T22:19:57.571" v="3124" actId="26606"/>
          <ac:spMkLst>
            <pc:docMk/>
            <pc:sldMk cId="1619494298" sldId="267"/>
            <ac:spMk id="1061" creationId="{932495F0-C5CB-4823-AE70-EED61EBAB1BD}"/>
          </ac:spMkLst>
        </pc:spChg>
        <pc:spChg chg="add del">
          <ac:chgData name="STEVEN R FERNANDEZ" userId="36f8646f-a813-407d-bc8d-e27de253b141" providerId="ADAL" clId="{9E34E575-ADCD-564E-89C3-2C16B97C5B79}" dt="2023-11-23T22:19:57.571" v="3124" actId="26606"/>
          <ac:spMkLst>
            <pc:docMk/>
            <pc:sldMk cId="1619494298" sldId="267"/>
            <ac:spMk id="1062" creationId="{CB8B9C25-D80D-48EC-B83A-231219A80C3F}"/>
          </ac:spMkLst>
        </pc:spChg>
        <pc:spChg chg="add del">
          <ac:chgData name="STEVEN R FERNANDEZ" userId="36f8646f-a813-407d-bc8d-e27de253b141" providerId="ADAL" clId="{9E34E575-ADCD-564E-89C3-2C16B97C5B79}" dt="2023-11-23T22:19:57.571" v="3124" actId="26606"/>
          <ac:spMkLst>
            <pc:docMk/>
            <pc:sldMk cId="1619494298" sldId="267"/>
            <ac:spMk id="1063" creationId="{601CC70B-8875-45A1-8AFD-7D546E3C0C16}"/>
          </ac:spMkLst>
        </pc:spChg>
        <pc:spChg chg="add del">
          <ac:chgData name="STEVEN R FERNANDEZ" userId="36f8646f-a813-407d-bc8d-e27de253b141" providerId="ADAL" clId="{9E34E575-ADCD-564E-89C3-2C16B97C5B79}" dt="2023-11-23T22:19:57.886" v="3126" actId="26606"/>
          <ac:spMkLst>
            <pc:docMk/>
            <pc:sldMk cId="1619494298" sldId="267"/>
            <ac:spMk id="1065" creationId="{3B47FC9C-2ED3-4100-A4EF-E8CDFEE106C9}"/>
          </ac:spMkLst>
        </pc:spChg>
        <pc:spChg chg="add del">
          <ac:chgData name="STEVEN R FERNANDEZ" userId="36f8646f-a813-407d-bc8d-e27de253b141" providerId="ADAL" clId="{9E34E575-ADCD-564E-89C3-2C16B97C5B79}" dt="2023-12-12T00:12:44.804" v="5837" actId="26606"/>
          <ac:spMkLst>
            <pc:docMk/>
            <pc:sldMk cId="1619494298" sldId="267"/>
            <ac:spMk id="1067" creationId="{C4879EFC-8E62-4E00-973C-C45EE9EC676D}"/>
          </ac:spMkLst>
        </pc:spChg>
        <pc:spChg chg="add del">
          <ac:chgData name="STEVEN R FERNANDEZ" userId="36f8646f-a813-407d-bc8d-e27de253b141" providerId="ADAL" clId="{9E34E575-ADCD-564E-89C3-2C16B97C5B79}" dt="2023-12-12T00:12:44.804" v="5837" actId="26606"/>
          <ac:spMkLst>
            <pc:docMk/>
            <pc:sldMk cId="1619494298" sldId="267"/>
            <ac:spMk id="1068" creationId="{D6A9C53F-5F90-40A5-8C85-5412D39C8C68}"/>
          </ac:spMkLst>
        </pc:spChg>
        <pc:spChg chg="add del">
          <ac:chgData name="STEVEN R FERNANDEZ" userId="36f8646f-a813-407d-bc8d-e27de253b141" providerId="ADAL" clId="{9E34E575-ADCD-564E-89C3-2C16B97C5B79}" dt="2023-12-12T00:14:20.814" v="5848" actId="26606"/>
          <ac:spMkLst>
            <pc:docMk/>
            <pc:sldMk cId="1619494298" sldId="267"/>
            <ac:spMk id="1073" creationId="{C4879EFC-8E62-4E00-973C-C45EE9EC676D}"/>
          </ac:spMkLst>
        </pc:spChg>
        <pc:spChg chg="add del">
          <ac:chgData name="STEVEN R FERNANDEZ" userId="36f8646f-a813-407d-bc8d-e27de253b141" providerId="ADAL" clId="{9E34E575-ADCD-564E-89C3-2C16B97C5B79}" dt="2023-12-12T00:14:20.814" v="5848" actId="26606"/>
          <ac:spMkLst>
            <pc:docMk/>
            <pc:sldMk cId="1619494298" sldId="267"/>
            <ac:spMk id="1075" creationId="{D6A9C53F-5F90-40A5-8C85-5412D39C8C68}"/>
          </ac:spMkLst>
        </pc:spChg>
        <pc:spChg chg="add">
          <ac:chgData name="STEVEN R FERNANDEZ" userId="36f8646f-a813-407d-bc8d-e27de253b141" providerId="ADAL" clId="{9E34E575-ADCD-564E-89C3-2C16B97C5B79}" dt="2023-12-12T00:14:20.814" v="5848" actId="26606"/>
          <ac:spMkLst>
            <pc:docMk/>
            <pc:sldMk cId="1619494298" sldId="267"/>
            <ac:spMk id="1080" creationId="{C4879EFC-8E62-4E00-973C-C45EE9EC676D}"/>
          </ac:spMkLst>
        </pc:spChg>
        <pc:spChg chg="add">
          <ac:chgData name="STEVEN R FERNANDEZ" userId="36f8646f-a813-407d-bc8d-e27de253b141" providerId="ADAL" clId="{9E34E575-ADCD-564E-89C3-2C16B97C5B79}" dt="2023-12-12T00:14:20.814" v="5848" actId="26606"/>
          <ac:spMkLst>
            <pc:docMk/>
            <pc:sldMk cId="1619494298" sldId="267"/>
            <ac:spMk id="1082" creationId="{D6A9C53F-5F90-40A5-8C85-5412D39C8C68}"/>
          </ac:spMkLst>
        </pc:spChg>
        <pc:picChg chg="add del mod">
          <ac:chgData name="STEVEN R FERNANDEZ" userId="36f8646f-a813-407d-bc8d-e27de253b141" providerId="ADAL" clId="{9E34E575-ADCD-564E-89C3-2C16B97C5B79}" dt="2023-12-12T00:14:13.603" v="5846" actId="478"/>
          <ac:picMkLst>
            <pc:docMk/>
            <pc:sldMk cId="1619494298" sldId="267"/>
            <ac:picMk id="3" creationId="{661D5C52-C581-0111-DA93-A6C8243ADD20}"/>
          </ac:picMkLst>
        </pc:picChg>
        <pc:picChg chg="add mod">
          <ac:chgData name="STEVEN R FERNANDEZ" userId="36f8646f-a813-407d-bc8d-e27de253b141" providerId="ADAL" clId="{9E34E575-ADCD-564E-89C3-2C16B97C5B79}" dt="2023-12-12T00:14:42.869" v="5852" actId="1076"/>
          <ac:picMkLst>
            <pc:docMk/>
            <pc:sldMk cId="1619494298" sldId="267"/>
            <ac:picMk id="4" creationId="{5FA14B02-2B21-9E8E-649B-238DD59AE3DD}"/>
          </ac:picMkLst>
        </pc:picChg>
        <pc:picChg chg="add mod ord">
          <ac:chgData name="STEVEN R FERNANDEZ" userId="36f8646f-a813-407d-bc8d-e27de253b141" providerId="ADAL" clId="{9E34E575-ADCD-564E-89C3-2C16B97C5B79}" dt="2023-12-12T00:14:20.814" v="5848" actId="26606"/>
          <ac:picMkLst>
            <pc:docMk/>
            <pc:sldMk cId="1619494298" sldId="267"/>
            <ac:picMk id="1026" creationId="{816DDE47-1BB8-60EE-F5AD-CA1ADF660F91}"/>
          </ac:picMkLst>
        </pc:picChg>
        <pc:picChg chg="add del mod">
          <ac:chgData name="STEVEN R FERNANDEZ" userId="36f8646f-a813-407d-bc8d-e27de253b141" providerId="ADAL" clId="{9E34E575-ADCD-564E-89C3-2C16B97C5B79}" dt="2023-12-12T00:12:37.905" v="5834" actId="478"/>
          <ac:picMkLst>
            <pc:docMk/>
            <pc:sldMk cId="1619494298" sldId="267"/>
            <ac:picMk id="1028" creationId="{5681564C-E42A-FB56-A6B7-AF1DE0B73557}"/>
          </ac:picMkLst>
        </pc:picChg>
      </pc:sldChg>
      <pc:sldChg chg="add del">
        <pc:chgData name="STEVEN R FERNANDEZ" userId="36f8646f-a813-407d-bc8d-e27de253b141" providerId="ADAL" clId="{9E34E575-ADCD-564E-89C3-2C16B97C5B79}" dt="2023-11-23T22:20:39.983" v="3138" actId="2890"/>
        <pc:sldMkLst>
          <pc:docMk/>
          <pc:sldMk cId="2011777545" sldId="268"/>
        </pc:sldMkLst>
      </pc:sldChg>
      <pc:sldChg chg="addSp delSp modSp new mod setBg modNotesTx">
        <pc:chgData name="STEVEN R FERNANDEZ" userId="36f8646f-a813-407d-bc8d-e27de253b141" providerId="ADAL" clId="{9E34E575-ADCD-564E-89C3-2C16B97C5B79}" dt="2023-12-20T20:56:48.141" v="6831"/>
        <pc:sldMkLst>
          <pc:docMk/>
          <pc:sldMk cId="3248676135" sldId="268"/>
        </pc:sldMkLst>
        <pc:spChg chg="mod">
          <ac:chgData name="STEVEN R FERNANDEZ" userId="36f8646f-a813-407d-bc8d-e27de253b141" providerId="ADAL" clId="{9E34E575-ADCD-564E-89C3-2C16B97C5B79}" dt="2023-11-23T22:40:55.027" v="4008"/>
          <ac:spMkLst>
            <pc:docMk/>
            <pc:sldMk cId="3248676135" sldId="268"/>
            <ac:spMk id="2" creationId="{2816916B-486B-4FCB-46AA-5EC6ADF7FB8C}"/>
          </ac:spMkLst>
        </pc:spChg>
        <pc:spChg chg="add del mod">
          <ac:chgData name="STEVEN R FERNANDEZ" userId="36f8646f-a813-407d-bc8d-e27de253b141" providerId="ADAL" clId="{9E34E575-ADCD-564E-89C3-2C16B97C5B79}" dt="2023-11-23T22:30:05.599" v="3944" actId="26606"/>
          <ac:spMkLst>
            <pc:docMk/>
            <pc:sldMk cId="3248676135" sldId="268"/>
            <ac:spMk id="3" creationId="{3F1E6F29-61C0-8A9A-1365-A00893B9874E}"/>
          </ac:spMkLst>
        </pc:spChg>
        <pc:spChg chg="add del">
          <ac:chgData name="STEVEN R FERNANDEZ" userId="36f8646f-a813-407d-bc8d-e27de253b141" providerId="ADAL" clId="{9E34E575-ADCD-564E-89C3-2C16B97C5B79}" dt="2023-11-23T22:28:22.574" v="3914" actId="26606"/>
          <ac:spMkLst>
            <pc:docMk/>
            <pc:sldMk cId="3248676135" sldId="268"/>
            <ac:spMk id="8" creationId="{1C799903-48D5-4A31-A1A2-541072D9771E}"/>
          </ac:spMkLst>
        </pc:spChg>
        <pc:spChg chg="add del">
          <ac:chgData name="STEVEN R FERNANDEZ" userId="36f8646f-a813-407d-bc8d-e27de253b141" providerId="ADAL" clId="{9E34E575-ADCD-564E-89C3-2C16B97C5B79}" dt="2023-11-23T22:28:15.664" v="3912" actId="26606"/>
          <ac:spMkLst>
            <pc:docMk/>
            <pc:sldMk cId="3248676135" sldId="268"/>
            <ac:spMk id="9" creationId="{5C8908E2-EE49-44D2-9428-A28D2312A8D5}"/>
          </ac:spMkLst>
        </pc:spChg>
        <pc:spChg chg="add del">
          <ac:chgData name="STEVEN R FERNANDEZ" userId="36f8646f-a813-407d-bc8d-e27de253b141" providerId="ADAL" clId="{9E34E575-ADCD-564E-89C3-2C16B97C5B79}" dt="2023-11-23T22:28:12.698" v="3910" actId="26606"/>
          <ac:spMkLst>
            <pc:docMk/>
            <pc:sldMk cId="3248676135" sldId="268"/>
            <ac:spMk id="10" creationId="{B50AB553-2A96-4A92-96F2-93548E096954}"/>
          </ac:spMkLst>
        </pc:spChg>
        <pc:spChg chg="add del">
          <ac:chgData name="STEVEN R FERNANDEZ" userId="36f8646f-a813-407d-bc8d-e27de253b141" providerId="ADAL" clId="{9E34E575-ADCD-564E-89C3-2C16B97C5B79}" dt="2023-11-23T22:29:12.165" v="3923" actId="26606"/>
          <ac:spMkLst>
            <pc:docMk/>
            <pc:sldMk cId="3248676135" sldId="268"/>
            <ac:spMk id="12" creationId="{B50AB553-2A96-4A92-96F2-93548E096954}"/>
          </ac:spMkLst>
        </pc:spChg>
        <pc:spChg chg="add del">
          <ac:chgData name="STEVEN R FERNANDEZ" userId="36f8646f-a813-407d-bc8d-e27de253b141" providerId="ADAL" clId="{9E34E575-ADCD-564E-89C3-2C16B97C5B79}" dt="2023-11-23T22:28:15.664" v="3912" actId="26606"/>
          <ac:spMkLst>
            <pc:docMk/>
            <pc:sldMk cId="3248676135" sldId="268"/>
            <ac:spMk id="15" creationId="{7449A6C7-D15F-4AA5-BFA5-71A404B47016}"/>
          </ac:spMkLst>
        </pc:spChg>
        <pc:spChg chg="add del">
          <ac:chgData name="STEVEN R FERNANDEZ" userId="36f8646f-a813-407d-bc8d-e27de253b141" providerId="ADAL" clId="{9E34E575-ADCD-564E-89C3-2C16B97C5B79}" dt="2023-11-23T22:28:15.664" v="3912" actId="26606"/>
          <ac:spMkLst>
            <pc:docMk/>
            <pc:sldMk cId="3248676135" sldId="268"/>
            <ac:spMk id="17" creationId="{ED888B23-07FA-482A-96DF-47E31AF1A603}"/>
          </ac:spMkLst>
        </pc:spChg>
        <pc:spChg chg="add del">
          <ac:chgData name="STEVEN R FERNANDEZ" userId="36f8646f-a813-407d-bc8d-e27de253b141" providerId="ADAL" clId="{9E34E575-ADCD-564E-89C3-2C16B97C5B79}" dt="2023-11-23T22:29:33.594" v="3927" actId="26606"/>
          <ac:spMkLst>
            <pc:docMk/>
            <pc:sldMk cId="3248676135" sldId="268"/>
            <ac:spMk id="18" creationId="{BACC6370-2D7E-4714-9D71-7542949D7D5D}"/>
          </ac:spMkLst>
        </pc:spChg>
        <pc:spChg chg="add del">
          <ac:chgData name="STEVEN R FERNANDEZ" userId="36f8646f-a813-407d-bc8d-e27de253b141" providerId="ADAL" clId="{9E34E575-ADCD-564E-89C3-2C16B97C5B79}" dt="2023-11-23T22:28:22.574" v="3914" actId="26606"/>
          <ac:spMkLst>
            <pc:docMk/>
            <pc:sldMk cId="3248676135" sldId="268"/>
            <ac:spMk id="19" creationId="{8EFFF109-FC58-4FD3-BE05-9775A1310F55}"/>
          </ac:spMkLst>
        </pc:spChg>
        <pc:spChg chg="add del">
          <ac:chgData name="STEVEN R FERNANDEZ" userId="36f8646f-a813-407d-bc8d-e27de253b141" providerId="ADAL" clId="{9E34E575-ADCD-564E-89C3-2C16B97C5B79}" dt="2023-11-23T22:28:22.574" v="3914" actId="26606"/>
          <ac:spMkLst>
            <pc:docMk/>
            <pc:sldMk cId="3248676135" sldId="268"/>
            <ac:spMk id="20" creationId="{E1B96AD6-92A9-4273-A62B-96A1C3E0BA95}"/>
          </ac:spMkLst>
        </pc:spChg>
        <pc:spChg chg="add del">
          <ac:chgData name="STEVEN R FERNANDEZ" userId="36f8646f-a813-407d-bc8d-e27de253b141" providerId="ADAL" clId="{9E34E575-ADCD-564E-89C3-2C16B97C5B79}" dt="2023-11-23T22:28:22.574" v="3914" actId="26606"/>
          <ac:spMkLst>
            <pc:docMk/>
            <pc:sldMk cId="3248676135" sldId="268"/>
            <ac:spMk id="21" creationId="{463EEC44-1BA3-44ED-81FC-A644B04B2A44}"/>
          </ac:spMkLst>
        </pc:spChg>
        <pc:spChg chg="add del">
          <ac:chgData name="STEVEN R FERNANDEZ" userId="36f8646f-a813-407d-bc8d-e27de253b141" providerId="ADAL" clId="{9E34E575-ADCD-564E-89C3-2C16B97C5B79}" dt="2023-11-23T22:28:22.574" v="3914" actId="26606"/>
          <ac:spMkLst>
            <pc:docMk/>
            <pc:sldMk cId="3248676135" sldId="268"/>
            <ac:spMk id="22" creationId="{3F1E6F29-61C0-8A9A-1365-A00893B9874E}"/>
          </ac:spMkLst>
        </pc:spChg>
        <pc:spChg chg="add del">
          <ac:chgData name="STEVEN R FERNANDEZ" userId="36f8646f-a813-407d-bc8d-e27de253b141" providerId="ADAL" clId="{9E34E575-ADCD-564E-89C3-2C16B97C5B79}" dt="2023-11-23T22:29:33.594" v="3927" actId="26606"/>
          <ac:spMkLst>
            <pc:docMk/>
            <pc:sldMk cId="3248676135" sldId="268"/>
            <ac:spMk id="23" creationId="{256B2C21-A230-48C0-8DF1-C46611373C44}"/>
          </ac:spMkLst>
        </pc:spChg>
        <pc:spChg chg="add del">
          <ac:chgData name="STEVEN R FERNANDEZ" userId="36f8646f-a813-407d-bc8d-e27de253b141" providerId="ADAL" clId="{9E34E575-ADCD-564E-89C3-2C16B97C5B79}" dt="2023-11-23T22:28:51.624" v="3920" actId="26606"/>
          <ac:spMkLst>
            <pc:docMk/>
            <pc:sldMk cId="3248676135" sldId="268"/>
            <ac:spMk id="25" creationId="{B50AB553-2A96-4A92-96F2-93548E096954}"/>
          </ac:spMkLst>
        </pc:spChg>
        <pc:spChg chg="add del">
          <ac:chgData name="STEVEN R FERNANDEZ" userId="36f8646f-a813-407d-bc8d-e27de253b141" providerId="ADAL" clId="{9E34E575-ADCD-564E-89C3-2C16B97C5B79}" dt="2023-11-23T22:29:33.594" v="3927" actId="26606"/>
          <ac:spMkLst>
            <pc:docMk/>
            <pc:sldMk cId="3248676135" sldId="268"/>
            <ac:spMk id="27" creationId="{3847E18C-932D-4C95-AABA-FEC7C9499AD7}"/>
          </ac:spMkLst>
        </pc:spChg>
        <pc:spChg chg="add del">
          <ac:chgData name="STEVEN R FERNANDEZ" userId="36f8646f-a813-407d-bc8d-e27de253b141" providerId="ADAL" clId="{9E34E575-ADCD-564E-89C3-2C16B97C5B79}" dt="2023-11-23T22:29:33.594" v="3927" actId="26606"/>
          <ac:spMkLst>
            <pc:docMk/>
            <pc:sldMk cId="3248676135" sldId="268"/>
            <ac:spMk id="29" creationId="{3150CB11-0C61-439E-910F-5787759E72A0}"/>
          </ac:spMkLst>
        </pc:spChg>
        <pc:spChg chg="add del">
          <ac:chgData name="STEVEN R FERNANDEZ" userId="36f8646f-a813-407d-bc8d-e27de253b141" providerId="ADAL" clId="{9E34E575-ADCD-564E-89C3-2C16B97C5B79}" dt="2023-11-23T22:29:33.594" v="3927" actId="26606"/>
          <ac:spMkLst>
            <pc:docMk/>
            <pc:sldMk cId="3248676135" sldId="268"/>
            <ac:spMk id="30" creationId="{43F8A58B-5155-44CE-A5FF-7647B47D0A7A}"/>
          </ac:spMkLst>
        </pc:spChg>
        <pc:spChg chg="add del">
          <ac:chgData name="STEVEN R FERNANDEZ" userId="36f8646f-a813-407d-bc8d-e27de253b141" providerId="ADAL" clId="{9E34E575-ADCD-564E-89C3-2C16B97C5B79}" dt="2023-11-23T22:29:33.594" v="3927" actId="26606"/>
          <ac:spMkLst>
            <pc:docMk/>
            <pc:sldMk cId="3248676135" sldId="268"/>
            <ac:spMk id="31" creationId="{443F2ACA-E6D6-4028-82DD-F03C262D5DE6}"/>
          </ac:spMkLst>
        </pc:spChg>
        <pc:spChg chg="add del">
          <ac:chgData name="STEVEN R FERNANDEZ" userId="36f8646f-a813-407d-bc8d-e27de253b141" providerId="ADAL" clId="{9E34E575-ADCD-564E-89C3-2C16B97C5B79}" dt="2023-11-23T22:28:41.711" v="3917" actId="26606"/>
          <ac:spMkLst>
            <pc:docMk/>
            <pc:sldMk cId="3248676135" sldId="268"/>
            <ac:spMk id="32" creationId="{B50AB553-2A96-4A92-96F2-93548E096954}"/>
          </ac:spMkLst>
        </pc:spChg>
        <pc:spChg chg="add del">
          <ac:chgData name="STEVEN R FERNANDEZ" userId="36f8646f-a813-407d-bc8d-e27de253b141" providerId="ADAL" clId="{9E34E575-ADCD-564E-89C3-2C16B97C5B79}" dt="2023-11-23T22:28:51.421" v="3919" actId="26606"/>
          <ac:spMkLst>
            <pc:docMk/>
            <pc:sldMk cId="3248676135" sldId="268"/>
            <ac:spMk id="34" creationId="{B50AB553-2A96-4A92-96F2-93548E096954}"/>
          </ac:spMkLst>
        </pc:spChg>
        <pc:spChg chg="add del">
          <ac:chgData name="STEVEN R FERNANDEZ" userId="36f8646f-a813-407d-bc8d-e27de253b141" providerId="ADAL" clId="{9E34E575-ADCD-564E-89C3-2C16B97C5B79}" dt="2023-11-23T22:29:34.179" v="3929" actId="26606"/>
          <ac:spMkLst>
            <pc:docMk/>
            <pc:sldMk cId="3248676135" sldId="268"/>
            <ac:spMk id="36" creationId="{09588DA8-065E-4F6F-8EFD-43104AB2E0CF}"/>
          </ac:spMkLst>
        </pc:spChg>
        <pc:spChg chg="add del">
          <ac:chgData name="STEVEN R FERNANDEZ" userId="36f8646f-a813-407d-bc8d-e27de253b141" providerId="ADAL" clId="{9E34E575-ADCD-564E-89C3-2C16B97C5B79}" dt="2023-11-23T22:29:34.179" v="3929" actId="26606"/>
          <ac:spMkLst>
            <pc:docMk/>
            <pc:sldMk cId="3248676135" sldId="268"/>
            <ac:spMk id="37" creationId="{C4285719-470E-454C-AF62-8323075F1F5B}"/>
          </ac:spMkLst>
        </pc:spChg>
        <pc:spChg chg="add del">
          <ac:chgData name="STEVEN R FERNANDEZ" userId="36f8646f-a813-407d-bc8d-e27de253b141" providerId="ADAL" clId="{9E34E575-ADCD-564E-89C3-2C16B97C5B79}" dt="2023-11-23T22:29:34.179" v="3929" actId="26606"/>
          <ac:spMkLst>
            <pc:docMk/>
            <pc:sldMk cId="3248676135" sldId="268"/>
            <ac:spMk id="38" creationId="{CD9FE4EF-C4D8-49A0-B2FF-81D8DB7D8A24}"/>
          </ac:spMkLst>
        </pc:spChg>
        <pc:spChg chg="add del">
          <ac:chgData name="STEVEN R FERNANDEZ" userId="36f8646f-a813-407d-bc8d-e27de253b141" providerId="ADAL" clId="{9E34E575-ADCD-564E-89C3-2C16B97C5B79}" dt="2023-11-23T22:29:34.179" v="3929" actId="26606"/>
          <ac:spMkLst>
            <pc:docMk/>
            <pc:sldMk cId="3248676135" sldId="268"/>
            <ac:spMk id="39" creationId="{4300840D-0A0B-4512-BACA-B439D5B9C57C}"/>
          </ac:spMkLst>
        </pc:spChg>
        <pc:spChg chg="add del">
          <ac:chgData name="STEVEN R FERNANDEZ" userId="36f8646f-a813-407d-bc8d-e27de253b141" providerId="ADAL" clId="{9E34E575-ADCD-564E-89C3-2C16B97C5B79}" dt="2023-11-23T22:29:34.179" v="3929" actId="26606"/>
          <ac:spMkLst>
            <pc:docMk/>
            <pc:sldMk cId="3248676135" sldId="268"/>
            <ac:spMk id="40" creationId="{D2B78728-A580-49A7-84F9-6EF6F583ADE0}"/>
          </ac:spMkLst>
        </pc:spChg>
        <pc:spChg chg="add del">
          <ac:chgData name="STEVEN R FERNANDEZ" userId="36f8646f-a813-407d-bc8d-e27de253b141" providerId="ADAL" clId="{9E34E575-ADCD-564E-89C3-2C16B97C5B79}" dt="2023-11-23T22:29:34.179" v="3929" actId="26606"/>
          <ac:spMkLst>
            <pc:docMk/>
            <pc:sldMk cId="3248676135" sldId="268"/>
            <ac:spMk id="41" creationId="{38FAA1A1-D861-433F-88FA-1E9D6FD31D11}"/>
          </ac:spMkLst>
        </pc:spChg>
        <pc:spChg chg="add del">
          <ac:chgData name="STEVEN R FERNANDEZ" userId="36f8646f-a813-407d-bc8d-e27de253b141" providerId="ADAL" clId="{9E34E575-ADCD-564E-89C3-2C16B97C5B79}" dt="2023-11-23T22:29:34.179" v="3929" actId="26606"/>
          <ac:spMkLst>
            <pc:docMk/>
            <pc:sldMk cId="3248676135" sldId="268"/>
            <ac:spMk id="42" creationId="{8D71EDA1-87BF-4D5D-AB79-F346FD19278A}"/>
          </ac:spMkLst>
        </pc:spChg>
        <pc:spChg chg="add del">
          <ac:chgData name="STEVEN R FERNANDEZ" userId="36f8646f-a813-407d-bc8d-e27de253b141" providerId="ADAL" clId="{9E34E575-ADCD-564E-89C3-2C16B97C5B79}" dt="2023-11-23T22:29:34.179" v="3929" actId="26606"/>
          <ac:spMkLst>
            <pc:docMk/>
            <pc:sldMk cId="3248676135" sldId="268"/>
            <ac:spMk id="43" creationId="{3F1E6F29-61C0-8A9A-1365-A00893B9874E}"/>
          </ac:spMkLst>
        </pc:spChg>
        <pc:spChg chg="add del">
          <ac:chgData name="STEVEN R FERNANDEZ" userId="36f8646f-a813-407d-bc8d-e27de253b141" providerId="ADAL" clId="{9E34E575-ADCD-564E-89C3-2C16B97C5B79}" dt="2023-11-23T22:29:49.610" v="3931" actId="26606"/>
          <ac:spMkLst>
            <pc:docMk/>
            <pc:sldMk cId="3248676135" sldId="268"/>
            <ac:spMk id="45" creationId="{AC17DE74-01C9-4859-B65A-85CF999E8580}"/>
          </ac:spMkLst>
        </pc:spChg>
        <pc:spChg chg="add del">
          <ac:chgData name="STEVEN R FERNANDEZ" userId="36f8646f-a813-407d-bc8d-e27de253b141" providerId="ADAL" clId="{9E34E575-ADCD-564E-89C3-2C16B97C5B79}" dt="2023-11-23T22:29:49.610" v="3931" actId="26606"/>
          <ac:spMkLst>
            <pc:docMk/>
            <pc:sldMk cId="3248676135" sldId="268"/>
            <ac:spMk id="46" creationId="{068C0432-0E90-4CC1-8CD3-D44A90DF07EF}"/>
          </ac:spMkLst>
        </pc:spChg>
        <pc:spChg chg="add del">
          <ac:chgData name="STEVEN R FERNANDEZ" userId="36f8646f-a813-407d-bc8d-e27de253b141" providerId="ADAL" clId="{9E34E575-ADCD-564E-89C3-2C16B97C5B79}" dt="2023-11-23T22:29:49.610" v="3931" actId="26606"/>
          <ac:spMkLst>
            <pc:docMk/>
            <pc:sldMk cId="3248676135" sldId="268"/>
            <ac:spMk id="47" creationId="{3F1E6F29-61C0-8A9A-1365-A00893B9874E}"/>
          </ac:spMkLst>
        </pc:spChg>
        <pc:spChg chg="add del">
          <ac:chgData name="STEVEN R FERNANDEZ" userId="36f8646f-a813-407d-bc8d-e27de253b141" providerId="ADAL" clId="{9E34E575-ADCD-564E-89C3-2C16B97C5B79}" dt="2023-11-23T22:29:50.157" v="3933" actId="26606"/>
          <ac:spMkLst>
            <pc:docMk/>
            <pc:sldMk cId="3248676135" sldId="268"/>
            <ac:spMk id="50" creationId="{B50AB553-2A96-4A92-96F2-93548E096954}"/>
          </ac:spMkLst>
        </pc:spChg>
        <pc:spChg chg="add del">
          <ac:chgData name="STEVEN R FERNANDEZ" userId="36f8646f-a813-407d-bc8d-e27de253b141" providerId="ADAL" clId="{9E34E575-ADCD-564E-89C3-2C16B97C5B79}" dt="2023-11-23T22:29:52.965" v="3935" actId="26606"/>
          <ac:spMkLst>
            <pc:docMk/>
            <pc:sldMk cId="3248676135" sldId="268"/>
            <ac:spMk id="53" creationId="{100EDD19-6802-4EC3-95CE-CFFAB042CFD6}"/>
          </ac:spMkLst>
        </pc:spChg>
        <pc:spChg chg="add del">
          <ac:chgData name="STEVEN R FERNANDEZ" userId="36f8646f-a813-407d-bc8d-e27de253b141" providerId="ADAL" clId="{9E34E575-ADCD-564E-89C3-2C16B97C5B79}" dt="2023-11-23T22:29:52.965" v="3935" actId="26606"/>
          <ac:spMkLst>
            <pc:docMk/>
            <pc:sldMk cId="3248676135" sldId="268"/>
            <ac:spMk id="54" creationId="{DB17E863-922E-4C26-BD64-E8FD41D28661}"/>
          </ac:spMkLst>
        </pc:spChg>
        <pc:spChg chg="add del">
          <ac:chgData name="STEVEN R FERNANDEZ" userId="36f8646f-a813-407d-bc8d-e27de253b141" providerId="ADAL" clId="{9E34E575-ADCD-564E-89C3-2C16B97C5B79}" dt="2023-11-23T22:29:52.965" v="3935" actId="26606"/>
          <ac:spMkLst>
            <pc:docMk/>
            <pc:sldMk cId="3248676135" sldId="268"/>
            <ac:spMk id="55" creationId="{3F1E6F29-61C0-8A9A-1365-A00893B9874E}"/>
          </ac:spMkLst>
        </pc:spChg>
        <pc:spChg chg="add del">
          <ac:chgData name="STEVEN R FERNANDEZ" userId="36f8646f-a813-407d-bc8d-e27de253b141" providerId="ADAL" clId="{9E34E575-ADCD-564E-89C3-2C16B97C5B79}" dt="2023-11-23T22:29:56.278" v="3937" actId="26606"/>
          <ac:spMkLst>
            <pc:docMk/>
            <pc:sldMk cId="3248676135" sldId="268"/>
            <ac:spMk id="57" creationId="{5C8908E2-EE49-44D2-9428-A28D2312A8D5}"/>
          </ac:spMkLst>
        </pc:spChg>
        <pc:spChg chg="add del">
          <ac:chgData name="STEVEN R FERNANDEZ" userId="36f8646f-a813-407d-bc8d-e27de253b141" providerId="ADAL" clId="{9E34E575-ADCD-564E-89C3-2C16B97C5B79}" dt="2023-11-23T22:29:56.278" v="3937" actId="26606"/>
          <ac:spMkLst>
            <pc:docMk/>
            <pc:sldMk cId="3248676135" sldId="268"/>
            <ac:spMk id="61" creationId="{7449A6C7-D15F-4AA5-BFA5-71A404B47016}"/>
          </ac:spMkLst>
        </pc:spChg>
        <pc:spChg chg="add del">
          <ac:chgData name="STEVEN R FERNANDEZ" userId="36f8646f-a813-407d-bc8d-e27de253b141" providerId="ADAL" clId="{9E34E575-ADCD-564E-89C3-2C16B97C5B79}" dt="2023-11-23T22:29:56.278" v="3937" actId="26606"/>
          <ac:spMkLst>
            <pc:docMk/>
            <pc:sldMk cId="3248676135" sldId="268"/>
            <ac:spMk id="62" creationId="{ED888B23-07FA-482A-96DF-47E31AF1A603}"/>
          </ac:spMkLst>
        </pc:spChg>
        <pc:spChg chg="add del">
          <ac:chgData name="STEVEN R FERNANDEZ" userId="36f8646f-a813-407d-bc8d-e27de253b141" providerId="ADAL" clId="{9E34E575-ADCD-564E-89C3-2C16B97C5B79}" dt="2023-11-23T22:30:03.360" v="3939" actId="26606"/>
          <ac:spMkLst>
            <pc:docMk/>
            <pc:sldMk cId="3248676135" sldId="268"/>
            <ac:spMk id="66" creationId="{B50AB553-2A96-4A92-96F2-93548E096954}"/>
          </ac:spMkLst>
        </pc:spChg>
        <pc:grpChg chg="add del">
          <ac:chgData name="STEVEN R FERNANDEZ" userId="36f8646f-a813-407d-bc8d-e27de253b141" providerId="ADAL" clId="{9E34E575-ADCD-564E-89C3-2C16B97C5B79}" dt="2023-11-23T22:28:15.664" v="3912" actId="26606"/>
          <ac:grpSpMkLst>
            <pc:docMk/>
            <pc:sldMk cId="3248676135" sldId="268"/>
            <ac:grpSpMk id="11" creationId="{05314994-6337-4875-8CF5-652CAFE8342C}"/>
          </ac:grpSpMkLst>
        </pc:grpChg>
        <pc:grpChg chg="add del">
          <ac:chgData name="STEVEN R FERNANDEZ" userId="36f8646f-a813-407d-bc8d-e27de253b141" providerId="ADAL" clId="{9E34E575-ADCD-564E-89C3-2C16B97C5B79}" dt="2023-11-23T22:29:56.278" v="3937" actId="26606"/>
          <ac:grpSpMkLst>
            <pc:docMk/>
            <pc:sldMk cId="3248676135" sldId="268"/>
            <ac:grpSpMk id="58" creationId="{05314994-6337-4875-8CF5-652CAFE8342C}"/>
          </ac:grpSpMkLst>
        </pc:grpChg>
        <pc:graphicFrameChg chg="add del">
          <ac:chgData name="STEVEN R FERNANDEZ" userId="36f8646f-a813-407d-bc8d-e27de253b141" providerId="ADAL" clId="{9E34E575-ADCD-564E-89C3-2C16B97C5B79}" dt="2023-11-23T22:28:12.698" v="3910" actId="26606"/>
          <ac:graphicFrameMkLst>
            <pc:docMk/>
            <pc:sldMk cId="3248676135" sldId="268"/>
            <ac:graphicFrameMk id="5" creationId="{5D833F41-09D6-1D7F-6B42-7A0C2C47FD96}"/>
          </ac:graphicFrameMkLst>
        </pc:graphicFrameChg>
        <pc:graphicFrameChg chg="add del">
          <ac:chgData name="STEVEN R FERNANDEZ" userId="36f8646f-a813-407d-bc8d-e27de253b141" providerId="ADAL" clId="{9E34E575-ADCD-564E-89C3-2C16B97C5B79}" dt="2023-11-23T22:29:12.165" v="3923" actId="26606"/>
          <ac:graphicFrameMkLst>
            <pc:docMk/>
            <pc:sldMk cId="3248676135" sldId="268"/>
            <ac:graphicFrameMk id="13" creationId="{1B78D822-8981-3CE0-0891-9BADFECE25E3}"/>
          </ac:graphicFrameMkLst>
        </pc:graphicFrameChg>
        <pc:graphicFrameChg chg="add del">
          <ac:chgData name="STEVEN R FERNANDEZ" userId="36f8646f-a813-407d-bc8d-e27de253b141" providerId="ADAL" clId="{9E34E575-ADCD-564E-89C3-2C16B97C5B79}" dt="2023-11-23T22:28:15.664" v="3912" actId="26606"/>
          <ac:graphicFrameMkLst>
            <pc:docMk/>
            <pc:sldMk cId="3248676135" sldId="268"/>
            <ac:graphicFrameMk id="14" creationId="{FC4F9032-3C1C-F875-572D-A44502920CFF}"/>
          </ac:graphicFrameMkLst>
        </pc:graphicFrameChg>
        <pc:graphicFrameChg chg="add del">
          <ac:chgData name="STEVEN R FERNANDEZ" userId="36f8646f-a813-407d-bc8d-e27de253b141" providerId="ADAL" clId="{9E34E575-ADCD-564E-89C3-2C16B97C5B79}" dt="2023-11-23T22:29:31.411" v="3925" actId="26606"/>
          <ac:graphicFrameMkLst>
            <pc:docMk/>
            <pc:sldMk cId="3248676135" sldId="268"/>
            <ac:graphicFrameMk id="16" creationId="{52BE08DD-C3DA-17FD-6791-A36A5B2D1ADD}"/>
          </ac:graphicFrameMkLst>
        </pc:graphicFrameChg>
        <pc:graphicFrameChg chg="add del">
          <ac:chgData name="STEVEN R FERNANDEZ" userId="36f8646f-a813-407d-bc8d-e27de253b141" providerId="ADAL" clId="{9E34E575-ADCD-564E-89C3-2C16B97C5B79}" dt="2023-11-23T22:28:51.624" v="3920" actId="26606"/>
          <ac:graphicFrameMkLst>
            <pc:docMk/>
            <pc:sldMk cId="3248676135" sldId="268"/>
            <ac:graphicFrameMk id="26" creationId="{5D833F41-09D6-1D7F-6B42-7A0C2C47FD96}"/>
          </ac:graphicFrameMkLst>
        </pc:graphicFrameChg>
        <pc:graphicFrameChg chg="add del">
          <ac:chgData name="STEVEN R FERNANDEZ" userId="36f8646f-a813-407d-bc8d-e27de253b141" providerId="ADAL" clId="{9E34E575-ADCD-564E-89C3-2C16B97C5B79}" dt="2023-11-23T22:28:41.711" v="3917" actId="26606"/>
          <ac:graphicFrameMkLst>
            <pc:docMk/>
            <pc:sldMk cId="3248676135" sldId="268"/>
            <ac:graphicFrameMk id="28" creationId="{F197C1B0-31BF-699E-51AA-9051DDFFD45B}"/>
          </ac:graphicFrameMkLst>
        </pc:graphicFrameChg>
        <pc:graphicFrameChg chg="add del">
          <ac:chgData name="STEVEN R FERNANDEZ" userId="36f8646f-a813-407d-bc8d-e27de253b141" providerId="ADAL" clId="{9E34E575-ADCD-564E-89C3-2C16B97C5B79}" dt="2023-11-23T22:29:33.594" v="3927" actId="26606"/>
          <ac:graphicFrameMkLst>
            <pc:docMk/>
            <pc:sldMk cId="3248676135" sldId="268"/>
            <ac:graphicFrameMk id="33" creationId="{D4C71E00-DAA2-55CC-873D-CADBDECF027C}"/>
          </ac:graphicFrameMkLst>
        </pc:graphicFrameChg>
        <pc:graphicFrameChg chg="add del">
          <ac:chgData name="STEVEN R FERNANDEZ" userId="36f8646f-a813-407d-bc8d-e27de253b141" providerId="ADAL" clId="{9E34E575-ADCD-564E-89C3-2C16B97C5B79}" dt="2023-11-23T22:28:51.421" v="3919" actId="26606"/>
          <ac:graphicFrameMkLst>
            <pc:docMk/>
            <pc:sldMk cId="3248676135" sldId="268"/>
            <ac:graphicFrameMk id="35" creationId="{29101711-18F6-C3D7-DF71-0E602B2C2E85}"/>
          </ac:graphicFrameMkLst>
        </pc:graphicFrameChg>
        <pc:graphicFrameChg chg="add del">
          <ac:chgData name="STEVEN R FERNANDEZ" userId="36f8646f-a813-407d-bc8d-e27de253b141" providerId="ADAL" clId="{9E34E575-ADCD-564E-89C3-2C16B97C5B79}" dt="2023-11-23T22:29:50.157" v="3933" actId="26606"/>
          <ac:graphicFrameMkLst>
            <pc:docMk/>
            <pc:sldMk cId="3248676135" sldId="268"/>
            <ac:graphicFrameMk id="51" creationId="{1B78D822-8981-3CE0-0891-9BADFECE25E3}"/>
          </ac:graphicFrameMkLst>
        </pc:graphicFrameChg>
        <pc:graphicFrameChg chg="add del">
          <ac:chgData name="STEVEN R FERNANDEZ" userId="36f8646f-a813-407d-bc8d-e27de253b141" providerId="ADAL" clId="{9E34E575-ADCD-564E-89C3-2C16B97C5B79}" dt="2023-11-23T22:29:56.278" v="3937" actId="26606"/>
          <ac:graphicFrameMkLst>
            <pc:docMk/>
            <pc:sldMk cId="3248676135" sldId="268"/>
            <ac:graphicFrameMk id="63" creationId="{75CBEAE1-6C24-C708-3D1D-5C80AF63F94F}"/>
          </ac:graphicFrameMkLst>
        </pc:graphicFrameChg>
        <pc:graphicFrameChg chg="add del">
          <ac:chgData name="STEVEN R FERNANDEZ" userId="36f8646f-a813-407d-bc8d-e27de253b141" providerId="ADAL" clId="{9E34E575-ADCD-564E-89C3-2C16B97C5B79}" dt="2023-11-23T22:30:03.360" v="3939" actId="26606"/>
          <ac:graphicFrameMkLst>
            <pc:docMk/>
            <pc:sldMk cId="3248676135" sldId="268"/>
            <ac:graphicFrameMk id="67" creationId="{1B78D822-8981-3CE0-0891-9BADFECE25E3}"/>
          </ac:graphicFrameMkLst>
        </pc:graphicFrameChg>
        <pc:graphicFrameChg chg="add del">
          <ac:chgData name="STEVEN R FERNANDEZ" userId="36f8646f-a813-407d-bc8d-e27de253b141" providerId="ADAL" clId="{9E34E575-ADCD-564E-89C3-2C16B97C5B79}" dt="2023-11-23T22:30:04.091" v="3941" actId="26606"/>
          <ac:graphicFrameMkLst>
            <pc:docMk/>
            <pc:sldMk cId="3248676135" sldId="268"/>
            <ac:graphicFrameMk id="69" creationId="{52BE08DD-C3DA-17FD-6791-A36A5B2D1ADD}"/>
          </ac:graphicFrameMkLst>
        </pc:graphicFrameChg>
        <pc:graphicFrameChg chg="add del">
          <ac:chgData name="STEVEN R FERNANDEZ" userId="36f8646f-a813-407d-bc8d-e27de253b141" providerId="ADAL" clId="{9E34E575-ADCD-564E-89C3-2C16B97C5B79}" dt="2023-11-23T22:30:05.551" v="3943" actId="26606"/>
          <ac:graphicFrameMkLst>
            <pc:docMk/>
            <pc:sldMk cId="3248676135" sldId="268"/>
            <ac:graphicFrameMk id="71" creationId="{655EE9D9-CBE4-6D76-1EDA-50C583AC4682}"/>
          </ac:graphicFrameMkLst>
        </pc:graphicFrameChg>
        <pc:graphicFrameChg chg="add mod">
          <ac:chgData name="STEVEN R FERNANDEZ" userId="36f8646f-a813-407d-bc8d-e27de253b141" providerId="ADAL" clId="{9E34E575-ADCD-564E-89C3-2C16B97C5B79}" dt="2023-12-12T00:34:19.251" v="6350" actId="20577"/>
          <ac:graphicFrameMkLst>
            <pc:docMk/>
            <pc:sldMk cId="3248676135" sldId="268"/>
            <ac:graphicFrameMk id="73" creationId="{52BE08DD-C3DA-17FD-6791-A36A5B2D1ADD}"/>
          </ac:graphicFrameMkLst>
        </pc:graphicFrameChg>
        <pc:picChg chg="add del">
          <ac:chgData name="STEVEN R FERNANDEZ" userId="36f8646f-a813-407d-bc8d-e27de253b141" providerId="ADAL" clId="{9E34E575-ADCD-564E-89C3-2C16B97C5B79}" dt="2023-11-23T22:28:12.698" v="3910" actId="26606"/>
          <ac:picMkLst>
            <pc:docMk/>
            <pc:sldMk cId="3248676135" sldId="268"/>
            <ac:picMk id="6" creationId="{01737B70-7375-F181-6E42-6DFECCF5E9BB}"/>
          </ac:picMkLst>
        </pc:picChg>
        <pc:picChg chg="add del">
          <ac:chgData name="STEVEN R FERNANDEZ" userId="36f8646f-a813-407d-bc8d-e27de253b141" providerId="ADAL" clId="{9E34E575-ADCD-564E-89C3-2C16B97C5B79}" dt="2023-11-23T22:29:12.165" v="3923" actId="26606"/>
          <ac:picMkLst>
            <pc:docMk/>
            <pc:sldMk cId="3248676135" sldId="268"/>
            <ac:picMk id="7" creationId="{7FAAD541-BC07-EF63-3204-7D369A8866DA}"/>
          </ac:picMkLst>
        </pc:picChg>
        <pc:picChg chg="add del mod">
          <ac:chgData name="STEVEN R FERNANDEZ" userId="36f8646f-a813-407d-bc8d-e27de253b141" providerId="ADAL" clId="{9E34E575-ADCD-564E-89C3-2C16B97C5B79}" dt="2023-11-23T22:28:51.624" v="3920" actId="26606"/>
          <ac:picMkLst>
            <pc:docMk/>
            <pc:sldMk cId="3248676135" sldId="268"/>
            <ac:picMk id="24" creationId="{01737B70-7375-F181-6E42-6DFECCF5E9BB}"/>
          </ac:picMkLst>
        </pc:picChg>
        <pc:picChg chg="add del">
          <ac:chgData name="STEVEN R FERNANDEZ" userId="36f8646f-a813-407d-bc8d-e27de253b141" providerId="ADAL" clId="{9E34E575-ADCD-564E-89C3-2C16B97C5B79}" dt="2023-11-23T22:29:50.157" v="3933" actId="26606"/>
          <ac:picMkLst>
            <pc:docMk/>
            <pc:sldMk cId="3248676135" sldId="268"/>
            <ac:picMk id="49" creationId="{7FAAD541-BC07-EF63-3204-7D369A8866DA}"/>
          </ac:picMkLst>
        </pc:picChg>
        <pc:picChg chg="add del">
          <ac:chgData name="STEVEN R FERNANDEZ" userId="36f8646f-a813-407d-bc8d-e27de253b141" providerId="ADAL" clId="{9E34E575-ADCD-564E-89C3-2C16B97C5B79}" dt="2023-11-23T22:30:03.360" v="3939" actId="26606"/>
          <ac:picMkLst>
            <pc:docMk/>
            <pc:sldMk cId="3248676135" sldId="268"/>
            <ac:picMk id="65" creationId="{7FAAD541-BC07-EF63-3204-7D369A8866DA}"/>
          </ac:picMkLst>
        </pc:picChg>
      </pc:sldChg>
      <pc:sldChg chg="addSp delSp modSp new mod setBg addAnim delAnim modAnim delDesignElem">
        <pc:chgData name="STEVEN R FERNANDEZ" userId="36f8646f-a813-407d-bc8d-e27de253b141" providerId="ADAL" clId="{9E34E575-ADCD-564E-89C3-2C16B97C5B79}" dt="2023-12-14T22:43:11.611" v="6587" actId="20577"/>
        <pc:sldMkLst>
          <pc:docMk/>
          <pc:sldMk cId="2802078441" sldId="269"/>
        </pc:sldMkLst>
        <pc:spChg chg="mod">
          <ac:chgData name="STEVEN R FERNANDEZ" userId="36f8646f-a813-407d-bc8d-e27de253b141" providerId="ADAL" clId="{9E34E575-ADCD-564E-89C3-2C16B97C5B79}" dt="2023-11-23T22:42:26.583" v="4062" actId="113"/>
          <ac:spMkLst>
            <pc:docMk/>
            <pc:sldMk cId="2802078441" sldId="269"/>
            <ac:spMk id="2" creationId="{419456E2-D92A-49B6-8A68-D8D375B44430}"/>
          </ac:spMkLst>
        </pc:spChg>
        <pc:spChg chg="add mod">
          <ac:chgData name="STEVEN R FERNANDEZ" userId="36f8646f-a813-407d-bc8d-e27de253b141" providerId="ADAL" clId="{9E34E575-ADCD-564E-89C3-2C16B97C5B79}" dt="2023-12-14T22:43:11.611" v="6587" actId="20577"/>
          <ac:spMkLst>
            <pc:docMk/>
            <pc:sldMk cId="2802078441" sldId="269"/>
            <ac:spMk id="3" creationId="{0340FE37-103E-FD97-E969-BD2EF2A44A52}"/>
          </ac:spMkLst>
        </pc:spChg>
        <pc:spChg chg="del mod">
          <ac:chgData name="STEVEN R FERNANDEZ" userId="36f8646f-a813-407d-bc8d-e27de253b141" providerId="ADAL" clId="{9E34E575-ADCD-564E-89C3-2C16B97C5B79}" dt="2023-11-23T22:26:44.482" v="3893" actId="478"/>
          <ac:spMkLst>
            <pc:docMk/>
            <pc:sldMk cId="2802078441" sldId="269"/>
            <ac:spMk id="3" creationId="{A9746E7E-EBDF-2C63-44D7-440B79063766}"/>
          </ac:spMkLst>
        </pc:spChg>
        <pc:spChg chg="add del">
          <ac:chgData name="STEVEN R FERNANDEZ" userId="36f8646f-a813-407d-bc8d-e27de253b141" providerId="ADAL" clId="{9E34E575-ADCD-564E-89C3-2C16B97C5B79}" dt="2023-11-23T22:36:22.662" v="3969" actId="26606"/>
          <ac:spMkLst>
            <pc:docMk/>
            <pc:sldMk cId="2802078441" sldId="269"/>
            <ac:spMk id="4" creationId="{943CAA20-3569-4189-9E48-239A229A86CA}"/>
          </ac:spMkLst>
        </pc:spChg>
        <pc:spChg chg="add del">
          <ac:chgData name="STEVEN R FERNANDEZ" userId="36f8646f-a813-407d-bc8d-e27de253b141" providerId="ADAL" clId="{9E34E575-ADCD-564E-89C3-2C16B97C5B79}" dt="2023-11-23T22:36:22.662" v="3969" actId="26606"/>
          <ac:spMkLst>
            <pc:docMk/>
            <pc:sldMk cId="2802078441" sldId="269"/>
            <ac:spMk id="5" creationId="{DA542B6D-E775-4832-91DC-2D20F857813A}"/>
          </ac:spMkLst>
        </pc:spChg>
        <pc:spChg chg="add del">
          <ac:chgData name="STEVEN R FERNANDEZ" userId="36f8646f-a813-407d-bc8d-e27de253b141" providerId="ADAL" clId="{9E34E575-ADCD-564E-89C3-2C16B97C5B79}" dt="2023-11-23T22:28:52.286" v="3921" actId="26606"/>
          <ac:spMkLst>
            <pc:docMk/>
            <pc:sldMk cId="2802078441" sldId="269"/>
            <ac:spMk id="7" creationId="{BAD76F3E-3A97-486B-B402-44400A8B9173}"/>
          </ac:spMkLst>
        </pc:spChg>
        <pc:spChg chg="add del">
          <ac:chgData name="STEVEN R FERNANDEZ" userId="36f8646f-a813-407d-bc8d-e27de253b141" providerId="ADAL" clId="{9E34E575-ADCD-564E-89C3-2C16B97C5B79}" dt="2023-11-23T22:41:00.278" v="4009" actId="26606"/>
          <ac:spMkLst>
            <pc:docMk/>
            <pc:sldMk cId="2802078441" sldId="269"/>
            <ac:spMk id="8" creationId="{FFD48BC7-DC40-47DE-87EE-9F4B6ECB9ABB}"/>
          </ac:spMkLst>
        </pc:spChg>
        <pc:spChg chg="add del">
          <ac:chgData name="STEVEN R FERNANDEZ" userId="36f8646f-a813-407d-bc8d-e27de253b141" providerId="ADAL" clId="{9E34E575-ADCD-564E-89C3-2C16B97C5B79}" dt="2023-11-23T22:28:52.286" v="3921" actId="26606"/>
          <ac:spMkLst>
            <pc:docMk/>
            <pc:sldMk cId="2802078441" sldId="269"/>
            <ac:spMk id="9" creationId="{391F6B52-91F4-4AEB-B6DB-29FEBCF28C8B}"/>
          </ac:spMkLst>
        </pc:spChg>
        <pc:spChg chg="add del">
          <ac:chgData name="STEVEN R FERNANDEZ" userId="36f8646f-a813-407d-bc8d-e27de253b141" providerId="ADAL" clId="{9E34E575-ADCD-564E-89C3-2C16B97C5B79}" dt="2023-11-23T22:41:00.278" v="4009" actId="26606"/>
          <ac:spMkLst>
            <pc:docMk/>
            <pc:sldMk cId="2802078441" sldId="269"/>
            <ac:spMk id="10" creationId="{E502BBC7-2C76-46F3-BC24-5985BC13DB88}"/>
          </ac:spMkLst>
        </pc:spChg>
        <pc:spChg chg="add del">
          <ac:chgData name="STEVEN R FERNANDEZ" userId="36f8646f-a813-407d-bc8d-e27de253b141" providerId="ADAL" clId="{9E34E575-ADCD-564E-89C3-2C16B97C5B79}" dt="2023-11-23T22:28:52.286" v="3921" actId="26606"/>
          <ac:spMkLst>
            <pc:docMk/>
            <pc:sldMk cId="2802078441" sldId="269"/>
            <ac:spMk id="11" creationId="{2CD6F061-7C53-44F4-9794-953DB70A451B}"/>
          </ac:spMkLst>
        </pc:spChg>
        <pc:spChg chg="add del">
          <ac:chgData name="STEVEN R FERNANDEZ" userId="36f8646f-a813-407d-bc8d-e27de253b141" providerId="ADAL" clId="{9E34E575-ADCD-564E-89C3-2C16B97C5B79}" dt="2023-11-23T22:41:00.278" v="4009" actId="26606"/>
          <ac:spMkLst>
            <pc:docMk/>
            <pc:sldMk cId="2802078441" sldId="269"/>
            <ac:spMk id="12" creationId="{C7F28D52-2A5F-4D23-81AE-7CB8B591C7AF}"/>
          </ac:spMkLst>
        </pc:spChg>
        <pc:spChg chg="add del">
          <ac:chgData name="STEVEN R FERNANDEZ" userId="36f8646f-a813-407d-bc8d-e27de253b141" providerId="ADAL" clId="{9E34E575-ADCD-564E-89C3-2C16B97C5B79}" dt="2023-11-23T22:41:00.278" v="4009" actId="26606"/>
          <ac:spMkLst>
            <pc:docMk/>
            <pc:sldMk cId="2802078441" sldId="269"/>
            <ac:spMk id="13" creationId="{3629484E-3792-4B3D-89AD-7C8A1ED0E0D4}"/>
          </ac:spMkLst>
        </pc:spChg>
        <pc:spChg chg="add">
          <ac:chgData name="STEVEN R FERNANDEZ" userId="36f8646f-a813-407d-bc8d-e27de253b141" providerId="ADAL" clId="{9E34E575-ADCD-564E-89C3-2C16B97C5B79}" dt="2023-11-23T22:41:00.278" v="4009" actId="26606"/>
          <ac:spMkLst>
            <pc:docMk/>
            <pc:sldMk cId="2802078441" sldId="269"/>
            <ac:spMk id="18" creationId="{943CAA20-3569-4189-9E48-239A229A86CA}"/>
          </ac:spMkLst>
        </pc:spChg>
        <pc:spChg chg="add">
          <ac:chgData name="STEVEN R FERNANDEZ" userId="36f8646f-a813-407d-bc8d-e27de253b141" providerId="ADAL" clId="{9E34E575-ADCD-564E-89C3-2C16B97C5B79}" dt="2023-11-23T22:41:00.278" v="4009" actId="26606"/>
          <ac:spMkLst>
            <pc:docMk/>
            <pc:sldMk cId="2802078441" sldId="269"/>
            <ac:spMk id="20" creationId="{DA542B6D-E775-4832-91DC-2D20F857813A}"/>
          </ac:spMkLst>
        </pc:spChg>
      </pc:sldChg>
      <pc:sldChg chg="addSp delSp modSp new mod setBg">
        <pc:chgData name="STEVEN R FERNANDEZ" userId="36f8646f-a813-407d-bc8d-e27de253b141" providerId="ADAL" clId="{9E34E575-ADCD-564E-89C3-2C16B97C5B79}" dt="2023-12-18T18:56:48.737" v="6684" actId="1076"/>
        <pc:sldMkLst>
          <pc:docMk/>
          <pc:sldMk cId="775970606" sldId="270"/>
        </pc:sldMkLst>
        <pc:spChg chg="add del">
          <ac:chgData name="STEVEN R FERNANDEZ" userId="36f8646f-a813-407d-bc8d-e27de253b141" providerId="ADAL" clId="{9E34E575-ADCD-564E-89C3-2C16B97C5B79}" dt="2023-12-11T23:07:54.738" v="4829" actId="26606"/>
          <ac:spMkLst>
            <pc:docMk/>
            <pc:sldMk cId="775970606" sldId="270"/>
            <ac:spMk id="2" creationId="{C01B4527-3128-95A5-FAB5-F4BA41661419}"/>
          </ac:spMkLst>
        </pc:spChg>
        <pc:spChg chg="add del mod">
          <ac:chgData name="STEVEN R FERNANDEZ" userId="36f8646f-a813-407d-bc8d-e27de253b141" providerId="ADAL" clId="{9E34E575-ADCD-564E-89C3-2C16B97C5B79}" dt="2023-12-11T23:09:54.790" v="4842" actId="26606"/>
          <ac:spMkLst>
            <pc:docMk/>
            <pc:sldMk cId="775970606" sldId="270"/>
            <ac:spMk id="2" creationId="{EA4FA285-08C2-6C8A-F3B9-4319DFDD62B6}"/>
          </ac:spMkLst>
        </pc:spChg>
        <pc:spChg chg="del">
          <ac:chgData name="STEVEN R FERNANDEZ" userId="36f8646f-a813-407d-bc8d-e27de253b141" providerId="ADAL" clId="{9E34E575-ADCD-564E-89C3-2C16B97C5B79}" dt="2023-11-28T23:08:04.808" v="4356" actId="478"/>
          <ac:spMkLst>
            <pc:docMk/>
            <pc:sldMk cId="775970606" sldId="270"/>
            <ac:spMk id="3" creationId="{A47F2831-037E-C437-203E-2494BA70652C}"/>
          </ac:spMkLst>
        </pc:spChg>
        <pc:spChg chg="add del">
          <ac:chgData name="STEVEN R FERNANDEZ" userId="36f8646f-a813-407d-bc8d-e27de253b141" providerId="ADAL" clId="{9E34E575-ADCD-564E-89C3-2C16B97C5B79}" dt="2023-12-11T23:07:54.738" v="4829" actId="26606"/>
          <ac:spMkLst>
            <pc:docMk/>
            <pc:sldMk cId="775970606" sldId="270"/>
            <ac:spMk id="5" creationId="{6C67E905-5B7B-9EF1-D8CD-DCFB00404683}"/>
          </ac:spMkLst>
        </pc:spChg>
        <pc:spChg chg="add del mod ord">
          <ac:chgData name="STEVEN R FERNANDEZ" userId="36f8646f-a813-407d-bc8d-e27de253b141" providerId="ADAL" clId="{9E34E575-ADCD-564E-89C3-2C16B97C5B79}" dt="2023-12-11T23:09:54.790" v="4842" actId="26606"/>
          <ac:spMkLst>
            <pc:docMk/>
            <pc:sldMk cId="775970606" sldId="270"/>
            <ac:spMk id="5" creationId="{983AFE3B-BA94-0107-4467-36048A7268A7}"/>
          </ac:spMkLst>
        </pc:spChg>
        <pc:spChg chg="add del">
          <ac:chgData name="STEVEN R FERNANDEZ" userId="36f8646f-a813-407d-bc8d-e27de253b141" providerId="ADAL" clId="{9E34E575-ADCD-564E-89C3-2C16B97C5B79}" dt="2023-11-28T23:15:51.293" v="4615" actId="26606"/>
          <ac:spMkLst>
            <pc:docMk/>
            <pc:sldMk cId="775970606" sldId="270"/>
            <ac:spMk id="10" creationId="{1A95671B-3CC6-4792-9114-B74FAEA224E6}"/>
          </ac:spMkLst>
        </pc:spChg>
        <pc:spChg chg="add del">
          <ac:chgData name="STEVEN R FERNANDEZ" userId="36f8646f-a813-407d-bc8d-e27de253b141" providerId="ADAL" clId="{9E34E575-ADCD-564E-89C3-2C16B97C5B79}" dt="2023-11-28T23:15:33.773" v="4610" actId="26606"/>
          <ac:spMkLst>
            <pc:docMk/>
            <pc:sldMk cId="775970606" sldId="270"/>
            <ac:spMk id="15" creationId="{2B97F24A-32CE-4C1C-A50D-3016B394DCFB}"/>
          </ac:spMkLst>
        </pc:spChg>
        <pc:spChg chg="add del">
          <ac:chgData name="STEVEN R FERNANDEZ" userId="36f8646f-a813-407d-bc8d-e27de253b141" providerId="ADAL" clId="{9E34E575-ADCD-564E-89C3-2C16B97C5B79}" dt="2023-11-28T23:15:33.773" v="4610" actId="26606"/>
          <ac:spMkLst>
            <pc:docMk/>
            <pc:sldMk cId="775970606" sldId="270"/>
            <ac:spMk id="17" creationId="{CD8B4F24-440B-49E9-B85D-733523DC064B}"/>
          </ac:spMkLst>
        </pc:spChg>
        <pc:spChg chg="add del">
          <ac:chgData name="STEVEN R FERNANDEZ" userId="36f8646f-a813-407d-bc8d-e27de253b141" providerId="ADAL" clId="{9E34E575-ADCD-564E-89C3-2C16B97C5B79}" dt="2023-11-28T23:15:41.077" v="4612" actId="26606"/>
          <ac:spMkLst>
            <pc:docMk/>
            <pc:sldMk cId="775970606" sldId="270"/>
            <ac:spMk id="19" creationId="{C0BDBCD2-E081-43AB-9119-C55465E59757}"/>
          </ac:spMkLst>
        </pc:spChg>
        <pc:spChg chg="add del">
          <ac:chgData name="STEVEN R FERNANDEZ" userId="36f8646f-a813-407d-bc8d-e27de253b141" providerId="ADAL" clId="{9E34E575-ADCD-564E-89C3-2C16B97C5B79}" dt="2023-11-28T23:15:41.077" v="4612" actId="26606"/>
          <ac:spMkLst>
            <pc:docMk/>
            <pc:sldMk cId="775970606" sldId="270"/>
            <ac:spMk id="20" creationId="{0288C6B4-AFC3-407F-A595-EFFD38D4CCAF}"/>
          </ac:spMkLst>
        </pc:spChg>
        <pc:spChg chg="add del">
          <ac:chgData name="STEVEN R FERNANDEZ" userId="36f8646f-a813-407d-bc8d-e27de253b141" providerId="ADAL" clId="{9E34E575-ADCD-564E-89C3-2C16B97C5B79}" dt="2023-11-28T23:15:41.077" v="4612" actId="26606"/>
          <ac:spMkLst>
            <pc:docMk/>
            <pc:sldMk cId="775970606" sldId="270"/>
            <ac:spMk id="21" creationId="{98E79BE4-34FE-485A-98A5-92CE8F7C4743}"/>
          </ac:spMkLst>
        </pc:spChg>
        <pc:spChg chg="add del">
          <ac:chgData name="STEVEN R FERNANDEZ" userId="36f8646f-a813-407d-bc8d-e27de253b141" providerId="ADAL" clId="{9E34E575-ADCD-564E-89C3-2C16B97C5B79}" dt="2023-11-28T23:15:41.077" v="4612" actId="26606"/>
          <ac:spMkLst>
            <pc:docMk/>
            <pc:sldMk cId="775970606" sldId="270"/>
            <ac:spMk id="22" creationId="{CF236821-17FE-429B-8D2C-08E13A64EA40}"/>
          </ac:spMkLst>
        </pc:spChg>
        <pc:spChg chg="add del">
          <ac:chgData name="STEVEN R FERNANDEZ" userId="36f8646f-a813-407d-bc8d-e27de253b141" providerId="ADAL" clId="{9E34E575-ADCD-564E-89C3-2C16B97C5B79}" dt="2023-11-28T23:15:41.077" v="4612" actId="26606"/>
          <ac:spMkLst>
            <pc:docMk/>
            <pc:sldMk cId="775970606" sldId="270"/>
            <ac:spMk id="23" creationId="{7A5F0580-5EE9-419F-96EE-B6529EF6E7D0}"/>
          </ac:spMkLst>
        </pc:spChg>
        <pc:spChg chg="add del">
          <ac:chgData name="STEVEN R FERNANDEZ" userId="36f8646f-a813-407d-bc8d-e27de253b141" providerId="ADAL" clId="{9E34E575-ADCD-564E-89C3-2C16B97C5B79}" dt="2023-11-28T23:15:51.277" v="4614" actId="26606"/>
          <ac:spMkLst>
            <pc:docMk/>
            <pc:sldMk cId="775970606" sldId="270"/>
            <ac:spMk id="25" creationId="{45D37F4E-DDB4-456B-97E0-9937730A039F}"/>
          </ac:spMkLst>
        </pc:spChg>
        <pc:spChg chg="add del">
          <ac:chgData name="STEVEN R FERNANDEZ" userId="36f8646f-a813-407d-bc8d-e27de253b141" providerId="ADAL" clId="{9E34E575-ADCD-564E-89C3-2C16B97C5B79}" dt="2023-11-28T23:15:51.277" v="4614" actId="26606"/>
          <ac:spMkLst>
            <pc:docMk/>
            <pc:sldMk cId="775970606" sldId="270"/>
            <ac:spMk id="26" creationId="{B2DD41CD-8F47-4F56-AD12-4E2FF7696987}"/>
          </ac:spMkLst>
        </pc:spChg>
        <pc:spChg chg="add del">
          <ac:chgData name="STEVEN R FERNANDEZ" userId="36f8646f-a813-407d-bc8d-e27de253b141" providerId="ADAL" clId="{9E34E575-ADCD-564E-89C3-2C16B97C5B79}" dt="2023-12-11T23:07:54.776" v="4831" actId="26606"/>
          <ac:spMkLst>
            <pc:docMk/>
            <pc:sldMk cId="775970606" sldId="270"/>
            <ac:spMk id="28" creationId="{743AA782-23D1-4521-8CAD-47662984AA08}"/>
          </ac:spMkLst>
        </pc:spChg>
        <pc:spChg chg="add del">
          <ac:chgData name="STEVEN R FERNANDEZ" userId="36f8646f-a813-407d-bc8d-e27de253b141" providerId="ADAL" clId="{9E34E575-ADCD-564E-89C3-2C16B97C5B79}" dt="2023-12-11T23:07:54.776" v="4831" actId="26606"/>
          <ac:spMkLst>
            <pc:docMk/>
            <pc:sldMk cId="775970606" sldId="270"/>
            <ac:spMk id="29" creationId="{650D18FE-0824-4A46-B22C-A86B52E5780A}"/>
          </ac:spMkLst>
        </pc:spChg>
        <pc:spChg chg="add del">
          <ac:chgData name="STEVEN R FERNANDEZ" userId="36f8646f-a813-407d-bc8d-e27de253b141" providerId="ADAL" clId="{9E34E575-ADCD-564E-89C3-2C16B97C5B79}" dt="2023-12-11T23:07:48.785" v="4826" actId="26606"/>
          <ac:spMkLst>
            <pc:docMk/>
            <pc:sldMk cId="775970606" sldId="270"/>
            <ac:spMk id="2055" creationId="{2B97F24A-32CE-4C1C-A50D-3016B394DCFB}"/>
          </ac:spMkLst>
        </pc:spChg>
        <pc:spChg chg="add del">
          <ac:chgData name="STEVEN R FERNANDEZ" userId="36f8646f-a813-407d-bc8d-e27de253b141" providerId="ADAL" clId="{9E34E575-ADCD-564E-89C3-2C16B97C5B79}" dt="2023-12-11T23:07:48.785" v="4826" actId="26606"/>
          <ac:spMkLst>
            <pc:docMk/>
            <pc:sldMk cId="775970606" sldId="270"/>
            <ac:spMk id="2057" creationId="{CD8B4F24-440B-49E9-B85D-733523DC064B}"/>
          </ac:spMkLst>
        </pc:spChg>
        <pc:spChg chg="add del">
          <ac:chgData name="STEVEN R FERNANDEZ" userId="36f8646f-a813-407d-bc8d-e27de253b141" providerId="ADAL" clId="{9E34E575-ADCD-564E-89C3-2C16B97C5B79}" dt="2023-12-11T23:07:54.738" v="4829" actId="26606"/>
          <ac:spMkLst>
            <pc:docMk/>
            <pc:sldMk cId="775970606" sldId="270"/>
            <ac:spMk id="2059" creationId="{A8908DB7-C3A6-4FCB-9820-CEE02B398C4A}"/>
          </ac:spMkLst>
        </pc:spChg>
        <pc:spChg chg="add del">
          <ac:chgData name="STEVEN R FERNANDEZ" userId="36f8646f-a813-407d-bc8d-e27de253b141" providerId="ADAL" clId="{9E34E575-ADCD-564E-89C3-2C16B97C5B79}" dt="2023-12-11T23:07:54.738" v="4829" actId="26606"/>
          <ac:spMkLst>
            <pc:docMk/>
            <pc:sldMk cId="775970606" sldId="270"/>
            <ac:spMk id="2060" creationId="{535742DD-1B16-4E9D-B715-0D74B4574A68}"/>
          </ac:spMkLst>
        </pc:spChg>
        <pc:spChg chg="add del">
          <ac:chgData name="STEVEN R FERNANDEZ" userId="36f8646f-a813-407d-bc8d-e27de253b141" providerId="ADAL" clId="{9E34E575-ADCD-564E-89C3-2C16B97C5B79}" dt="2023-12-11T23:09:54.790" v="4842" actId="26606"/>
          <ac:spMkLst>
            <pc:docMk/>
            <pc:sldMk cId="775970606" sldId="270"/>
            <ac:spMk id="2064" creationId="{2B97F24A-32CE-4C1C-A50D-3016B394DCFB}"/>
          </ac:spMkLst>
        </pc:spChg>
        <pc:spChg chg="add del">
          <ac:chgData name="STEVEN R FERNANDEZ" userId="36f8646f-a813-407d-bc8d-e27de253b141" providerId="ADAL" clId="{9E34E575-ADCD-564E-89C3-2C16B97C5B79}" dt="2023-12-11T23:09:54.790" v="4842" actId="26606"/>
          <ac:spMkLst>
            <pc:docMk/>
            <pc:sldMk cId="775970606" sldId="270"/>
            <ac:spMk id="2065" creationId="{CD8B4F24-440B-49E9-B85D-733523DC064B}"/>
          </ac:spMkLst>
        </pc:spChg>
        <pc:spChg chg="add del mod replId">
          <ac:chgData name="STEVEN R FERNANDEZ" userId="36f8646f-a813-407d-bc8d-e27de253b141" providerId="ADAL" clId="{9E34E575-ADCD-564E-89C3-2C16B97C5B79}" dt="2023-12-11T23:07:54.776" v="4831" actId="26606"/>
          <ac:spMkLst>
            <pc:docMk/>
            <pc:sldMk cId="775970606" sldId="270"/>
            <ac:spMk id="2066" creationId="{719F4036-817E-AFF6-FA57-61F4F769B09E}"/>
          </ac:spMkLst>
        </pc:spChg>
        <pc:spChg chg="add del mod replId">
          <ac:chgData name="STEVEN R FERNANDEZ" userId="36f8646f-a813-407d-bc8d-e27de253b141" providerId="ADAL" clId="{9E34E575-ADCD-564E-89C3-2C16B97C5B79}" dt="2023-12-11T23:07:54.776" v="4831" actId="26606"/>
          <ac:spMkLst>
            <pc:docMk/>
            <pc:sldMk cId="775970606" sldId="270"/>
            <ac:spMk id="2067" creationId="{78808AD3-55D8-5DFF-85A5-35AC9AB8A4EF}"/>
          </ac:spMkLst>
        </pc:spChg>
        <pc:spChg chg="add">
          <ac:chgData name="STEVEN R FERNANDEZ" userId="36f8646f-a813-407d-bc8d-e27de253b141" providerId="ADAL" clId="{9E34E575-ADCD-564E-89C3-2C16B97C5B79}" dt="2023-12-11T23:09:54.790" v="4842" actId="26606"/>
          <ac:spMkLst>
            <pc:docMk/>
            <pc:sldMk cId="775970606" sldId="270"/>
            <ac:spMk id="2070" creationId="{BCED4D40-4B67-4331-AC48-79B82B4A47D8}"/>
          </ac:spMkLst>
        </pc:spChg>
        <pc:spChg chg="add">
          <ac:chgData name="STEVEN R FERNANDEZ" userId="36f8646f-a813-407d-bc8d-e27de253b141" providerId="ADAL" clId="{9E34E575-ADCD-564E-89C3-2C16B97C5B79}" dt="2023-12-11T23:09:54.790" v="4842" actId="26606"/>
          <ac:spMkLst>
            <pc:docMk/>
            <pc:sldMk cId="775970606" sldId="270"/>
            <ac:spMk id="2072" creationId="{670CEDEF-4F34-412E-84EE-329C1E936AF5}"/>
          </ac:spMkLst>
        </pc:spChg>
        <pc:picChg chg="add del mod ord">
          <ac:chgData name="STEVEN R FERNANDEZ" userId="36f8646f-a813-407d-bc8d-e27de253b141" providerId="ADAL" clId="{9E34E575-ADCD-564E-89C3-2C16B97C5B79}" dt="2023-12-11T23:07:13.597" v="4821" actId="478"/>
          <ac:picMkLst>
            <pc:docMk/>
            <pc:sldMk cId="775970606" sldId="270"/>
            <ac:picMk id="4" creationId="{A16FE356-DA2E-D468-BBE4-9B553D77ED18}"/>
          </ac:picMkLst>
        </pc:picChg>
        <pc:picChg chg="add del mod">
          <ac:chgData name="STEVEN R FERNANDEZ" userId="36f8646f-a813-407d-bc8d-e27de253b141" providerId="ADAL" clId="{9E34E575-ADCD-564E-89C3-2C16B97C5B79}" dt="2023-12-18T18:56:48.737" v="6684" actId="1076"/>
          <ac:picMkLst>
            <pc:docMk/>
            <pc:sldMk cId="775970606" sldId="270"/>
            <ac:picMk id="2050" creationId="{64FC541D-61D1-AFD8-10FE-44748EA5A87D}"/>
          </ac:picMkLst>
        </pc:picChg>
        <pc:picChg chg="add del">
          <ac:chgData name="STEVEN R FERNANDEZ" userId="36f8646f-a813-407d-bc8d-e27de253b141" providerId="ADAL" clId="{9E34E575-ADCD-564E-89C3-2C16B97C5B79}" dt="2023-12-11T23:07:54.738" v="4829" actId="26606"/>
          <ac:picMkLst>
            <pc:docMk/>
            <pc:sldMk cId="775970606" sldId="270"/>
            <ac:picMk id="2050" creationId="{C5C8F5A9-2DD8-A3AB-D326-902CCBED7835}"/>
          </ac:picMkLst>
        </pc:picChg>
        <pc:picChg chg="add del mod replId">
          <ac:chgData name="STEVEN R FERNANDEZ" userId="36f8646f-a813-407d-bc8d-e27de253b141" providerId="ADAL" clId="{9E34E575-ADCD-564E-89C3-2C16B97C5B79}" dt="2023-12-11T23:07:54.776" v="4831" actId="26606"/>
          <ac:picMkLst>
            <pc:docMk/>
            <pc:sldMk cId="775970606" sldId="270"/>
            <ac:picMk id="2068" creationId="{E11FBE6A-3288-F6FE-1918-9D97FCCD10E0}"/>
          </ac:picMkLst>
        </pc:picChg>
      </pc:sldChg>
      <pc:sldChg chg="addSp delSp modSp new mod setBg">
        <pc:chgData name="STEVEN R FERNANDEZ" userId="36f8646f-a813-407d-bc8d-e27de253b141" providerId="ADAL" clId="{9E34E575-ADCD-564E-89C3-2C16B97C5B79}" dt="2023-12-20T23:13:23.134" v="7035" actId="20577"/>
        <pc:sldMkLst>
          <pc:docMk/>
          <pc:sldMk cId="4064956929" sldId="271"/>
        </pc:sldMkLst>
        <pc:spChg chg="add mod">
          <ac:chgData name="STEVEN R FERNANDEZ" userId="36f8646f-a813-407d-bc8d-e27de253b141" providerId="ADAL" clId="{9E34E575-ADCD-564E-89C3-2C16B97C5B79}" dt="2023-12-20T23:13:23.134" v="7035" actId="20577"/>
          <ac:spMkLst>
            <pc:docMk/>
            <pc:sldMk cId="4064956929" sldId="271"/>
            <ac:spMk id="2" creationId="{082A0F1D-51EA-DF92-2C45-A209A337D74B}"/>
          </ac:spMkLst>
        </pc:spChg>
        <pc:spChg chg="del">
          <ac:chgData name="STEVEN R FERNANDEZ" userId="36f8646f-a813-407d-bc8d-e27de253b141" providerId="ADAL" clId="{9E34E575-ADCD-564E-89C3-2C16B97C5B79}" dt="2023-12-11T23:11:23.018" v="4917" actId="478"/>
          <ac:spMkLst>
            <pc:docMk/>
            <pc:sldMk cId="4064956929" sldId="271"/>
            <ac:spMk id="3" creationId="{E8379236-60E9-8F99-EC9E-01DCB3E755B5}"/>
          </ac:spMkLst>
        </pc:spChg>
        <pc:spChg chg="add mod">
          <ac:chgData name="STEVEN R FERNANDEZ" userId="36f8646f-a813-407d-bc8d-e27de253b141" providerId="ADAL" clId="{9E34E575-ADCD-564E-89C3-2C16B97C5B79}" dt="2023-12-14T22:38:24.055" v="6583" actId="1076"/>
          <ac:spMkLst>
            <pc:docMk/>
            <pc:sldMk cId="4064956929" sldId="271"/>
            <ac:spMk id="4" creationId="{2553048A-3414-7A34-6A47-4071A47988D0}"/>
          </ac:spMkLst>
        </pc:spChg>
        <pc:spChg chg="add mod">
          <ac:chgData name="STEVEN R FERNANDEZ" userId="36f8646f-a813-407d-bc8d-e27de253b141" providerId="ADAL" clId="{9E34E575-ADCD-564E-89C3-2C16B97C5B79}" dt="2023-12-11T23:24:07.609" v="5014" actId="1076"/>
          <ac:spMkLst>
            <pc:docMk/>
            <pc:sldMk cId="4064956929" sldId="271"/>
            <ac:spMk id="5" creationId="{9F36EABE-B63F-EC29-0CEE-4D780F79A64C}"/>
          </ac:spMkLst>
        </pc:spChg>
        <pc:spChg chg="add mod">
          <ac:chgData name="STEVEN R FERNANDEZ" userId="36f8646f-a813-407d-bc8d-e27de253b141" providerId="ADAL" clId="{9E34E575-ADCD-564E-89C3-2C16B97C5B79}" dt="2023-12-11T23:24:59.526" v="5051" actId="1076"/>
          <ac:spMkLst>
            <pc:docMk/>
            <pc:sldMk cId="4064956929" sldId="271"/>
            <ac:spMk id="6" creationId="{A63AC2AD-8D5F-41AC-B0F3-E37284B82F09}"/>
          </ac:spMkLst>
        </pc:spChg>
        <pc:spChg chg="add del">
          <ac:chgData name="STEVEN R FERNANDEZ" userId="36f8646f-a813-407d-bc8d-e27de253b141" providerId="ADAL" clId="{9E34E575-ADCD-564E-89C3-2C16B97C5B79}" dt="2023-12-11T23:22:42.971" v="4924" actId="26606"/>
          <ac:spMkLst>
            <pc:docMk/>
            <pc:sldMk cId="4064956929" sldId="271"/>
            <ac:spMk id="1031" creationId="{BCED4D40-4B67-4331-AC48-79B82B4A47D8}"/>
          </ac:spMkLst>
        </pc:spChg>
        <pc:spChg chg="add del">
          <ac:chgData name="STEVEN R FERNANDEZ" userId="36f8646f-a813-407d-bc8d-e27de253b141" providerId="ADAL" clId="{9E34E575-ADCD-564E-89C3-2C16B97C5B79}" dt="2023-12-11T23:22:42.971" v="4924" actId="26606"/>
          <ac:spMkLst>
            <pc:docMk/>
            <pc:sldMk cId="4064956929" sldId="271"/>
            <ac:spMk id="1033" creationId="{670CEDEF-4F34-412E-84EE-329C1E936AF5}"/>
          </ac:spMkLst>
        </pc:spChg>
        <pc:spChg chg="del mod replId">
          <ac:chgData name="STEVEN R FERNANDEZ" userId="36f8646f-a813-407d-bc8d-e27de253b141" providerId="ADAL" clId="{9E34E575-ADCD-564E-89C3-2C16B97C5B79}" dt="2023-12-11T23:22:42.971" v="4924" actId="26606"/>
          <ac:spMkLst>
            <pc:docMk/>
            <pc:sldMk cId="4064956929" sldId="271"/>
            <ac:spMk id="1035" creationId="{2FD3F653-F965-C496-6FB5-58D69186708A}"/>
          </ac:spMkLst>
        </pc:spChg>
        <pc:spChg chg="add">
          <ac:chgData name="STEVEN R FERNANDEZ" userId="36f8646f-a813-407d-bc8d-e27de253b141" providerId="ADAL" clId="{9E34E575-ADCD-564E-89C3-2C16B97C5B79}" dt="2023-12-11T23:22:42.971" v="4924" actId="26606"/>
          <ac:spMkLst>
            <pc:docMk/>
            <pc:sldMk cId="4064956929" sldId="271"/>
            <ac:spMk id="1038" creationId="{BCED4D40-4B67-4331-AC48-79B82B4A47D8}"/>
          </ac:spMkLst>
        </pc:spChg>
        <pc:spChg chg="add">
          <ac:chgData name="STEVEN R FERNANDEZ" userId="36f8646f-a813-407d-bc8d-e27de253b141" providerId="ADAL" clId="{9E34E575-ADCD-564E-89C3-2C16B97C5B79}" dt="2023-12-11T23:22:42.971" v="4924" actId="26606"/>
          <ac:spMkLst>
            <pc:docMk/>
            <pc:sldMk cId="4064956929" sldId="271"/>
            <ac:spMk id="1040" creationId="{670CEDEF-4F34-412E-84EE-329C1E936AF5}"/>
          </ac:spMkLst>
        </pc:spChg>
        <pc:picChg chg="add mod">
          <ac:chgData name="STEVEN R FERNANDEZ" userId="36f8646f-a813-407d-bc8d-e27de253b141" providerId="ADAL" clId="{9E34E575-ADCD-564E-89C3-2C16B97C5B79}" dt="2023-12-11T23:23:01.590" v="4926" actId="1076"/>
          <ac:picMkLst>
            <pc:docMk/>
            <pc:sldMk cId="4064956929" sldId="271"/>
            <ac:picMk id="3" creationId="{9C76B717-CFB2-46D0-F93B-9317A354E6D3}"/>
          </ac:picMkLst>
        </pc:picChg>
        <pc:picChg chg="add del mod">
          <ac:chgData name="STEVEN R FERNANDEZ" userId="36f8646f-a813-407d-bc8d-e27de253b141" providerId="ADAL" clId="{9E34E575-ADCD-564E-89C3-2C16B97C5B79}" dt="2023-12-11T23:22:40.132" v="4922" actId="478"/>
          <ac:picMkLst>
            <pc:docMk/>
            <pc:sldMk cId="4064956929" sldId="271"/>
            <ac:picMk id="1026" creationId="{5E89DB6B-DD5F-7467-4ECF-B5FB3A0A2FD6}"/>
          </ac:picMkLst>
        </pc:picChg>
        <pc:picChg chg="add del mod replId">
          <ac:chgData name="STEVEN R FERNANDEZ" userId="36f8646f-a813-407d-bc8d-e27de253b141" providerId="ADAL" clId="{9E34E575-ADCD-564E-89C3-2C16B97C5B79}" dt="2023-12-11T23:22:42.971" v="4924" actId="26606"/>
          <ac:picMkLst>
            <pc:docMk/>
            <pc:sldMk cId="4064956929" sldId="271"/>
            <ac:picMk id="1036" creationId="{E450971F-1550-B828-D4DF-2D95941CF8C5}"/>
          </ac:picMkLst>
        </pc:picChg>
      </pc:sldChg>
      <pc:sldChg chg="addSp delSp modSp new mod setBg">
        <pc:chgData name="STEVEN R FERNANDEZ" userId="36f8646f-a813-407d-bc8d-e27de253b141" providerId="ADAL" clId="{9E34E575-ADCD-564E-89C3-2C16B97C5B79}" dt="2023-12-11T23:30:36.958" v="5125" actId="1076"/>
        <pc:sldMkLst>
          <pc:docMk/>
          <pc:sldMk cId="2743757402" sldId="272"/>
        </pc:sldMkLst>
        <pc:spChg chg="add mod">
          <ac:chgData name="STEVEN R FERNANDEZ" userId="36f8646f-a813-407d-bc8d-e27de253b141" providerId="ADAL" clId="{9E34E575-ADCD-564E-89C3-2C16B97C5B79}" dt="2023-12-11T23:27:47.992" v="5116" actId="26606"/>
          <ac:spMkLst>
            <pc:docMk/>
            <pc:sldMk cId="2743757402" sldId="272"/>
            <ac:spMk id="2" creationId="{C119AD1A-0E03-293D-7CF7-6AF627BA53AE}"/>
          </ac:spMkLst>
        </pc:spChg>
        <pc:spChg chg="del">
          <ac:chgData name="STEVEN R FERNANDEZ" userId="36f8646f-a813-407d-bc8d-e27de253b141" providerId="ADAL" clId="{9E34E575-ADCD-564E-89C3-2C16B97C5B79}" dt="2023-12-11T23:26:09.925" v="5054" actId="478"/>
          <ac:spMkLst>
            <pc:docMk/>
            <pc:sldMk cId="2743757402" sldId="272"/>
            <ac:spMk id="3" creationId="{5E1147EE-81A3-43C3-850A-92F491613B06}"/>
          </ac:spMkLst>
        </pc:spChg>
        <pc:spChg chg="del mod replId">
          <ac:chgData name="STEVEN R FERNANDEZ" userId="36f8646f-a813-407d-bc8d-e27de253b141" providerId="ADAL" clId="{9E34E575-ADCD-564E-89C3-2C16B97C5B79}" dt="2023-12-11T23:26:31.737" v="5058" actId="26606"/>
          <ac:spMkLst>
            <pc:docMk/>
            <pc:sldMk cId="2743757402" sldId="272"/>
            <ac:spMk id="1030" creationId="{EB570839-85CE-BF29-5603-6C05897F4640}"/>
          </ac:spMkLst>
        </pc:spChg>
        <pc:spChg chg="add del">
          <ac:chgData name="STEVEN R FERNANDEZ" userId="36f8646f-a813-407d-bc8d-e27de253b141" providerId="ADAL" clId="{9E34E575-ADCD-564E-89C3-2C16B97C5B79}" dt="2023-12-11T23:27:47.992" v="5116" actId="26606"/>
          <ac:spMkLst>
            <pc:docMk/>
            <pc:sldMk cId="2743757402" sldId="272"/>
            <ac:spMk id="1033" creationId="{C4879EFC-8E62-4E00-973C-C45EE9EC676D}"/>
          </ac:spMkLst>
        </pc:spChg>
        <pc:spChg chg="add del">
          <ac:chgData name="STEVEN R FERNANDEZ" userId="36f8646f-a813-407d-bc8d-e27de253b141" providerId="ADAL" clId="{9E34E575-ADCD-564E-89C3-2C16B97C5B79}" dt="2023-12-11T23:27:47.992" v="5116" actId="26606"/>
          <ac:spMkLst>
            <pc:docMk/>
            <pc:sldMk cId="2743757402" sldId="272"/>
            <ac:spMk id="1035" creationId="{D6A9C53F-5F90-40A5-8C85-5412D39C8C68}"/>
          </ac:spMkLst>
        </pc:spChg>
        <pc:spChg chg="add">
          <ac:chgData name="STEVEN R FERNANDEZ" userId="36f8646f-a813-407d-bc8d-e27de253b141" providerId="ADAL" clId="{9E34E575-ADCD-564E-89C3-2C16B97C5B79}" dt="2023-12-11T23:27:47.992" v="5116" actId="26606"/>
          <ac:spMkLst>
            <pc:docMk/>
            <pc:sldMk cId="2743757402" sldId="272"/>
            <ac:spMk id="1040" creationId="{665DBBEF-238B-476B-96AB-8AAC3224ECEA}"/>
          </ac:spMkLst>
        </pc:spChg>
        <pc:spChg chg="add">
          <ac:chgData name="STEVEN R FERNANDEZ" userId="36f8646f-a813-407d-bc8d-e27de253b141" providerId="ADAL" clId="{9E34E575-ADCD-564E-89C3-2C16B97C5B79}" dt="2023-12-11T23:27:47.992" v="5116" actId="26606"/>
          <ac:spMkLst>
            <pc:docMk/>
            <pc:sldMk cId="2743757402" sldId="272"/>
            <ac:spMk id="1042" creationId="{3FCFB1DE-0B7E-48CC-BA90-B2AB0889F9D6}"/>
          </ac:spMkLst>
        </pc:spChg>
        <pc:picChg chg="add del mod">
          <ac:chgData name="STEVEN R FERNANDEZ" userId="36f8646f-a813-407d-bc8d-e27de253b141" providerId="ADAL" clId="{9E34E575-ADCD-564E-89C3-2C16B97C5B79}" dt="2023-12-11T23:27:29.137" v="5110" actId="478"/>
          <ac:picMkLst>
            <pc:docMk/>
            <pc:sldMk cId="2743757402" sldId="272"/>
            <ac:picMk id="4" creationId="{29D226DD-6C7D-5924-71AA-7851564B839F}"/>
          </ac:picMkLst>
        </pc:picChg>
        <pc:picChg chg="add del mod">
          <ac:chgData name="STEVEN R FERNANDEZ" userId="36f8646f-a813-407d-bc8d-e27de253b141" providerId="ADAL" clId="{9E34E575-ADCD-564E-89C3-2C16B97C5B79}" dt="2023-12-11T23:30:27.245" v="5122" actId="478"/>
          <ac:picMkLst>
            <pc:docMk/>
            <pc:sldMk cId="2743757402" sldId="272"/>
            <ac:picMk id="5" creationId="{44E1EE93-6A40-C13B-03BC-CC44830B99CD}"/>
          </ac:picMkLst>
        </pc:picChg>
        <pc:picChg chg="add mod">
          <ac:chgData name="STEVEN R FERNANDEZ" userId="36f8646f-a813-407d-bc8d-e27de253b141" providerId="ADAL" clId="{9E34E575-ADCD-564E-89C3-2C16B97C5B79}" dt="2023-12-11T23:30:36.958" v="5125" actId="1076"/>
          <ac:picMkLst>
            <pc:docMk/>
            <pc:sldMk cId="2743757402" sldId="272"/>
            <ac:picMk id="6" creationId="{3E8CFFD0-84D1-4BB1-FEC5-C85C08AF966C}"/>
          </ac:picMkLst>
        </pc:picChg>
        <pc:picChg chg="add del mod">
          <ac:chgData name="STEVEN R FERNANDEZ" userId="36f8646f-a813-407d-bc8d-e27de253b141" providerId="ADAL" clId="{9E34E575-ADCD-564E-89C3-2C16B97C5B79}" dt="2023-12-11T23:29:35.157" v="5119" actId="478"/>
          <ac:picMkLst>
            <pc:docMk/>
            <pc:sldMk cId="2743757402" sldId="272"/>
            <ac:picMk id="1026" creationId="{F8E919FB-2159-50C1-E69C-F404F592DB0C}"/>
          </ac:picMkLst>
        </pc:picChg>
        <pc:picChg chg="add del mod">
          <ac:chgData name="STEVEN R FERNANDEZ" userId="36f8646f-a813-407d-bc8d-e27de253b141" providerId="ADAL" clId="{9E34E575-ADCD-564E-89C3-2C16B97C5B79}" dt="2023-12-11T23:27:37.466" v="5114" actId="478"/>
          <ac:picMkLst>
            <pc:docMk/>
            <pc:sldMk cId="2743757402" sldId="272"/>
            <ac:picMk id="1028" creationId="{B360BBB5-E89A-08A3-60B0-D486A37DCFA7}"/>
          </ac:picMkLst>
        </pc:picChg>
        <pc:picChg chg="add del mod replId">
          <ac:chgData name="STEVEN R FERNANDEZ" userId="36f8646f-a813-407d-bc8d-e27de253b141" providerId="ADAL" clId="{9E34E575-ADCD-564E-89C3-2C16B97C5B79}" dt="2023-12-11T23:26:31.737" v="5058" actId="26606"/>
          <ac:picMkLst>
            <pc:docMk/>
            <pc:sldMk cId="2743757402" sldId="272"/>
            <ac:picMk id="1031" creationId="{4EAD705D-DB66-733E-B6A8-CAA0C39C3570}"/>
          </ac:picMkLst>
        </pc:picChg>
        <pc:picChg chg="add del mod replId">
          <ac:chgData name="STEVEN R FERNANDEZ" userId="36f8646f-a813-407d-bc8d-e27de253b141" providerId="ADAL" clId="{9E34E575-ADCD-564E-89C3-2C16B97C5B79}" dt="2023-12-11T23:26:31.737" v="5058" actId="26606"/>
          <ac:picMkLst>
            <pc:docMk/>
            <pc:sldMk cId="2743757402" sldId="272"/>
            <ac:picMk id="1032" creationId="{BE04F8C5-06FD-A595-64FD-5304B83FAFFB}"/>
          </ac:picMkLst>
        </pc:picChg>
      </pc:sldChg>
      <pc:sldChg chg="addSp delSp modSp new mod setBg">
        <pc:chgData name="STEVEN R FERNANDEZ" userId="36f8646f-a813-407d-bc8d-e27de253b141" providerId="ADAL" clId="{9E34E575-ADCD-564E-89C3-2C16B97C5B79}" dt="2023-12-18T19:09:18.744" v="6700" actId="14100"/>
        <pc:sldMkLst>
          <pc:docMk/>
          <pc:sldMk cId="2506973362" sldId="273"/>
        </pc:sldMkLst>
        <pc:spChg chg="mod">
          <ac:chgData name="STEVEN R FERNANDEZ" userId="36f8646f-a813-407d-bc8d-e27de253b141" providerId="ADAL" clId="{9E34E575-ADCD-564E-89C3-2C16B97C5B79}" dt="2023-12-11T23:31:14.939" v="5175" actId="20577"/>
          <ac:spMkLst>
            <pc:docMk/>
            <pc:sldMk cId="2506973362" sldId="273"/>
            <ac:spMk id="2" creationId="{53501BC1-615E-CD7B-F8C6-EE6D38D2FE66}"/>
          </ac:spMkLst>
        </pc:spChg>
        <pc:spChg chg="del">
          <ac:chgData name="STEVEN R FERNANDEZ" userId="36f8646f-a813-407d-bc8d-e27de253b141" providerId="ADAL" clId="{9E34E575-ADCD-564E-89C3-2C16B97C5B79}" dt="2023-12-11T23:27:33.404" v="5112" actId="478"/>
          <ac:spMkLst>
            <pc:docMk/>
            <pc:sldMk cId="2506973362" sldId="273"/>
            <ac:spMk id="3" creationId="{137CEE64-0622-422A-B067-1A78ABC95FBD}"/>
          </ac:spMkLst>
        </pc:spChg>
        <pc:spChg chg="add">
          <ac:chgData name="STEVEN R FERNANDEZ" userId="36f8646f-a813-407d-bc8d-e27de253b141" providerId="ADAL" clId="{9E34E575-ADCD-564E-89C3-2C16B97C5B79}" dt="2023-12-11T23:30:45.241" v="5126" actId="26606"/>
          <ac:spMkLst>
            <pc:docMk/>
            <pc:sldMk cId="2506973362" sldId="273"/>
            <ac:spMk id="9" creationId="{BCED4D40-4B67-4331-AC48-79B82B4A47D8}"/>
          </ac:spMkLst>
        </pc:spChg>
        <pc:spChg chg="add">
          <ac:chgData name="STEVEN R FERNANDEZ" userId="36f8646f-a813-407d-bc8d-e27de253b141" providerId="ADAL" clId="{9E34E575-ADCD-564E-89C3-2C16B97C5B79}" dt="2023-12-11T23:30:45.241" v="5126" actId="26606"/>
          <ac:spMkLst>
            <pc:docMk/>
            <pc:sldMk cId="2506973362" sldId="273"/>
            <ac:spMk id="11" creationId="{670CEDEF-4F34-412E-84EE-329C1E936AF5}"/>
          </ac:spMkLst>
        </pc:spChg>
        <pc:picChg chg="add mod">
          <ac:chgData name="STEVEN R FERNANDEZ" userId="36f8646f-a813-407d-bc8d-e27de253b141" providerId="ADAL" clId="{9E34E575-ADCD-564E-89C3-2C16B97C5B79}" dt="2023-12-18T19:09:18.744" v="6700" actId="14100"/>
          <ac:picMkLst>
            <pc:docMk/>
            <pc:sldMk cId="2506973362" sldId="273"/>
            <ac:picMk id="3" creationId="{94C17A2F-0870-2507-E7ED-6390CB615EAA}"/>
          </ac:picMkLst>
        </pc:picChg>
        <pc:picChg chg="add del mod">
          <ac:chgData name="STEVEN R FERNANDEZ" userId="36f8646f-a813-407d-bc8d-e27de253b141" providerId="ADAL" clId="{9E34E575-ADCD-564E-89C3-2C16B97C5B79}" dt="2023-12-18T19:08:33.562" v="6685" actId="478"/>
          <ac:picMkLst>
            <pc:docMk/>
            <pc:sldMk cId="2506973362" sldId="273"/>
            <ac:picMk id="4" creationId="{CE755482-2CD0-7D79-D3BD-535C0D19E683}"/>
          </ac:picMkLst>
        </pc:picChg>
      </pc:sldChg>
      <pc:sldChg chg="addSp delSp modSp new mod setBg">
        <pc:chgData name="STEVEN R FERNANDEZ" userId="36f8646f-a813-407d-bc8d-e27de253b141" providerId="ADAL" clId="{9E34E575-ADCD-564E-89C3-2C16B97C5B79}" dt="2023-12-20T22:50:18.881" v="6951" actId="20577"/>
        <pc:sldMkLst>
          <pc:docMk/>
          <pc:sldMk cId="1691813455" sldId="274"/>
        </pc:sldMkLst>
        <pc:spChg chg="add mod">
          <ac:chgData name="STEVEN R FERNANDEZ" userId="36f8646f-a813-407d-bc8d-e27de253b141" providerId="ADAL" clId="{9E34E575-ADCD-564E-89C3-2C16B97C5B79}" dt="2023-12-20T22:50:18.881" v="6951" actId="20577"/>
          <ac:spMkLst>
            <pc:docMk/>
            <pc:sldMk cId="1691813455" sldId="274"/>
            <ac:spMk id="2" creationId="{1DFF6690-FA04-AC27-4C30-AF46AE3D7299}"/>
          </ac:spMkLst>
        </pc:spChg>
        <pc:spChg chg="del">
          <ac:chgData name="STEVEN R FERNANDEZ" userId="36f8646f-a813-407d-bc8d-e27de253b141" providerId="ADAL" clId="{9E34E575-ADCD-564E-89C3-2C16B97C5B79}" dt="2023-12-11T23:37:51.352" v="5181" actId="478"/>
          <ac:spMkLst>
            <pc:docMk/>
            <pc:sldMk cId="1691813455" sldId="274"/>
            <ac:spMk id="3" creationId="{31222A55-CD51-DE78-0B8A-E2A387E48C04}"/>
          </ac:spMkLst>
        </pc:spChg>
        <pc:spChg chg="add del mod">
          <ac:chgData name="STEVEN R FERNANDEZ" userId="36f8646f-a813-407d-bc8d-e27de253b141" providerId="ADAL" clId="{9E34E575-ADCD-564E-89C3-2C16B97C5B79}" dt="2023-12-18T18:50:54.925" v="6657" actId="478"/>
          <ac:spMkLst>
            <pc:docMk/>
            <pc:sldMk cId="1691813455" sldId="274"/>
            <ac:spMk id="3" creationId="{958487A5-FB79-06E7-89F1-70EB76B35038}"/>
          </ac:spMkLst>
        </pc:spChg>
        <pc:spChg chg="add del mod">
          <ac:chgData name="STEVEN R FERNANDEZ" userId="36f8646f-a813-407d-bc8d-e27de253b141" providerId="ADAL" clId="{9E34E575-ADCD-564E-89C3-2C16B97C5B79}" dt="2023-12-18T18:50:56.090" v="6658" actId="478"/>
          <ac:spMkLst>
            <pc:docMk/>
            <pc:sldMk cId="1691813455" sldId="274"/>
            <ac:spMk id="5" creationId="{1CD8A5DE-E8D0-5A84-7060-6DBEA8728378}"/>
          </ac:spMkLst>
        </pc:spChg>
        <pc:spChg chg="del mod replId">
          <ac:chgData name="STEVEN R FERNANDEZ" userId="36f8646f-a813-407d-bc8d-e27de253b141" providerId="ADAL" clId="{9E34E575-ADCD-564E-89C3-2C16B97C5B79}" dt="2023-12-11T23:38:39.123" v="5188" actId="26606"/>
          <ac:spMkLst>
            <pc:docMk/>
            <pc:sldMk cId="1691813455" sldId="274"/>
            <ac:spMk id="6" creationId="{35001C6F-0B40-FAE4-1001-593D6474AA6C}"/>
          </ac:spMkLst>
        </pc:spChg>
        <pc:spChg chg="add">
          <ac:chgData name="STEVEN R FERNANDEZ" userId="36f8646f-a813-407d-bc8d-e27de253b141" providerId="ADAL" clId="{9E34E575-ADCD-564E-89C3-2C16B97C5B79}" dt="2023-12-11T23:38:39.123" v="5188" actId="26606"/>
          <ac:spMkLst>
            <pc:docMk/>
            <pc:sldMk cId="1691813455" sldId="274"/>
            <ac:spMk id="9" creationId="{BCED4D40-4B67-4331-AC48-79B82B4A47D8}"/>
          </ac:spMkLst>
        </pc:spChg>
        <pc:spChg chg="add">
          <ac:chgData name="STEVEN R FERNANDEZ" userId="36f8646f-a813-407d-bc8d-e27de253b141" providerId="ADAL" clId="{9E34E575-ADCD-564E-89C3-2C16B97C5B79}" dt="2023-12-11T23:38:39.123" v="5188" actId="26606"/>
          <ac:spMkLst>
            <pc:docMk/>
            <pc:sldMk cId="1691813455" sldId="274"/>
            <ac:spMk id="11" creationId="{670CEDEF-4F34-412E-84EE-329C1E936AF5}"/>
          </ac:spMkLst>
        </pc:spChg>
        <pc:picChg chg="add del mod">
          <ac:chgData name="STEVEN R FERNANDEZ" userId="36f8646f-a813-407d-bc8d-e27de253b141" providerId="ADAL" clId="{9E34E575-ADCD-564E-89C3-2C16B97C5B79}" dt="2023-12-18T18:51:00.527" v="6660" actId="478"/>
          <ac:picMkLst>
            <pc:docMk/>
            <pc:sldMk cId="1691813455" sldId="274"/>
            <ac:picMk id="4" creationId="{78D072BA-8A13-1C28-321F-EE5E6BA8956D}"/>
          </ac:picMkLst>
        </pc:picChg>
        <pc:picChg chg="add mod">
          <ac:chgData name="STEVEN R FERNANDEZ" userId="36f8646f-a813-407d-bc8d-e27de253b141" providerId="ADAL" clId="{9E34E575-ADCD-564E-89C3-2C16B97C5B79}" dt="2023-12-18T18:51:38.255" v="6668" actId="14100"/>
          <ac:picMkLst>
            <pc:docMk/>
            <pc:sldMk cId="1691813455" sldId="274"/>
            <ac:picMk id="6" creationId="{7786E33B-61BC-233B-74FA-999F2617FE8C}"/>
          </ac:picMkLst>
        </pc:picChg>
        <pc:picChg chg="add del mod replId">
          <ac:chgData name="STEVEN R FERNANDEZ" userId="36f8646f-a813-407d-bc8d-e27de253b141" providerId="ADAL" clId="{9E34E575-ADCD-564E-89C3-2C16B97C5B79}" dt="2023-12-11T23:38:39.123" v="5188" actId="26606"/>
          <ac:picMkLst>
            <pc:docMk/>
            <pc:sldMk cId="1691813455" sldId="274"/>
            <ac:picMk id="7" creationId="{B41F0934-48A0-F294-4746-BE5EAD1A256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8621D-F891-49D9-955E-909070CF4A3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45425E3-8DCF-4E00-999E-45DBAB54B3B6}">
      <dgm:prSet/>
      <dgm:spPr/>
      <dgm:t>
        <a:bodyPr/>
        <a:lstStyle/>
        <a:p>
          <a:r>
            <a:rPr lang="en-US" dirty="0"/>
            <a:t>The Problem Statement</a:t>
          </a:r>
        </a:p>
      </dgm:t>
    </dgm:pt>
    <dgm:pt modelId="{37F3CD33-AC5E-4F62-AF5F-CEF2538D1281}" type="parTrans" cxnId="{DA2F7B45-DA1C-4AEF-9D6B-BF522E600BB9}">
      <dgm:prSet/>
      <dgm:spPr/>
      <dgm:t>
        <a:bodyPr/>
        <a:lstStyle/>
        <a:p>
          <a:endParaRPr lang="en-US"/>
        </a:p>
      </dgm:t>
    </dgm:pt>
    <dgm:pt modelId="{D016E264-5870-4817-AE35-09AD00500904}" type="sibTrans" cxnId="{DA2F7B45-DA1C-4AEF-9D6B-BF522E600BB9}">
      <dgm:prSet/>
      <dgm:spPr/>
      <dgm:t>
        <a:bodyPr/>
        <a:lstStyle/>
        <a:p>
          <a:endParaRPr lang="en-US"/>
        </a:p>
      </dgm:t>
    </dgm:pt>
    <dgm:pt modelId="{951DFAF0-3EC3-4B16-BBD6-5E6E193D368C}">
      <dgm:prSet/>
      <dgm:spPr/>
      <dgm:t>
        <a:bodyPr/>
        <a:lstStyle/>
        <a:p>
          <a:r>
            <a:rPr lang="en-US" dirty="0"/>
            <a:t>Driving Profits</a:t>
          </a:r>
        </a:p>
      </dgm:t>
    </dgm:pt>
    <dgm:pt modelId="{69AD63C9-5A62-4AB5-8186-58409824152D}" type="parTrans" cxnId="{2E800D8C-7D51-47DD-B1EF-B603A18AC570}">
      <dgm:prSet/>
      <dgm:spPr/>
      <dgm:t>
        <a:bodyPr/>
        <a:lstStyle/>
        <a:p>
          <a:endParaRPr lang="en-US"/>
        </a:p>
      </dgm:t>
    </dgm:pt>
    <dgm:pt modelId="{B5FF1EE3-30C3-441D-A94C-7286CE0386B5}" type="sibTrans" cxnId="{2E800D8C-7D51-47DD-B1EF-B603A18AC570}">
      <dgm:prSet/>
      <dgm:spPr/>
      <dgm:t>
        <a:bodyPr/>
        <a:lstStyle/>
        <a:p>
          <a:endParaRPr lang="en-US"/>
        </a:p>
      </dgm:t>
    </dgm:pt>
    <dgm:pt modelId="{40ED1DC5-8263-4883-9A4F-01AF77EEFFE2}">
      <dgm:prSet/>
      <dgm:spPr/>
      <dgm:t>
        <a:bodyPr/>
        <a:lstStyle/>
        <a:p>
          <a:r>
            <a:rPr lang="en-US" dirty="0"/>
            <a:t>Shipping Inefficiencies &amp; Customer Retention</a:t>
          </a:r>
        </a:p>
      </dgm:t>
    </dgm:pt>
    <dgm:pt modelId="{A90F9BCC-0F52-4907-B8A5-0BAA13A96631}" type="parTrans" cxnId="{635D0734-B76D-4C59-9604-DF71E1978B55}">
      <dgm:prSet/>
      <dgm:spPr/>
      <dgm:t>
        <a:bodyPr/>
        <a:lstStyle/>
        <a:p>
          <a:endParaRPr lang="en-US"/>
        </a:p>
      </dgm:t>
    </dgm:pt>
    <dgm:pt modelId="{0A2BF62E-FC32-4C28-A5F7-387448813784}" type="sibTrans" cxnId="{635D0734-B76D-4C59-9604-DF71E1978B55}">
      <dgm:prSet/>
      <dgm:spPr/>
      <dgm:t>
        <a:bodyPr/>
        <a:lstStyle/>
        <a:p>
          <a:endParaRPr lang="en-US"/>
        </a:p>
      </dgm:t>
    </dgm:pt>
    <dgm:pt modelId="{5C3214EB-209C-4C6A-902D-FE03E4CDAD6A}">
      <dgm:prSet/>
      <dgm:spPr/>
      <dgm:t>
        <a:bodyPr/>
        <a:lstStyle/>
        <a:p>
          <a:r>
            <a:rPr lang="en-US" dirty="0"/>
            <a:t>Opportunities For Growth Summary</a:t>
          </a:r>
        </a:p>
      </dgm:t>
    </dgm:pt>
    <dgm:pt modelId="{82981EC4-3667-4FEC-A0B6-C770ABBB25E8}" type="parTrans" cxnId="{CFA54B7E-2868-4F1C-BE82-044B4C7CB58E}">
      <dgm:prSet/>
      <dgm:spPr/>
      <dgm:t>
        <a:bodyPr/>
        <a:lstStyle/>
        <a:p>
          <a:endParaRPr lang="en-US"/>
        </a:p>
      </dgm:t>
    </dgm:pt>
    <dgm:pt modelId="{F2C6D538-090C-43C0-9915-2DDE5C9EC418}" type="sibTrans" cxnId="{CFA54B7E-2868-4F1C-BE82-044B4C7CB58E}">
      <dgm:prSet/>
      <dgm:spPr/>
      <dgm:t>
        <a:bodyPr/>
        <a:lstStyle/>
        <a:p>
          <a:endParaRPr lang="en-US"/>
        </a:p>
      </dgm:t>
    </dgm:pt>
    <dgm:pt modelId="{91167755-A851-7C41-B7B8-0BBDE5133168}" type="pres">
      <dgm:prSet presAssocID="{F7B8621D-F891-49D9-955E-909070CF4A36}" presName="vert0" presStyleCnt="0">
        <dgm:presLayoutVars>
          <dgm:dir/>
          <dgm:animOne val="branch"/>
          <dgm:animLvl val="lvl"/>
        </dgm:presLayoutVars>
      </dgm:prSet>
      <dgm:spPr/>
    </dgm:pt>
    <dgm:pt modelId="{4BB647C7-6BEB-3547-8C22-C79053638555}" type="pres">
      <dgm:prSet presAssocID="{D45425E3-8DCF-4E00-999E-45DBAB54B3B6}" presName="thickLine" presStyleLbl="alignNode1" presStyleIdx="0" presStyleCnt="4"/>
      <dgm:spPr/>
    </dgm:pt>
    <dgm:pt modelId="{3EEDE3FD-8F2D-B248-AD07-D50525E10848}" type="pres">
      <dgm:prSet presAssocID="{D45425E3-8DCF-4E00-999E-45DBAB54B3B6}" presName="horz1" presStyleCnt="0"/>
      <dgm:spPr/>
    </dgm:pt>
    <dgm:pt modelId="{BE306E61-A439-5540-A889-3BF034CF7023}" type="pres">
      <dgm:prSet presAssocID="{D45425E3-8DCF-4E00-999E-45DBAB54B3B6}" presName="tx1" presStyleLbl="revTx" presStyleIdx="0" presStyleCnt="4"/>
      <dgm:spPr/>
    </dgm:pt>
    <dgm:pt modelId="{DD80B56C-8156-C347-AF3B-8A943864ED11}" type="pres">
      <dgm:prSet presAssocID="{D45425E3-8DCF-4E00-999E-45DBAB54B3B6}" presName="vert1" presStyleCnt="0"/>
      <dgm:spPr/>
    </dgm:pt>
    <dgm:pt modelId="{D181F0C4-66F8-804B-BC67-CAC76D980B3A}" type="pres">
      <dgm:prSet presAssocID="{951DFAF0-3EC3-4B16-BBD6-5E6E193D368C}" presName="thickLine" presStyleLbl="alignNode1" presStyleIdx="1" presStyleCnt="4"/>
      <dgm:spPr/>
    </dgm:pt>
    <dgm:pt modelId="{4E84E467-DDF2-9247-95F3-ED718CB50A7E}" type="pres">
      <dgm:prSet presAssocID="{951DFAF0-3EC3-4B16-BBD6-5E6E193D368C}" presName="horz1" presStyleCnt="0"/>
      <dgm:spPr/>
    </dgm:pt>
    <dgm:pt modelId="{99A1DBE5-EDD0-8A4F-9D14-23A8C3B752A6}" type="pres">
      <dgm:prSet presAssocID="{951DFAF0-3EC3-4B16-BBD6-5E6E193D368C}" presName="tx1" presStyleLbl="revTx" presStyleIdx="1" presStyleCnt="4"/>
      <dgm:spPr/>
    </dgm:pt>
    <dgm:pt modelId="{9D9A46A9-635B-5546-AB04-4496597D72A5}" type="pres">
      <dgm:prSet presAssocID="{951DFAF0-3EC3-4B16-BBD6-5E6E193D368C}" presName="vert1" presStyleCnt="0"/>
      <dgm:spPr/>
    </dgm:pt>
    <dgm:pt modelId="{B0203600-34F0-1B43-A777-2E4F782EE7CD}" type="pres">
      <dgm:prSet presAssocID="{40ED1DC5-8263-4883-9A4F-01AF77EEFFE2}" presName="thickLine" presStyleLbl="alignNode1" presStyleIdx="2" presStyleCnt="4"/>
      <dgm:spPr/>
    </dgm:pt>
    <dgm:pt modelId="{8635CB6C-ED6E-FC4F-9726-F1E19011B5C9}" type="pres">
      <dgm:prSet presAssocID="{40ED1DC5-8263-4883-9A4F-01AF77EEFFE2}" presName="horz1" presStyleCnt="0"/>
      <dgm:spPr/>
    </dgm:pt>
    <dgm:pt modelId="{BB60A2B1-5A86-1B47-9F76-91E255B4643E}" type="pres">
      <dgm:prSet presAssocID="{40ED1DC5-8263-4883-9A4F-01AF77EEFFE2}" presName="tx1" presStyleLbl="revTx" presStyleIdx="2" presStyleCnt="4"/>
      <dgm:spPr/>
    </dgm:pt>
    <dgm:pt modelId="{BF00F551-9BB5-9742-82A7-E42D19A87FDE}" type="pres">
      <dgm:prSet presAssocID="{40ED1DC5-8263-4883-9A4F-01AF77EEFFE2}" presName="vert1" presStyleCnt="0"/>
      <dgm:spPr/>
    </dgm:pt>
    <dgm:pt modelId="{1CDB5658-19BF-D840-B29E-E413CBD777AF}" type="pres">
      <dgm:prSet presAssocID="{5C3214EB-209C-4C6A-902D-FE03E4CDAD6A}" presName="thickLine" presStyleLbl="alignNode1" presStyleIdx="3" presStyleCnt="4"/>
      <dgm:spPr/>
    </dgm:pt>
    <dgm:pt modelId="{9C2D6726-7213-5C4A-A83D-66672ED507BA}" type="pres">
      <dgm:prSet presAssocID="{5C3214EB-209C-4C6A-902D-FE03E4CDAD6A}" presName="horz1" presStyleCnt="0"/>
      <dgm:spPr/>
    </dgm:pt>
    <dgm:pt modelId="{EBCF62DD-EC33-0649-A6BC-67E86BAED5FB}" type="pres">
      <dgm:prSet presAssocID="{5C3214EB-209C-4C6A-902D-FE03E4CDAD6A}" presName="tx1" presStyleLbl="revTx" presStyleIdx="3" presStyleCnt="4"/>
      <dgm:spPr/>
    </dgm:pt>
    <dgm:pt modelId="{63687CD5-A78E-6945-A49D-B45E80048EFF}" type="pres">
      <dgm:prSet presAssocID="{5C3214EB-209C-4C6A-902D-FE03E4CDAD6A}" presName="vert1" presStyleCnt="0"/>
      <dgm:spPr/>
    </dgm:pt>
  </dgm:ptLst>
  <dgm:cxnLst>
    <dgm:cxn modelId="{A2094601-DB12-CD41-AD04-F0CF2F54E80D}" type="presOf" srcId="{40ED1DC5-8263-4883-9A4F-01AF77EEFFE2}" destId="{BB60A2B1-5A86-1B47-9F76-91E255B4643E}" srcOrd="0" destOrd="0" presId="urn:microsoft.com/office/officeart/2008/layout/LinedList"/>
    <dgm:cxn modelId="{3486CA1A-6D0D-4E45-A457-A0B61A4755D6}" type="presOf" srcId="{951DFAF0-3EC3-4B16-BBD6-5E6E193D368C}" destId="{99A1DBE5-EDD0-8A4F-9D14-23A8C3B752A6}" srcOrd="0" destOrd="0" presId="urn:microsoft.com/office/officeart/2008/layout/LinedList"/>
    <dgm:cxn modelId="{635D0734-B76D-4C59-9604-DF71E1978B55}" srcId="{F7B8621D-F891-49D9-955E-909070CF4A36}" destId="{40ED1DC5-8263-4883-9A4F-01AF77EEFFE2}" srcOrd="2" destOrd="0" parTransId="{A90F9BCC-0F52-4907-B8A5-0BAA13A96631}" sibTransId="{0A2BF62E-FC32-4C28-A5F7-387448813784}"/>
    <dgm:cxn modelId="{DA2F7B45-DA1C-4AEF-9D6B-BF522E600BB9}" srcId="{F7B8621D-F891-49D9-955E-909070CF4A36}" destId="{D45425E3-8DCF-4E00-999E-45DBAB54B3B6}" srcOrd="0" destOrd="0" parTransId="{37F3CD33-AC5E-4F62-AF5F-CEF2538D1281}" sibTransId="{D016E264-5870-4817-AE35-09AD00500904}"/>
    <dgm:cxn modelId="{BFE86665-7008-D845-A763-8B8301E62594}" type="presOf" srcId="{5C3214EB-209C-4C6A-902D-FE03E4CDAD6A}" destId="{EBCF62DD-EC33-0649-A6BC-67E86BAED5FB}" srcOrd="0" destOrd="0" presId="urn:microsoft.com/office/officeart/2008/layout/LinedList"/>
    <dgm:cxn modelId="{CFA54B7E-2868-4F1C-BE82-044B4C7CB58E}" srcId="{F7B8621D-F891-49D9-955E-909070CF4A36}" destId="{5C3214EB-209C-4C6A-902D-FE03E4CDAD6A}" srcOrd="3" destOrd="0" parTransId="{82981EC4-3667-4FEC-A0B6-C770ABBB25E8}" sibTransId="{F2C6D538-090C-43C0-9915-2DDE5C9EC418}"/>
    <dgm:cxn modelId="{2E800D8C-7D51-47DD-B1EF-B603A18AC570}" srcId="{F7B8621D-F891-49D9-955E-909070CF4A36}" destId="{951DFAF0-3EC3-4B16-BBD6-5E6E193D368C}" srcOrd="1" destOrd="0" parTransId="{69AD63C9-5A62-4AB5-8186-58409824152D}" sibTransId="{B5FF1EE3-30C3-441D-A94C-7286CE0386B5}"/>
    <dgm:cxn modelId="{35B6FBBE-370B-4A46-96EC-515E2C01BB52}" type="presOf" srcId="{D45425E3-8DCF-4E00-999E-45DBAB54B3B6}" destId="{BE306E61-A439-5540-A889-3BF034CF7023}" srcOrd="0" destOrd="0" presId="urn:microsoft.com/office/officeart/2008/layout/LinedList"/>
    <dgm:cxn modelId="{7CF62DF1-34A8-3B45-88B1-A2189DC1DAAF}" type="presOf" srcId="{F7B8621D-F891-49D9-955E-909070CF4A36}" destId="{91167755-A851-7C41-B7B8-0BBDE5133168}" srcOrd="0" destOrd="0" presId="urn:microsoft.com/office/officeart/2008/layout/LinedList"/>
    <dgm:cxn modelId="{DA2891D0-A513-8040-A090-E22AC7753F96}" type="presParOf" srcId="{91167755-A851-7C41-B7B8-0BBDE5133168}" destId="{4BB647C7-6BEB-3547-8C22-C79053638555}" srcOrd="0" destOrd="0" presId="urn:microsoft.com/office/officeart/2008/layout/LinedList"/>
    <dgm:cxn modelId="{12B989F0-5A32-4841-818F-585F95B7EDD5}" type="presParOf" srcId="{91167755-A851-7C41-B7B8-0BBDE5133168}" destId="{3EEDE3FD-8F2D-B248-AD07-D50525E10848}" srcOrd="1" destOrd="0" presId="urn:microsoft.com/office/officeart/2008/layout/LinedList"/>
    <dgm:cxn modelId="{D39042FD-73DB-104D-AACB-9FF17D11F67E}" type="presParOf" srcId="{3EEDE3FD-8F2D-B248-AD07-D50525E10848}" destId="{BE306E61-A439-5540-A889-3BF034CF7023}" srcOrd="0" destOrd="0" presId="urn:microsoft.com/office/officeart/2008/layout/LinedList"/>
    <dgm:cxn modelId="{6B47E3AF-C56B-CA46-92F7-4E73367C2736}" type="presParOf" srcId="{3EEDE3FD-8F2D-B248-AD07-D50525E10848}" destId="{DD80B56C-8156-C347-AF3B-8A943864ED11}" srcOrd="1" destOrd="0" presId="urn:microsoft.com/office/officeart/2008/layout/LinedList"/>
    <dgm:cxn modelId="{AD672E06-FCFF-1D4C-B35F-559E6D949E92}" type="presParOf" srcId="{91167755-A851-7C41-B7B8-0BBDE5133168}" destId="{D181F0C4-66F8-804B-BC67-CAC76D980B3A}" srcOrd="2" destOrd="0" presId="urn:microsoft.com/office/officeart/2008/layout/LinedList"/>
    <dgm:cxn modelId="{B7BCD9D2-F2D7-DC42-A5B5-B7A4FF47F18E}" type="presParOf" srcId="{91167755-A851-7C41-B7B8-0BBDE5133168}" destId="{4E84E467-DDF2-9247-95F3-ED718CB50A7E}" srcOrd="3" destOrd="0" presId="urn:microsoft.com/office/officeart/2008/layout/LinedList"/>
    <dgm:cxn modelId="{D1C9BFF4-89CE-B640-83C8-9B135AE3AFF2}" type="presParOf" srcId="{4E84E467-DDF2-9247-95F3-ED718CB50A7E}" destId="{99A1DBE5-EDD0-8A4F-9D14-23A8C3B752A6}" srcOrd="0" destOrd="0" presId="urn:microsoft.com/office/officeart/2008/layout/LinedList"/>
    <dgm:cxn modelId="{20D7DA39-F61C-F743-8583-90C40C775FE8}" type="presParOf" srcId="{4E84E467-DDF2-9247-95F3-ED718CB50A7E}" destId="{9D9A46A9-635B-5546-AB04-4496597D72A5}" srcOrd="1" destOrd="0" presId="urn:microsoft.com/office/officeart/2008/layout/LinedList"/>
    <dgm:cxn modelId="{2D614E9D-EC05-1542-9DF2-3DE23B7F5B9F}" type="presParOf" srcId="{91167755-A851-7C41-B7B8-0BBDE5133168}" destId="{B0203600-34F0-1B43-A777-2E4F782EE7CD}" srcOrd="4" destOrd="0" presId="urn:microsoft.com/office/officeart/2008/layout/LinedList"/>
    <dgm:cxn modelId="{0EF1C161-93A8-614B-BCFB-B82BACCE2A30}" type="presParOf" srcId="{91167755-A851-7C41-B7B8-0BBDE5133168}" destId="{8635CB6C-ED6E-FC4F-9726-F1E19011B5C9}" srcOrd="5" destOrd="0" presId="urn:microsoft.com/office/officeart/2008/layout/LinedList"/>
    <dgm:cxn modelId="{D42F182F-6D94-1647-83D7-96340EA194E9}" type="presParOf" srcId="{8635CB6C-ED6E-FC4F-9726-F1E19011B5C9}" destId="{BB60A2B1-5A86-1B47-9F76-91E255B4643E}" srcOrd="0" destOrd="0" presId="urn:microsoft.com/office/officeart/2008/layout/LinedList"/>
    <dgm:cxn modelId="{F773B559-C46B-D54A-A432-0D6ABCECE3B0}" type="presParOf" srcId="{8635CB6C-ED6E-FC4F-9726-F1E19011B5C9}" destId="{BF00F551-9BB5-9742-82A7-E42D19A87FDE}" srcOrd="1" destOrd="0" presId="urn:microsoft.com/office/officeart/2008/layout/LinedList"/>
    <dgm:cxn modelId="{0A64FAD6-AB2B-EC4D-A885-B36B7D039D40}" type="presParOf" srcId="{91167755-A851-7C41-B7B8-0BBDE5133168}" destId="{1CDB5658-19BF-D840-B29E-E413CBD777AF}" srcOrd="6" destOrd="0" presId="urn:microsoft.com/office/officeart/2008/layout/LinedList"/>
    <dgm:cxn modelId="{386038B3-06B5-9440-9670-07756EC6E9B7}" type="presParOf" srcId="{91167755-A851-7C41-B7B8-0BBDE5133168}" destId="{9C2D6726-7213-5C4A-A83D-66672ED507BA}" srcOrd="7" destOrd="0" presId="urn:microsoft.com/office/officeart/2008/layout/LinedList"/>
    <dgm:cxn modelId="{E4946CDD-4BB6-DF44-A500-B7788AA5975C}" type="presParOf" srcId="{9C2D6726-7213-5C4A-A83D-66672ED507BA}" destId="{EBCF62DD-EC33-0649-A6BC-67E86BAED5FB}" srcOrd="0" destOrd="0" presId="urn:microsoft.com/office/officeart/2008/layout/LinedList"/>
    <dgm:cxn modelId="{914DD84E-8535-5444-9A24-25106A9A3BE9}" type="presParOf" srcId="{9C2D6726-7213-5C4A-A83D-66672ED507BA}" destId="{63687CD5-A78E-6945-A49D-B45E80048EF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73411-F55C-844C-931B-441DEE2ED2E4}" type="doc">
      <dgm:prSet loTypeId="urn:microsoft.com/office/officeart/2005/8/layout/vProcess5" loCatId="" qsTypeId="urn:microsoft.com/office/officeart/2005/8/quickstyle/simple1" qsCatId="simple" csTypeId="urn:microsoft.com/office/officeart/2005/8/colors/accent2_2" csCatId="accent2" phldr="1"/>
      <dgm:spPr/>
      <dgm:t>
        <a:bodyPr/>
        <a:lstStyle/>
        <a:p>
          <a:endParaRPr lang="en-US"/>
        </a:p>
      </dgm:t>
    </dgm:pt>
    <dgm:pt modelId="{DA8971FE-4215-2945-A833-BBA3AAAAFAC0}">
      <dgm:prSet custT="1"/>
      <dgm:spPr/>
      <dgm:t>
        <a:bodyPr/>
        <a:lstStyle/>
        <a:p>
          <a:r>
            <a:rPr lang="en-US" sz="3000" b="0" i="0" u="none" dirty="0"/>
            <a:t>I am looking to improve this year’s performance, what suggestions do you have for success?</a:t>
          </a:r>
          <a:endParaRPr lang="en-US" sz="3000" dirty="0"/>
        </a:p>
      </dgm:t>
    </dgm:pt>
    <dgm:pt modelId="{331EC852-CBAD-9043-8456-115F2B4FE5A5}" type="parTrans" cxnId="{CEA8DCCE-41CF-824D-901D-868DDA0BA5B8}">
      <dgm:prSet/>
      <dgm:spPr/>
      <dgm:t>
        <a:bodyPr/>
        <a:lstStyle/>
        <a:p>
          <a:endParaRPr lang="en-US"/>
        </a:p>
      </dgm:t>
    </dgm:pt>
    <dgm:pt modelId="{FAF270D4-2450-B24F-B0FC-D23C03AD88D6}" type="sibTrans" cxnId="{CEA8DCCE-41CF-824D-901D-868DDA0BA5B8}">
      <dgm:prSet/>
      <dgm:spPr/>
      <dgm:t>
        <a:bodyPr/>
        <a:lstStyle/>
        <a:p>
          <a:endParaRPr lang="en-US"/>
        </a:p>
      </dgm:t>
    </dgm:pt>
    <dgm:pt modelId="{2EC32CF7-CA26-8942-9A6A-8CD4DE8FC612}">
      <dgm:prSet custT="1"/>
      <dgm:spPr/>
      <dgm:t>
        <a:bodyPr/>
        <a:lstStyle/>
        <a:p>
          <a:pPr algn="l"/>
          <a:r>
            <a:rPr lang="en-US" sz="3000" b="0" i="0" u="none" dirty="0"/>
            <a:t>What opportunities are there to increase profits and have better customer retention ?</a:t>
          </a:r>
          <a:endParaRPr lang="en-US" sz="3000" dirty="0"/>
        </a:p>
      </dgm:t>
    </dgm:pt>
    <dgm:pt modelId="{C3E46EAE-41B9-F343-806A-788ADAF51369}" type="parTrans" cxnId="{6C9F110D-41B2-6D47-ABB6-9C75D997FFDB}">
      <dgm:prSet/>
      <dgm:spPr/>
      <dgm:t>
        <a:bodyPr/>
        <a:lstStyle/>
        <a:p>
          <a:endParaRPr lang="en-US"/>
        </a:p>
      </dgm:t>
    </dgm:pt>
    <dgm:pt modelId="{5398D8A6-689D-5140-8C4E-961FA18A8595}" type="sibTrans" cxnId="{6C9F110D-41B2-6D47-ABB6-9C75D997FFDB}">
      <dgm:prSet/>
      <dgm:spPr/>
      <dgm:t>
        <a:bodyPr/>
        <a:lstStyle/>
        <a:p>
          <a:endParaRPr lang="en-US"/>
        </a:p>
      </dgm:t>
    </dgm:pt>
    <dgm:pt modelId="{14EE2342-4CF8-5B4D-91DB-3B81CB68FF59}" type="pres">
      <dgm:prSet presAssocID="{6A473411-F55C-844C-931B-441DEE2ED2E4}" presName="outerComposite" presStyleCnt="0">
        <dgm:presLayoutVars>
          <dgm:chMax val="5"/>
          <dgm:dir/>
          <dgm:resizeHandles val="exact"/>
        </dgm:presLayoutVars>
      </dgm:prSet>
      <dgm:spPr/>
    </dgm:pt>
    <dgm:pt modelId="{75489301-CDB7-2047-96A6-2D8219A2B344}" type="pres">
      <dgm:prSet presAssocID="{6A473411-F55C-844C-931B-441DEE2ED2E4}" presName="dummyMaxCanvas" presStyleCnt="0">
        <dgm:presLayoutVars/>
      </dgm:prSet>
      <dgm:spPr/>
    </dgm:pt>
    <dgm:pt modelId="{A482F6E5-A1D2-394D-B5F2-7F2F15283003}" type="pres">
      <dgm:prSet presAssocID="{6A473411-F55C-844C-931B-441DEE2ED2E4}" presName="TwoNodes_1" presStyleLbl="node1" presStyleIdx="0" presStyleCnt="2" custScaleX="100655" custScaleY="83824">
        <dgm:presLayoutVars>
          <dgm:bulletEnabled val="1"/>
        </dgm:presLayoutVars>
      </dgm:prSet>
      <dgm:spPr/>
    </dgm:pt>
    <dgm:pt modelId="{A789E299-45DA-3744-AFA3-6469F7D5AE99}" type="pres">
      <dgm:prSet presAssocID="{6A473411-F55C-844C-931B-441DEE2ED2E4}" presName="TwoNodes_2" presStyleLbl="node1" presStyleIdx="1" presStyleCnt="2" custScaleX="103398" custScaleY="78641" custLinFactNeighborX="-1040" custLinFactNeighborY="-729">
        <dgm:presLayoutVars>
          <dgm:bulletEnabled val="1"/>
        </dgm:presLayoutVars>
      </dgm:prSet>
      <dgm:spPr/>
    </dgm:pt>
    <dgm:pt modelId="{036A527C-AA3F-8843-B84C-C011CE5F75B3}" type="pres">
      <dgm:prSet presAssocID="{6A473411-F55C-844C-931B-441DEE2ED2E4}" presName="TwoConn_1-2" presStyleLbl="fgAccFollowNode1" presStyleIdx="0" presStyleCnt="1">
        <dgm:presLayoutVars>
          <dgm:bulletEnabled val="1"/>
        </dgm:presLayoutVars>
      </dgm:prSet>
      <dgm:spPr/>
    </dgm:pt>
    <dgm:pt modelId="{AB44B894-02C3-B744-ACE8-6E8493BB9573}" type="pres">
      <dgm:prSet presAssocID="{6A473411-F55C-844C-931B-441DEE2ED2E4}" presName="TwoNodes_1_text" presStyleLbl="node1" presStyleIdx="1" presStyleCnt="2">
        <dgm:presLayoutVars>
          <dgm:bulletEnabled val="1"/>
        </dgm:presLayoutVars>
      </dgm:prSet>
      <dgm:spPr/>
    </dgm:pt>
    <dgm:pt modelId="{273BA712-20F0-B14A-883F-FC1478BEED1D}" type="pres">
      <dgm:prSet presAssocID="{6A473411-F55C-844C-931B-441DEE2ED2E4}" presName="TwoNodes_2_text" presStyleLbl="node1" presStyleIdx="1" presStyleCnt="2">
        <dgm:presLayoutVars>
          <dgm:bulletEnabled val="1"/>
        </dgm:presLayoutVars>
      </dgm:prSet>
      <dgm:spPr/>
    </dgm:pt>
  </dgm:ptLst>
  <dgm:cxnLst>
    <dgm:cxn modelId="{6C9F110D-41B2-6D47-ABB6-9C75D997FFDB}" srcId="{6A473411-F55C-844C-931B-441DEE2ED2E4}" destId="{2EC32CF7-CA26-8942-9A6A-8CD4DE8FC612}" srcOrd="1" destOrd="0" parTransId="{C3E46EAE-41B9-F343-806A-788ADAF51369}" sibTransId="{5398D8A6-689D-5140-8C4E-961FA18A8595}"/>
    <dgm:cxn modelId="{7BDBC314-BF40-8242-A70B-0B56FECD94DC}" type="presOf" srcId="{6A473411-F55C-844C-931B-441DEE2ED2E4}" destId="{14EE2342-4CF8-5B4D-91DB-3B81CB68FF59}" srcOrd="0" destOrd="0" presId="urn:microsoft.com/office/officeart/2005/8/layout/vProcess5"/>
    <dgm:cxn modelId="{3FE89E47-6573-604E-907E-EF12AD47ED98}" type="presOf" srcId="{2EC32CF7-CA26-8942-9A6A-8CD4DE8FC612}" destId="{A789E299-45DA-3744-AFA3-6469F7D5AE99}" srcOrd="0" destOrd="0" presId="urn:microsoft.com/office/officeart/2005/8/layout/vProcess5"/>
    <dgm:cxn modelId="{6BAAB35E-0C00-614B-B7A3-6BDBD83BFCE8}" type="presOf" srcId="{FAF270D4-2450-B24F-B0FC-D23C03AD88D6}" destId="{036A527C-AA3F-8843-B84C-C011CE5F75B3}" srcOrd="0" destOrd="0" presId="urn:microsoft.com/office/officeart/2005/8/layout/vProcess5"/>
    <dgm:cxn modelId="{FDF55767-6D5F-6449-939F-99FEE4ADB4F7}" type="presOf" srcId="{DA8971FE-4215-2945-A833-BBA3AAAAFAC0}" destId="{AB44B894-02C3-B744-ACE8-6E8493BB9573}" srcOrd="1" destOrd="0" presId="urn:microsoft.com/office/officeart/2005/8/layout/vProcess5"/>
    <dgm:cxn modelId="{CEA8DCCE-41CF-824D-901D-868DDA0BA5B8}" srcId="{6A473411-F55C-844C-931B-441DEE2ED2E4}" destId="{DA8971FE-4215-2945-A833-BBA3AAAAFAC0}" srcOrd="0" destOrd="0" parTransId="{331EC852-CBAD-9043-8456-115F2B4FE5A5}" sibTransId="{FAF270D4-2450-B24F-B0FC-D23C03AD88D6}"/>
    <dgm:cxn modelId="{6A2BB5F7-0734-8244-B277-573EFC997459}" type="presOf" srcId="{DA8971FE-4215-2945-A833-BBA3AAAAFAC0}" destId="{A482F6E5-A1D2-394D-B5F2-7F2F15283003}" srcOrd="0" destOrd="0" presId="urn:microsoft.com/office/officeart/2005/8/layout/vProcess5"/>
    <dgm:cxn modelId="{C99DCCF9-E815-A745-ADF5-12B789F8237B}" type="presOf" srcId="{2EC32CF7-CA26-8942-9A6A-8CD4DE8FC612}" destId="{273BA712-20F0-B14A-883F-FC1478BEED1D}" srcOrd="1" destOrd="0" presId="urn:microsoft.com/office/officeart/2005/8/layout/vProcess5"/>
    <dgm:cxn modelId="{26D0D528-78B9-C840-8197-5CF0196462A9}" type="presParOf" srcId="{14EE2342-4CF8-5B4D-91DB-3B81CB68FF59}" destId="{75489301-CDB7-2047-96A6-2D8219A2B344}" srcOrd="0" destOrd="0" presId="urn:microsoft.com/office/officeart/2005/8/layout/vProcess5"/>
    <dgm:cxn modelId="{3E94D364-BDD5-B440-B8BD-24573CF04BF0}" type="presParOf" srcId="{14EE2342-4CF8-5B4D-91DB-3B81CB68FF59}" destId="{A482F6E5-A1D2-394D-B5F2-7F2F15283003}" srcOrd="1" destOrd="0" presId="urn:microsoft.com/office/officeart/2005/8/layout/vProcess5"/>
    <dgm:cxn modelId="{A9471D49-276C-3E4E-9C97-231676F8A87F}" type="presParOf" srcId="{14EE2342-4CF8-5B4D-91DB-3B81CB68FF59}" destId="{A789E299-45DA-3744-AFA3-6469F7D5AE99}" srcOrd="2" destOrd="0" presId="urn:microsoft.com/office/officeart/2005/8/layout/vProcess5"/>
    <dgm:cxn modelId="{2B687B7B-D83A-DF40-A29E-E5F925F18B6C}" type="presParOf" srcId="{14EE2342-4CF8-5B4D-91DB-3B81CB68FF59}" destId="{036A527C-AA3F-8843-B84C-C011CE5F75B3}" srcOrd="3" destOrd="0" presId="urn:microsoft.com/office/officeart/2005/8/layout/vProcess5"/>
    <dgm:cxn modelId="{6044A5D8-922B-B740-8355-218D0167B85A}" type="presParOf" srcId="{14EE2342-4CF8-5B4D-91DB-3B81CB68FF59}" destId="{AB44B894-02C3-B744-ACE8-6E8493BB9573}" srcOrd="4" destOrd="0" presId="urn:microsoft.com/office/officeart/2005/8/layout/vProcess5"/>
    <dgm:cxn modelId="{A75A9D87-B783-BF48-846A-099112532DF4}" type="presParOf" srcId="{14EE2342-4CF8-5B4D-91DB-3B81CB68FF59}" destId="{273BA712-20F0-B14A-883F-FC1478BEED1D}"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96F52D-F973-4A9F-8DF2-6B4C069C02FD}"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0506089C-3453-4063-AA20-130F17534F30}">
      <dgm:prSet/>
      <dgm:spPr/>
      <dgm:t>
        <a:bodyPr/>
        <a:lstStyle/>
        <a:p>
          <a:r>
            <a:rPr lang="en-US" dirty="0"/>
            <a:t>Sell the most in-demand products and target customers by creating smart-deal marketing products</a:t>
          </a:r>
        </a:p>
      </dgm:t>
    </dgm:pt>
    <dgm:pt modelId="{A1CAD712-1348-4845-BDFB-D3C080174262}" type="parTrans" cxnId="{8C9399A6-0D85-43E9-903D-9CD00AA2547C}">
      <dgm:prSet/>
      <dgm:spPr/>
      <dgm:t>
        <a:bodyPr/>
        <a:lstStyle/>
        <a:p>
          <a:endParaRPr lang="en-US"/>
        </a:p>
      </dgm:t>
    </dgm:pt>
    <dgm:pt modelId="{0B698927-13A1-4519-89A8-30A5B108527B}" type="sibTrans" cxnId="{8C9399A6-0D85-43E9-903D-9CD00AA2547C}">
      <dgm:prSet phldrT="1" phldr="0"/>
      <dgm:spPr/>
      <dgm:t>
        <a:bodyPr/>
        <a:lstStyle/>
        <a:p>
          <a:r>
            <a:rPr lang="en-US"/>
            <a:t>1</a:t>
          </a:r>
        </a:p>
      </dgm:t>
    </dgm:pt>
    <dgm:pt modelId="{45541889-A6F7-4B15-B5CE-E033BFA96E5F}">
      <dgm:prSet/>
      <dgm:spPr/>
      <dgm:t>
        <a:bodyPr/>
        <a:lstStyle/>
        <a:p>
          <a:r>
            <a:rPr lang="en-US" dirty="0"/>
            <a:t>Improve our late deliveries</a:t>
          </a:r>
        </a:p>
      </dgm:t>
    </dgm:pt>
    <dgm:pt modelId="{3334FCBB-55D5-4808-BCD6-6949F121EE6C}" type="parTrans" cxnId="{94364250-D732-434E-8B0B-5E7F2B5F5DE6}">
      <dgm:prSet/>
      <dgm:spPr/>
      <dgm:t>
        <a:bodyPr/>
        <a:lstStyle/>
        <a:p>
          <a:endParaRPr lang="en-US"/>
        </a:p>
      </dgm:t>
    </dgm:pt>
    <dgm:pt modelId="{0142FA8A-403E-4A6F-A4B7-A78E58E5F9EE}" type="sibTrans" cxnId="{94364250-D732-434E-8B0B-5E7F2B5F5DE6}">
      <dgm:prSet phldrT="2" phldr="0"/>
      <dgm:spPr/>
      <dgm:t>
        <a:bodyPr/>
        <a:lstStyle/>
        <a:p>
          <a:r>
            <a:rPr lang="en-US"/>
            <a:t>2</a:t>
          </a:r>
        </a:p>
      </dgm:t>
    </dgm:pt>
    <dgm:pt modelId="{C6C2A720-A551-514A-8703-004C73F35CAE}">
      <dgm:prSet/>
      <dgm:spPr/>
      <dgm:t>
        <a:bodyPr/>
        <a:lstStyle/>
        <a:p>
          <a:r>
            <a:rPr lang="en-US" dirty="0"/>
            <a:t>Increase the expected delivery days for each shipping mode</a:t>
          </a:r>
        </a:p>
      </dgm:t>
    </dgm:pt>
    <dgm:pt modelId="{0208CCD7-0049-7A48-9533-3CC58486F391}" type="parTrans" cxnId="{AAA3DBFF-77CA-3841-9C16-C2156F4EFD97}">
      <dgm:prSet/>
      <dgm:spPr/>
      <dgm:t>
        <a:bodyPr/>
        <a:lstStyle/>
        <a:p>
          <a:endParaRPr lang="en-US"/>
        </a:p>
      </dgm:t>
    </dgm:pt>
    <dgm:pt modelId="{33F59B11-4D72-DA4C-9AB6-798E2691FBBA}" type="sibTrans" cxnId="{AAA3DBFF-77CA-3841-9C16-C2156F4EFD97}">
      <dgm:prSet/>
      <dgm:spPr/>
      <dgm:t>
        <a:bodyPr/>
        <a:lstStyle/>
        <a:p>
          <a:endParaRPr lang="en-US"/>
        </a:p>
      </dgm:t>
    </dgm:pt>
    <dgm:pt modelId="{6B534207-ECB2-5348-90B9-ACFA4E95627E}">
      <dgm:prSet/>
      <dgm:spPr/>
      <dgm:t>
        <a:bodyPr/>
        <a:lstStyle/>
        <a:p>
          <a:r>
            <a:rPr lang="en-US" dirty="0"/>
            <a:t>Reach out to our shipping provider to negotiate terms</a:t>
          </a:r>
        </a:p>
      </dgm:t>
    </dgm:pt>
    <dgm:pt modelId="{6D5C1A1F-A2C5-9845-9ABD-034489429B8C}" type="parTrans" cxnId="{78D285D6-3143-A441-ADCD-0AC95ED0FC9A}">
      <dgm:prSet/>
      <dgm:spPr/>
      <dgm:t>
        <a:bodyPr/>
        <a:lstStyle/>
        <a:p>
          <a:endParaRPr lang="en-US"/>
        </a:p>
      </dgm:t>
    </dgm:pt>
    <dgm:pt modelId="{38904CE2-33F5-7049-A21A-C3F930B7D6A8}" type="sibTrans" cxnId="{78D285D6-3143-A441-ADCD-0AC95ED0FC9A}">
      <dgm:prSet/>
      <dgm:spPr/>
      <dgm:t>
        <a:bodyPr/>
        <a:lstStyle/>
        <a:p>
          <a:endParaRPr lang="en-US"/>
        </a:p>
      </dgm:t>
    </dgm:pt>
    <dgm:pt modelId="{8C377518-2B5C-3B46-B275-1703BC39EFD4}">
      <dgm:prSet/>
      <dgm:spPr/>
      <dgm:t>
        <a:bodyPr/>
        <a:lstStyle/>
        <a:p>
          <a:r>
            <a:rPr lang="en-US" dirty="0"/>
            <a:t>Survey our internal processes to optimize</a:t>
          </a:r>
        </a:p>
      </dgm:t>
    </dgm:pt>
    <dgm:pt modelId="{E64F1DE0-38EF-404D-8C15-3B9EDE1E6C22}" type="parTrans" cxnId="{8F71171E-57AD-F74C-9212-7BFF6352B67A}">
      <dgm:prSet/>
      <dgm:spPr/>
      <dgm:t>
        <a:bodyPr/>
        <a:lstStyle/>
        <a:p>
          <a:endParaRPr lang="en-US"/>
        </a:p>
      </dgm:t>
    </dgm:pt>
    <dgm:pt modelId="{40DED558-6BE5-E541-B691-D794E2722506}" type="sibTrans" cxnId="{8F71171E-57AD-F74C-9212-7BFF6352B67A}">
      <dgm:prSet/>
      <dgm:spPr/>
      <dgm:t>
        <a:bodyPr/>
        <a:lstStyle/>
        <a:p>
          <a:endParaRPr lang="en-US"/>
        </a:p>
      </dgm:t>
    </dgm:pt>
    <dgm:pt modelId="{2DAFBD0B-225F-9A4E-9CF7-518BC6663557}" type="pres">
      <dgm:prSet presAssocID="{7C96F52D-F973-4A9F-8DF2-6B4C069C02FD}" presName="Name0" presStyleCnt="0">
        <dgm:presLayoutVars>
          <dgm:animLvl val="lvl"/>
          <dgm:resizeHandles val="exact"/>
        </dgm:presLayoutVars>
      </dgm:prSet>
      <dgm:spPr/>
    </dgm:pt>
    <dgm:pt modelId="{27FF86F8-5AF4-924E-AE87-A7C9E6F07972}" type="pres">
      <dgm:prSet presAssocID="{0506089C-3453-4063-AA20-130F17534F30}" presName="compositeNode" presStyleCnt="0">
        <dgm:presLayoutVars>
          <dgm:bulletEnabled val="1"/>
        </dgm:presLayoutVars>
      </dgm:prSet>
      <dgm:spPr/>
    </dgm:pt>
    <dgm:pt modelId="{E6384A34-A20D-AA45-8C44-2620F4392228}" type="pres">
      <dgm:prSet presAssocID="{0506089C-3453-4063-AA20-130F17534F30}" presName="bgRect" presStyleLbl="bgAccFollowNode1" presStyleIdx="0" presStyleCnt="2"/>
      <dgm:spPr/>
    </dgm:pt>
    <dgm:pt modelId="{B341B7A3-BD03-4E4B-A5FF-5720D13782CC}" type="pres">
      <dgm:prSet presAssocID="{0B698927-13A1-4519-89A8-30A5B108527B}" presName="sibTransNodeCircle" presStyleLbl="alignNode1" presStyleIdx="0" presStyleCnt="4">
        <dgm:presLayoutVars>
          <dgm:chMax val="0"/>
          <dgm:bulletEnabled/>
        </dgm:presLayoutVars>
      </dgm:prSet>
      <dgm:spPr/>
    </dgm:pt>
    <dgm:pt modelId="{8ED3D949-6FC5-794F-B393-AD8DC468D906}" type="pres">
      <dgm:prSet presAssocID="{0506089C-3453-4063-AA20-130F17534F30}" presName="bottomLine" presStyleLbl="alignNode1" presStyleIdx="1" presStyleCnt="4">
        <dgm:presLayoutVars/>
      </dgm:prSet>
      <dgm:spPr/>
    </dgm:pt>
    <dgm:pt modelId="{AC5173B4-8B89-8F4E-B474-2DB3D6761CE3}" type="pres">
      <dgm:prSet presAssocID="{0506089C-3453-4063-AA20-130F17534F30}" presName="nodeText" presStyleLbl="bgAccFollowNode1" presStyleIdx="0" presStyleCnt="2">
        <dgm:presLayoutVars>
          <dgm:bulletEnabled val="1"/>
        </dgm:presLayoutVars>
      </dgm:prSet>
      <dgm:spPr/>
    </dgm:pt>
    <dgm:pt modelId="{3EFE16CE-49B6-8140-A411-2EB691A83B97}" type="pres">
      <dgm:prSet presAssocID="{0B698927-13A1-4519-89A8-30A5B108527B}" presName="sibTrans" presStyleCnt="0"/>
      <dgm:spPr/>
    </dgm:pt>
    <dgm:pt modelId="{704D3DA1-B356-6D48-A2A1-780CDD046AA8}" type="pres">
      <dgm:prSet presAssocID="{45541889-A6F7-4B15-B5CE-E033BFA96E5F}" presName="compositeNode" presStyleCnt="0">
        <dgm:presLayoutVars>
          <dgm:bulletEnabled val="1"/>
        </dgm:presLayoutVars>
      </dgm:prSet>
      <dgm:spPr/>
    </dgm:pt>
    <dgm:pt modelId="{3FD1909D-B42F-D047-9F69-6862D7E4D386}" type="pres">
      <dgm:prSet presAssocID="{45541889-A6F7-4B15-B5CE-E033BFA96E5F}" presName="bgRect" presStyleLbl="bgAccFollowNode1" presStyleIdx="1" presStyleCnt="2"/>
      <dgm:spPr/>
    </dgm:pt>
    <dgm:pt modelId="{A29C315A-8C4C-FD4A-A055-6570D05DC575}" type="pres">
      <dgm:prSet presAssocID="{0142FA8A-403E-4A6F-A4B7-A78E58E5F9EE}" presName="sibTransNodeCircle" presStyleLbl="alignNode1" presStyleIdx="2" presStyleCnt="4">
        <dgm:presLayoutVars>
          <dgm:chMax val="0"/>
          <dgm:bulletEnabled/>
        </dgm:presLayoutVars>
      </dgm:prSet>
      <dgm:spPr/>
    </dgm:pt>
    <dgm:pt modelId="{A6F53DA4-8968-7D4C-8B2B-241365CE1A21}" type="pres">
      <dgm:prSet presAssocID="{45541889-A6F7-4B15-B5CE-E033BFA96E5F}" presName="bottomLine" presStyleLbl="alignNode1" presStyleIdx="3" presStyleCnt="4">
        <dgm:presLayoutVars/>
      </dgm:prSet>
      <dgm:spPr/>
    </dgm:pt>
    <dgm:pt modelId="{56F89D41-C920-044C-B289-42886A6F84B5}" type="pres">
      <dgm:prSet presAssocID="{45541889-A6F7-4B15-B5CE-E033BFA96E5F}" presName="nodeText" presStyleLbl="bgAccFollowNode1" presStyleIdx="1" presStyleCnt="2">
        <dgm:presLayoutVars>
          <dgm:bulletEnabled val="1"/>
        </dgm:presLayoutVars>
      </dgm:prSet>
      <dgm:spPr/>
    </dgm:pt>
  </dgm:ptLst>
  <dgm:cxnLst>
    <dgm:cxn modelId="{EAE82412-4146-B043-9D36-4FB183C9E58B}" type="presOf" srcId="{C6C2A720-A551-514A-8703-004C73F35CAE}" destId="{56F89D41-C920-044C-B289-42886A6F84B5}" srcOrd="0" destOrd="1" presId="urn:microsoft.com/office/officeart/2016/7/layout/BasicLinearProcessNumbered"/>
    <dgm:cxn modelId="{14AA001E-8AD3-1645-A7E5-9CC2AAF7245D}" type="presOf" srcId="{6B534207-ECB2-5348-90B9-ACFA4E95627E}" destId="{56F89D41-C920-044C-B289-42886A6F84B5}" srcOrd="0" destOrd="2" presId="urn:microsoft.com/office/officeart/2016/7/layout/BasicLinearProcessNumbered"/>
    <dgm:cxn modelId="{8F71171E-57AD-F74C-9212-7BFF6352B67A}" srcId="{45541889-A6F7-4B15-B5CE-E033BFA96E5F}" destId="{8C377518-2B5C-3B46-B275-1703BC39EFD4}" srcOrd="2" destOrd="0" parTransId="{E64F1DE0-38EF-404D-8C15-3B9EDE1E6C22}" sibTransId="{40DED558-6BE5-E541-B691-D794E2722506}"/>
    <dgm:cxn modelId="{F91BF331-BBF8-3148-BA89-D5872F27E281}" type="presOf" srcId="{45541889-A6F7-4B15-B5CE-E033BFA96E5F}" destId="{56F89D41-C920-044C-B289-42886A6F84B5}" srcOrd="1" destOrd="0" presId="urn:microsoft.com/office/officeart/2016/7/layout/BasicLinearProcessNumbered"/>
    <dgm:cxn modelId="{5439C241-FFEE-AC4C-AA86-DBE65C618D9E}" type="presOf" srcId="{0B698927-13A1-4519-89A8-30A5B108527B}" destId="{B341B7A3-BD03-4E4B-A5FF-5720D13782CC}" srcOrd="0" destOrd="0" presId="urn:microsoft.com/office/officeart/2016/7/layout/BasicLinearProcessNumbered"/>
    <dgm:cxn modelId="{94364250-D732-434E-8B0B-5E7F2B5F5DE6}" srcId="{7C96F52D-F973-4A9F-8DF2-6B4C069C02FD}" destId="{45541889-A6F7-4B15-B5CE-E033BFA96E5F}" srcOrd="1" destOrd="0" parTransId="{3334FCBB-55D5-4808-BCD6-6949F121EE6C}" sibTransId="{0142FA8A-403E-4A6F-A4B7-A78E58E5F9EE}"/>
    <dgm:cxn modelId="{4190B951-8188-9B48-A785-6C236D6A504A}" type="presOf" srcId="{0142FA8A-403E-4A6F-A4B7-A78E58E5F9EE}" destId="{A29C315A-8C4C-FD4A-A055-6570D05DC575}" srcOrd="0" destOrd="0" presId="urn:microsoft.com/office/officeart/2016/7/layout/BasicLinearProcessNumbered"/>
    <dgm:cxn modelId="{0DCA3864-9E5E-C44E-B75D-8246261C4F60}" type="presOf" srcId="{8C377518-2B5C-3B46-B275-1703BC39EFD4}" destId="{56F89D41-C920-044C-B289-42886A6F84B5}" srcOrd="0" destOrd="3" presId="urn:microsoft.com/office/officeart/2016/7/layout/BasicLinearProcessNumbered"/>
    <dgm:cxn modelId="{E3E8D682-2AFD-2A4C-891B-6BA07286DBD2}" type="presOf" srcId="{0506089C-3453-4063-AA20-130F17534F30}" destId="{AC5173B4-8B89-8F4E-B474-2DB3D6761CE3}" srcOrd="1" destOrd="0" presId="urn:microsoft.com/office/officeart/2016/7/layout/BasicLinearProcessNumbered"/>
    <dgm:cxn modelId="{8C9399A6-0D85-43E9-903D-9CD00AA2547C}" srcId="{7C96F52D-F973-4A9F-8DF2-6B4C069C02FD}" destId="{0506089C-3453-4063-AA20-130F17534F30}" srcOrd="0" destOrd="0" parTransId="{A1CAD712-1348-4845-BDFB-D3C080174262}" sibTransId="{0B698927-13A1-4519-89A8-30A5B108527B}"/>
    <dgm:cxn modelId="{78C533B1-6925-E44A-820F-27E16256E2BC}" type="presOf" srcId="{0506089C-3453-4063-AA20-130F17534F30}" destId="{E6384A34-A20D-AA45-8C44-2620F4392228}" srcOrd="0" destOrd="0" presId="urn:microsoft.com/office/officeart/2016/7/layout/BasicLinearProcessNumbered"/>
    <dgm:cxn modelId="{78D285D6-3143-A441-ADCD-0AC95ED0FC9A}" srcId="{45541889-A6F7-4B15-B5CE-E033BFA96E5F}" destId="{6B534207-ECB2-5348-90B9-ACFA4E95627E}" srcOrd="1" destOrd="0" parTransId="{6D5C1A1F-A2C5-9845-9ABD-034489429B8C}" sibTransId="{38904CE2-33F5-7049-A21A-C3F930B7D6A8}"/>
    <dgm:cxn modelId="{12A60BE8-9F4A-0C48-A642-AD65D21092E9}" type="presOf" srcId="{7C96F52D-F973-4A9F-8DF2-6B4C069C02FD}" destId="{2DAFBD0B-225F-9A4E-9CF7-518BC6663557}" srcOrd="0" destOrd="0" presId="urn:microsoft.com/office/officeart/2016/7/layout/BasicLinearProcessNumbered"/>
    <dgm:cxn modelId="{D96150FE-7845-C34D-A755-FF4F1DA8C8A4}" type="presOf" srcId="{45541889-A6F7-4B15-B5CE-E033BFA96E5F}" destId="{3FD1909D-B42F-D047-9F69-6862D7E4D386}" srcOrd="0" destOrd="0" presId="urn:microsoft.com/office/officeart/2016/7/layout/BasicLinearProcessNumbered"/>
    <dgm:cxn modelId="{AAA3DBFF-77CA-3841-9C16-C2156F4EFD97}" srcId="{45541889-A6F7-4B15-B5CE-E033BFA96E5F}" destId="{C6C2A720-A551-514A-8703-004C73F35CAE}" srcOrd="0" destOrd="0" parTransId="{0208CCD7-0049-7A48-9533-3CC58486F391}" sibTransId="{33F59B11-4D72-DA4C-9AB6-798E2691FBBA}"/>
    <dgm:cxn modelId="{41784570-9F14-D14E-B871-6BA763C3B3B3}" type="presParOf" srcId="{2DAFBD0B-225F-9A4E-9CF7-518BC6663557}" destId="{27FF86F8-5AF4-924E-AE87-A7C9E6F07972}" srcOrd="0" destOrd="0" presId="urn:microsoft.com/office/officeart/2016/7/layout/BasicLinearProcessNumbered"/>
    <dgm:cxn modelId="{B81CA2E7-F983-AE4C-AB6F-77AC958F95D2}" type="presParOf" srcId="{27FF86F8-5AF4-924E-AE87-A7C9E6F07972}" destId="{E6384A34-A20D-AA45-8C44-2620F4392228}" srcOrd="0" destOrd="0" presId="urn:microsoft.com/office/officeart/2016/7/layout/BasicLinearProcessNumbered"/>
    <dgm:cxn modelId="{09B0A302-E060-F644-8A45-AE31C3A550B2}" type="presParOf" srcId="{27FF86F8-5AF4-924E-AE87-A7C9E6F07972}" destId="{B341B7A3-BD03-4E4B-A5FF-5720D13782CC}" srcOrd="1" destOrd="0" presId="urn:microsoft.com/office/officeart/2016/7/layout/BasicLinearProcessNumbered"/>
    <dgm:cxn modelId="{C1A4E5DA-9AF4-474A-9B4A-BCBB636F77F1}" type="presParOf" srcId="{27FF86F8-5AF4-924E-AE87-A7C9E6F07972}" destId="{8ED3D949-6FC5-794F-B393-AD8DC468D906}" srcOrd="2" destOrd="0" presId="urn:microsoft.com/office/officeart/2016/7/layout/BasicLinearProcessNumbered"/>
    <dgm:cxn modelId="{CE92340C-7B2D-C04F-A27F-1617B39B47F3}" type="presParOf" srcId="{27FF86F8-5AF4-924E-AE87-A7C9E6F07972}" destId="{AC5173B4-8B89-8F4E-B474-2DB3D6761CE3}" srcOrd="3" destOrd="0" presId="urn:microsoft.com/office/officeart/2016/7/layout/BasicLinearProcessNumbered"/>
    <dgm:cxn modelId="{E72B7B17-2DC1-E445-B373-E0655D243B52}" type="presParOf" srcId="{2DAFBD0B-225F-9A4E-9CF7-518BC6663557}" destId="{3EFE16CE-49B6-8140-A411-2EB691A83B97}" srcOrd="1" destOrd="0" presId="urn:microsoft.com/office/officeart/2016/7/layout/BasicLinearProcessNumbered"/>
    <dgm:cxn modelId="{580D661B-F324-7C45-928C-EB5821878B98}" type="presParOf" srcId="{2DAFBD0B-225F-9A4E-9CF7-518BC6663557}" destId="{704D3DA1-B356-6D48-A2A1-780CDD046AA8}" srcOrd="2" destOrd="0" presId="urn:microsoft.com/office/officeart/2016/7/layout/BasicLinearProcessNumbered"/>
    <dgm:cxn modelId="{B95FB6CF-1A72-4D48-8213-30AEFFB95709}" type="presParOf" srcId="{704D3DA1-B356-6D48-A2A1-780CDD046AA8}" destId="{3FD1909D-B42F-D047-9F69-6862D7E4D386}" srcOrd="0" destOrd="0" presId="urn:microsoft.com/office/officeart/2016/7/layout/BasicLinearProcessNumbered"/>
    <dgm:cxn modelId="{3E71400C-F52F-7D4F-BE3F-F01794D3CA8D}" type="presParOf" srcId="{704D3DA1-B356-6D48-A2A1-780CDD046AA8}" destId="{A29C315A-8C4C-FD4A-A055-6570D05DC575}" srcOrd="1" destOrd="0" presId="urn:microsoft.com/office/officeart/2016/7/layout/BasicLinearProcessNumbered"/>
    <dgm:cxn modelId="{D291A2CD-03BF-A847-9E49-CB3735ECD5A5}" type="presParOf" srcId="{704D3DA1-B356-6D48-A2A1-780CDD046AA8}" destId="{A6F53DA4-8968-7D4C-8B2B-241365CE1A21}" srcOrd="2" destOrd="0" presId="urn:microsoft.com/office/officeart/2016/7/layout/BasicLinearProcessNumbered"/>
    <dgm:cxn modelId="{AEDCA42E-F09A-834C-8833-D4995A667B1D}" type="presParOf" srcId="{704D3DA1-B356-6D48-A2A1-780CDD046AA8}" destId="{56F89D41-C920-044C-B289-42886A6F84B5}"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647C7-6BEB-3547-8C22-C79053638555}">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06E61-A439-5540-A889-3BF034CF7023}">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The Problem Statement</a:t>
          </a:r>
        </a:p>
      </dsp:txBody>
      <dsp:txXfrm>
        <a:off x="0" y="0"/>
        <a:ext cx="6900512" cy="1384035"/>
      </dsp:txXfrm>
    </dsp:sp>
    <dsp:sp modelId="{D181F0C4-66F8-804B-BC67-CAC76D980B3A}">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1DBE5-EDD0-8A4F-9D14-23A8C3B752A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Driving Profits</a:t>
          </a:r>
        </a:p>
      </dsp:txBody>
      <dsp:txXfrm>
        <a:off x="0" y="1384035"/>
        <a:ext cx="6900512" cy="1384035"/>
      </dsp:txXfrm>
    </dsp:sp>
    <dsp:sp modelId="{B0203600-34F0-1B43-A777-2E4F782EE7CD}">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0A2B1-5A86-1B47-9F76-91E255B4643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Shipping Inefficiencies &amp; Customer Retention</a:t>
          </a:r>
        </a:p>
      </dsp:txBody>
      <dsp:txXfrm>
        <a:off x="0" y="2768070"/>
        <a:ext cx="6900512" cy="1384035"/>
      </dsp:txXfrm>
    </dsp:sp>
    <dsp:sp modelId="{1CDB5658-19BF-D840-B29E-E413CBD777AF}">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CF62DD-EC33-0649-A6BC-67E86BAED5FB}">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Opportunities For Growth Summary</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2F6E5-A1D2-394D-B5F2-7F2F15283003}">
      <dsp:nvSpPr>
        <dsp:cNvPr id="0" name=""/>
        <dsp:cNvSpPr/>
      </dsp:nvSpPr>
      <dsp:spPr>
        <a:xfrm>
          <a:off x="-90566" y="158415"/>
          <a:ext cx="8996805" cy="16418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u="none" kern="1200" dirty="0"/>
            <a:t>I am looking to improve this year’s performance, what suggestions do you have for success?</a:t>
          </a:r>
          <a:endParaRPr lang="en-US" sz="3000" kern="1200" dirty="0"/>
        </a:p>
      </dsp:txBody>
      <dsp:txXfrm>
        <a:off x="-42479" y="206502"/>
        <a:ext cx="6978444" cy="1545640"/>
      </dsp:txXfrm>
    </dsp:sp>
    <dsp:sp modelId="{A789E299-45DA-3744-AFA3-6469F7D5AE99}">
      <dsp:nvSpPr>
        <dsp:cNvPr id="0" name=""/>
        <dsp:cNvSpPr/>
      </dsp:nvSpPr>
      <dsp:spPr>
        <a:xfrm>
          <a:off x="1271226" y="2588794"/>
          <a:ext cx="9241982" cy="15402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u="none" kern="1200" dirty="0"/>
            <a:t>What opportunities are there to increase profits and have better customer retention ?</a:t>
          </a:r>
          <a:endParaRPr lang="en-US" sz="3000" kern="1200" dirty="0"/>
        </a:p>
      </dsp:txBody>
      <dsp:txXfrm>
        <a:off x="1316340" y="2633908"/>
        <a:ext cx="6204436" cy="1450069"/>
      </dsp:txXfrm>
    </dsp:sp>
    <dsp:sp modelId="{036A527C-AA3F-8843-B84C-C011CE5F75B3}">
      <dsp:nvSpPr>
        <dsp:cNvPr id="0" name=""/>
        <dsp:cNvSpPr/>
      </dsp:nvSpPr>
      <dsp:spPr>
        <a:xfrm>
          <a:off x="7603846" y="1539712"/>
          <a:ext cx="1273119" cy="1273119"/>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890298" y="1539712"/>
        <a:ext cx="700215" cy="958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84A34-A20D-AA45-8C44-2620F4392228}">
      <dsp:nvSpPr>
        <dsp:cNvPr id="0" name=""/>
        <dsp:cNvSpPr/>
      </dsp:nvSpPr>
      <dsp:spPr>
        <a:xfrm>
          <a:off x="1283" y="0"/>
          <a:ext cx="5006206"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66800">
            <a:lnSpc>
              <a:spcPct val="90000"/>
            </a:lnSpc>
            <a:spcBef>
              <a:spcPct val="0"/>
            </a:spcBef>
            <a:spcAft>
              <a:spcPct val="35000"/>
            </a:spcAft>
            <a:buNone/>
          </a:pPr>
          <a:r>
            <a:rPr lang="en-US" sz="2400" kern="1200" dirty="0"/>
            <a:t>Sell the most in-demand products and target customers by creating smart-deal marketing products</a:t>
          </a:r>
        </a:p>
      </dsp:txBody>
      <dsp:txXfrm>
        <a:off x="1283" y="1653508"/>
        <a:ext cx="5006206" cy="2610802"/>
      </dsp:txXfrm>
    </dsp:sp>
    <dsp:sp modelId="{B341B7A3-BD03-4E4B-A5FF-5720D13782CC}">
      <dsp:nvSpPr>
        <dsp:cNvPr id="0" name=""/>
        <dsp:cNvSpPr/>
      </dsp:nvSpPr>
      <dsp:spPr>
        <a:xfrm>
          <a:off x="1851685"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42857" y="626305"/>
        <a:ext cx="923057" cy="923057"/>
      </dsp:txXfrm>
    </dsp:sp>
    <dsp:sp modelId="{8ED3D949-6FC5-794F-B393-AD8DC468D906}">
      <dsp:nvSpPr>
        <dsp:cNvPr id="0" name=""/>
        <dsp:cNvSpPr/>
      </dsp:nvSpPr>
      <dsp:spPr>
        <a:xfrm>
          <a:off x="1283" y="4351266"/>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1909D-B42F-D047-9F69-6862D7E4D386}">
      <dsp:nvSpPr>
        <dsp:cNvPr id="0" name=""/>
        <dsp:cNvSpPr/>
      </dsp:nvSpPr>
      <dsp:spPr>
        <a:xfrm>
          <a:off x="5508110" y="0"/>
          <a:ext cx="5006206"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66800">
            <a:lnSpc>
              <a:spcPct val="90000"/>
            </a:lnSpc>
            <a:spcBef>
              <a:spcPct val="0"/>
            </a:spcBef>
            <a:spcAft>
              <a:spcPct val="35000"/>
            </a:spcAft>
            <a:buNone/>
          </a:pPr>
          <a:r>
            <a:rPr lang="en-US" sz="2400" kern="1200" dirty="0"/>
            <a:t>Improve our late deliveries</a:t>
          </a:r>
        </a:p>
        <a:p>
          <a:pPr marL="171450" lvl="1" indent="-171450" algn="l" defTabSz="844550">
            <a:lnSpc>
              <a:spcPct val="90000"/>
            </a:lnSpc>
            <a:spcBef>
              <a:spcPct val="0"/>
            </a:spcBef>
            <a:spcAft>
              <a:spcPct val="15000"/>
            </a:spcAft>
            <a:buChar char="•"/>
          </a:pPr>
          <a:r>
            <a:rPr lang="en-US" sz="1900" kern="1200" dirty="0"/>
            <a:t>Increase the expected delivery days for each shipping mode</a:t>
          </a:r>
        </a:p>
        <a:p>
          <a:pPr marL="171450" lvl="1" indent="-171450" algn="l" defTabSz="844550">
            <a:lnSpc>
              <a:spcPct val="90000"/>
            </a:lnSpc>
            <a:spcBef>
              <a:spcPct val="0"/>
            </a:spcBef>
            <a:spcAft>
              <a:spcPct val="15000"/>
            </a:spcAft>
            <a:buChar char="•"/>
          </a:pPr>
          <a:r>
            <a:rPr lang="en-US" sz="1900" kern="1200" dirty="0"/>
            <a:t>Reach out to our shipping provider to negotiate terms</a:t>
          </a:r>
        </a:p>
        <a:p>
          <a:pPr marL="171450" lvl="1" indent="-171450" algn="l" defTabSz="844550">
            <a:lnSpc>
              <a:spcPct val="90000"/>
            </a:lnSpc>
            <a:spcBef>
              <a:spcPct val="0"/>
            </a:spcBef>
            <a:spcAft>
              <a:spcPct val="15000"/>
            </a:spcAft>
            <a:buChar char="•"/>
          </a:pPr>
          <a:r>
            <a:rPr lang="en-US" sz="1900" kern="1200" dirty="0"/>
            <a:t>Survey our internal processes to optimize</a:t>
          </a:r>
        </a:p>
      </dsp:txBody>
      <dsp:txXfrm>
        <a:off x="5508110" y="1653508"/>
        <a:ext cx="5006206" cy="2610802"/>
      </dsp:txXfrm>
    </dsp:sp>
    <dsp:sp modelId="{A29C315A-8C4C-FD4A-A055-6570D05DC575}">
      <dsp:nvSpPr>
        <dsp:cNvPr id="0" name=""/>
        <dsp:cNvSpPr/>
      </dsp:nvSpPr>
      <dsp:spPr>
        <a:xfrm>
          <a:off x="7358512"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49684" y="626305"/>
        <a:ext cx="923057" cy="923057"/>
      </dsp:txXfrm>
    </dsp:sp>
    <dsp:sp modelId="{A6F53DA4-8968-7D4C-8B2B-241365CE1A21}">
      <dsp:nvSpPr>
        <dsp:cNvPr id="0" name=""/>
        <dsp:cNvSpPr/>
      </dsp:nvSpPr>
      <dsp:spPr>
        <a:xfrm>
          <a:off x="5508110" y="4351266"/>
          <a:ext cx="5006206"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FCBDC-8E5C-AA4C-8B07-246E50500D9E}" type="datetimeFigureOut">
              <a:rPr lang="en-US" smtClean="0"/>
              <a:t>12/18/23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A86BD-250A-5741-A2EC-9B4C4C947416}" type="slidenum">
              <a:rPr lang="en-US" smtClean="0"/>
              <a:t>‹#›</a:t>
            </a:fld>
            <a:endParaRPr lang="en-US"/>
          </a:p>
        </p:txBody>
      </p:sp>
    </p:spTree>
    <p:extLst>
      <p:ext uri="{BB962C8B-B14F-4D97-AF65-F5344CB8AC3E}">
        <p14:creationId xmlns:p14="http://schemas.microsoft.com/office/powerpoint/2010/main" val="121518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pPr algn="just" rtl="0">
              <a:spcBef>
                <a:spcPts val="0"/>
              </a:spcBef>
              <a:spcAft>
                <a:spcPts val="0"/>
              </a:spcAft>
            </a:pPr>
            <a:r>
              <a:rPr lang="en-US" sz="1800" b="0" i="0" u="none" strike="noStrike" dirty="0">
                <a:solidFill>
                  <a:srgbClr val="000000"/>
                </a:solidFill>
                <a:effectLst/>
                <a:latin typeface="Arial" panose="020B0604020202020204" pitchFamily="34" charset="0"/>
              </a:rPr>
              <a:t>Hi. Today we are going to showcase how we can better our business for the future.</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Next.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1</a:t>
            </a:fld>
            <a:endParaRPr lang="en-US"/>
          </a:p>
        </p:txBody>
      </p:sp>
    </p:spTree>
    <p:extLst>
      <p:ext uri="{BB962C8B-B14F-4D97-AF65-F5344CB8AC3E}">
        <p14:creationId xmlns:p14="http://schemas.microsoft.com/office/powerpoint/2010/main" val="2903844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pPr algn="just" rtl="0">
              <a:spcBef>
                <a:spcPts val="0"/>
              </a:spcBef>
              <a:spcAft>
                <a:spcPts val="0"/>
              </a:spcAft>
            </a:pPr>
            <a:r>
              <a:rPr lang="en-US" sz="1800" b="0" i="0" u="none" strike="noStrike" dirty="0">
                <a:solidFill>
                  <a:srgbClr val="000000"/>
                </a:solidFill>
                <a:effectLst/>
                <a:latin typeface="Arial" panose="020B0604020202020204" pitchFamily="34" charset="0"/>
              </a:rPr>
              <a:t>For today's schedule, we are going to explore a few topics as listed. We are going first to introduce the problem statement to orientate how we went about understanding the problem at hand.</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Then we are going to go into the analysis section, where we are going to provide the insights that we’ve found from the provided dataset. Within this, we will discuss how we plan to drive profits and how shipping inefficiencies might cost us our customer retention rate.</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Lastly, we are going to wrap things up with a summary of the different opportunities for growth and the main points of action to take based on the insights we gathered.</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Next.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2</a:t>
            </a:fld>
            <a:endParaRPr lang="en-US"/>
          </a:p>
        </p:txBody>
      </p:sp>
    </p:spTree>
    <p:extLst>
      <p:ext uri="{BB962C8B-B14F-4D97-AF65-F5344CB8AC3E}">
        <p14:creationId xmlns:p14="http://schemas.microsoft.com/office/powerpoint/2010/main" val="116748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pPr algn="just" rtl="0">
              <a:spcBef>
                <a:spcPts val="0"/>
              </a:spcBef>
              <a:spcAft>
                <a:spcPts val="0"/>
              </a:spcAft>
            </a:pPr>
            <a:r>
              <a:rPr lang="en-US" sz="1800" b="0" i="0" u="none" strike="noStrike" dirty="0">
                <a:solidFill>
                  <a:srgbClr val="000000"/>
                </a:solidFill>
                <a:effectLst/>
                <a:latin typeface="Arial" panose="020B0604020202020204" pitchFamily="34" charset="0"/>
              </a:rPr>
              <a:t>To start, we were given the following task to find opportunities for success to improve our upcoming years' performance.</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We understood that the question was very ambiguous without a concrete direction. So we dissected the needs of the current situation and reframed the question based on what makes a business successful…</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What opportunities are there to increase profits and have better customer retention?</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Next.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3</a:t>
            </a:fld>
            <a:endParaRPr lang="en-US"/>
          </a:p>
        </p:txBody>
      </p:sp>
    </p:spTree>
    <p:extLst>
      <p:ext uri="{BB962C8B-B14F-4D97-AF65-F5344CB8AC3E}">
        <p14:creationId xmlns:p14="http://schemas.microsoft.com/office/powerpoint/2010/main" val="165500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a:t>
            </a:r>
          </a:p>
          <a:p>
            <a:endParaRPr lang="en-US" dirty="0"/>
          </a:p>
          <a:p>
            <a:r>
              <a:rPr lang="en-US" sz="1800" b="0" i="0" u="none" strike="noStrike" dirty="0">
                <a:solidFill>
                  <a:srgbClr val="000000"/>
                </a:solidFill>
                <a:effectLst/>
                <a:latin typeface="Arial" panose="020B0604020202020204" pitchFamily="34" charset="0"/>
              </a:rPr>
              <a:t>Going into the Shipping Delivery section of the presentation, we encountered a significant challenge. Our analysis has revealed that there was a consistent trend of late deliveries, a major concern that directly impacts customer trust and satisfaction. It's not just an operational issue; it reflects our commitment to service excellence. We need to delve into the reasons behind these delays, whether they're due to logistic challenges, supplier inefficiencies, or internal procedural gaps.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13</a:t>
            </a:fld>
            <a:endParaRPr lang="en-US"/>
          </a:p>
        </p:txBody>
      </p:sp>
    </p:spTree>
    <p:extLst>
      <p:ext uri="{BB962C8B-B14F-4D97-AF65-F5344CB8AC3E}">
        <p14:creationId xmlns:p14="http://schemas.microsoft.com/office/powerpoint/2010/main" val="216086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r>
              <a:rPr lang="en-US" sz="1800" b="0" i="0" u="none" strike="noStrike" dirty="0">
                <a:solidFill>
                  <a:srgbClr val="000000"/>
                </a:solidFill>
                <a:effectLst/>
                <a:latin typeface="Arial" panose="020B0604020202020204" pitchFamily="34" charset="0"/>
              </a:rPr>
              <a:t>In a more detailed analysis, a disturbing trend emerges. Over the last three years, more than half of our deliveries have been late. This level of inefficiency is far beyond acceptable thresholds and necessitates a thorough review of our entire delivery chain. It's imperative to identify the contributing factors and develop a robust plan to address these shortcomings.</a:t>
            </a: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14</a:t>
            </a:fld>
            <a:endParaRPr lang="en-US"/>
          </a:p>
        </p:txBody>
      </p:sp>
    </p:spTree>
    <p:extLst>
      <p:ext uri="{BB962C8B-B14F-4D97-AF65-F5344CB8AC3E}">
        <p14:creationId xmlns:p14="http://schemas.microsoft.com/office/powerpoint/2010/main" val="428315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r>
              <a:rPr lang="en-US" sz="1800" b="0" i="0" u="none" strike="noStrike" dirty="0">
                <a:solidFill>
                  <a:srgbClr val="000000"/>
                </a:solidFill>
                <a:effectLst/>
                <a:latin typeface="Arial" panose="020B0604020202020204" pitchFamily="34" charset="0"/>
              </a:rPr>
              <a:t>Further examination of our shipping delays reveals that specific shipping modes, particularly the second class and standard class, are frequently encountering issues. This insight is critical for renegotiating terms with our shipping providers and enhancing our logistical frameworks. Improving these aspects will not only reduce delays but also bolster our overall shipping efficiency.</a:t>
            </a: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15</a:t>
            </a:fld>
            <a:endParaRPr lang="en-US"/>
          </a:p>
        </p:txBody>
      </p:sp>
    </p:spTree>
    <p:extLst>
      <p:ext uri="{BB962C8B-B14F-4D97-AF65-F5344CB8AC3E}">
        <p14:creationId xmlns:p14="http://schemas.microsoft.com/office/powerpoint/2010/main" val="279356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r>
              <a:rPr lang="en-US" sz="1800" b="0" i="0" u="none" strike="noStrike" dirty="0">
                <a:solidFill>
                  <a:srgbClr val="000000"/>
                </a:solidFill>
                <a:effectLst/>
                <a:latin typeface="Arial" panose="020B0604020202020204" pitchFamily="34" charset="0"/>
              </a:rPr>
              <a:t>Our geographical analysis brings to light that our store locations are in the US and countries that are experiencing higher-than-average shipping delays are located in more remote areas of Africa and Pacific Asia. This is a vital piece of information for developing region-specific strategies. By addressing these geographical disparities, such as providing quotas to determine if the business in those areas is profitable enough to keep doing business or further investigation into internal and external shipping logistics for those areas, we can achieve a more balanced and efficient shipping process. However, we need more data related to those fields to do further analysis</a:t>
            </a: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16</a:t>
            </a:fld>
            <a:endParaRPr lang="en-US"/>
          </a:p>
        </p:txBody>
      </p:sp>
    </p:spTree>
    <p:extLst>
      <p:ext uri="{BB962C8B-B14F-4D97-AF65-F5344CB8AC3E}">
        <p14:creationId xmlns:p14="http://schemas.microsoft.com/office/powerpoint/2010/main" val="420148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a:t>
            </a:r>
          </a:p>
          <a:p>
            <a:endParaRPr lang="en-US" dirty="0"/>
          </a:p>
          <a:p>
            <a:pPr algn="just" rtl="0">
              <a:spcBef>
                <a:spcPts val="0"/>
              </a:spcBef>
              <a:spcAft>
                <a:spcPts val="0"/>
              </a:spcAft>
            </a:pPr>
            <a:r>
              <a:rPr lang="en-US" sz="1800" b="0" i="0" u="none" strike="noStrike" dirty="0">
                <a:solidFill>
                  <a:srgbClr val="000000"/>
                </a:solidFill>
                <a:effectLst/>
                <a:latin typeface="Arial" panose="020B0604020202020204" pitchFamily="34" charset="0"/>
              </a:rPr>
              <a:t>As we conclude our analysis of store locations and the countries facing the highest average shipping delays, it becomes evident that adaptation and innovation are needed for our growth.</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First, we have identified a critical path for aligning our product portfolio with market demand. This business decision is a commitment to understanding and fulfilling the evolving needs of our customers. Therefore, our marketing strategies will be smarter and more targeted, ensuring that we not only reach our audience but also resonate with them.</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Second, the issue of shipping delays has been a significant concern. We recognize the necessity of improving the delivery efficiency. So to fix this, we can recalibrate our delivery timelines, engage in constructive negotiations with shipping partners, and refine our internal logistics. By doing this, we can transform this challenge into an opportunity to build customer trust and satisfaction…</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All in all, these strategies reflect our commitment to excellence and customer-centric growth. And with your support, they can be tangible successes.</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Next.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A4A86BD-250A-5741-A2EC-9B4C4C947416}" type="slidenum">
              <a:rPr lang="en-US" smtClean="0"/>
              <a:t>17</a:t>
            </a:fld>
            <a:endParaRPr lang="en-US"/>
          </a:p>
        </p:txBody>
      </p:sp>
    </p:spTree>
    <p:extLst>
      <p:ext uri="{BB962C8B-B14F-4D97-AF65-F5344CB8AC3E}">
        <p14:creationId xmlns:p14="http://schemas.microsoft.com/office/powerpoint/2010/main" val="139279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04C5-7BF3-0563-FD13-610E13BC4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D91417-E425-EACE-5CE6-CBF93254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DF8D-13C7-0E3E-2A7A-FB2CF136CEAD}"/>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5" name="Footer Placeholder 4">
            <a:extLst>
              <a:ext uri="{FF2B5EF4-FFF2-40B4-BE49-F238E27FC236}">
                <a16:creationId xmlns:a16="http://schemas.microsoft.com/office/drawing/2014/main" id="{FF65C5F1-C4FD-7FCC-6E4D-A04B9F365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61514-717D-7AB4-B7E1-87C15B812D21}"/>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282707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1671-F0C9-629F-7246-54F565005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480D-2E3C-AAAE-7DDC-6DC0D85FDF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ECA3A-AF95-12D8-007D-23170F6219E7}"/>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5" name="Footer Placeholder 4">
            <a:extLst>
              <a:ext uri="{FF2B5EF4-FFF2-40B4-BE49-F238E27FC236}">
                <a16:creationId xmlns:a16="http://schemas.microsoft.com/office/drawing/2014/main" id="{A3D0BC67-6D02-3594-9558-39957BC72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0D3D1-7D41-A9C1-470E-3CFD4A19A290}"/>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223586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0897F-11DD-8F3F-D0C1-4FADF6A59F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D6A31-DF54-1A08-ACBB-C0BF2C84CB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EEDF9-BFB7-5D2C-4333-86CED1674569}"/>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5" name="Footer Placeholder 4">
            <a:extLst>
              <a:ext uri="{FF2B5EF4-FFF2-40B4-BE49-F238E27FC236}">
                <a16:creationId xmlns:a16="http://schemas.microsoft.com/office/drawing/2014/main" id="{F74221FF-3D64-93AB-4F65-0D40594D7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F418E-B28E-9186-387D-B9F8074D2860}"/>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389346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8EF7-F74F-79AB-9F2D-A9B93E718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CAB5A-93E3-64D8-3AB3-F87176979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DF5ED-3305-0F8A-0077-C7CF34EEF4BA}"/>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5" name="Footer Placeholder 4">
            <a:extLst>
              <a:ext uri="{FF2B5EF4-FFF2-40B4-BE49-F238E27FC236}">
                <a16:creationId xmlns:a16="http://schemas.microsoft.com/office/drawing/2014/main" id="{66F7CC98-C9FD-9F02-7969-4F91C2ED4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A30D0-F826-36D4-F5C7-5633DEA18BB1}"/>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178273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2C7E-9F92-22A7-5880-1B09FB204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9AADF8-F8E8-E515-8362-9E85E25E1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ABF25-5686-7083-5905-BFAA7097BC50}"/>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5" name="Footer Placeholder 4">
            <a:extLst>
              <a:ext uri="{FF2B5EF4-FFF2-40B4-BE49-F238E27FC236}">
                <a16:creationId xmlns:a16="http://schemas.microsoft.com/office/drawing/2014/main" id="{0A287818-01DA-69F2-E2EE-6F57AEA6C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41B1B-942D-7ECB-95C4-1E3A4DF54178}"/>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364801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FDEB-3487-AEA5-8A5E-4DF113FDD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9DC63-4C17-5133-8F3F-1D5CEC7B06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0A35A-A30A-3F56-BE38-4CBBE58A8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DBA752-C686-9DA0-93BB-D3403EC919BE}"/>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6" name="Footer Placeholder 5">
            <a:extLst>
              <a:ext uri="{FF2B5EF4-FFF2-40B4-BE49-F238E27FC236}">
                <a16:creationId xmlns:a16="http://schemas.microsoft.com/office/drawing/2014/main" id="{F00B2F97-C360-D768-675B-AC6A6E9DE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DEC88-1C2C-CA96-370B-9553FC572273}"/>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281880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D248-A205-FA78-9BCC-2C8F5445EF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F689CB-58C8-FFBC-4B7E-175AD0A01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A043A7-232F-5270-3A3C-35AB7487D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889C4-58D9-F564-4295-5CAB9E1FD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71469A-3FEE-588F-1A37-ED0F83D06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E978F-D5A7-434A-B292-3CB223C045B7}"/>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8" name="Footer Placeholder 7">
            <a:extLst>
              <a:ext uri="{FF2B5EF4-FFF2-40B4-BE49-F238E27FC236}">
                <a16:creationId xmlns:a16="http://schemas.microsoft.com/office/drawing/2014/main" id="{4DEAD8EC-8949-DF67-459A-AEFE4090A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338DB1-A412-164F-BAED-0B4819BA80D5}"/>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23646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C91B-1D87-96EB-DBBD-B89FCAF1BF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6BE4E-2786-D809-F957-B432EDFD1DE3}"/>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4" name="Footer Placeholder 3">
            <a:extLst>
              <a:ext uri="{FF2B5EF4-FFF2-40B4-BE49-F238E27FC236}">
                <a16:creationId xmlns:a16="http://schemas.microsoft.com/office/drawing/2014/main" id="{E782233C-0C0A-B82C-34F4-A27E8A8DBF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4EC45-148A-8F94-E7F2-6F88E37A1214}"/>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795083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AF661-D372-4DC6-628E-73ED01EF6814}"/>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3" name="Footer Placeholder 2">
            <a:extLst>
              <a:ext uri="{FF2B5EF4-FFF2-40B4-BE49-F238E27FC236}">
                <a16:creationId xmlns:a16="http://schemas.microsoft.com/office/drawing/2014/main" id="{E7D843FA-8890-C426-C03B-DA4A0F6DDE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21EB7-2395-5076-7EE2-3803412DB416}"/>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243851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441D-EED8-697E-0E3C-D14C6025D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007C2-CE3D-E336-FCAE-C93DBF10C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6A5FF-B264-55DD-7595-F9A1ADBAA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831F1-B09A-A8FD-FE37-5D461779CE0E}"/>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6" name="Footer Placeholder 5">
            <a:extLst>
              <a:ext uri="{FF2B5EF4-FFF2-40B4-BE49-F238E27FC236}">
                <a16:creationId xmlns:a16="http://schemas.microsoft.com/office/drawing/2014/main" id="{4DE32FF6-C31C-92B9-CF80-2A724D8BC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94438-CB0A-638E-314D-A6C4808301B4}"/>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343223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10C6-7E05-C9D7-B56B-6B34AA99D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EEAA61-30C1-F8B9-B410-D1631E376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1B5A11-C4BB-FB7E-D471-B9346AAFA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D2E4B-8C1C-6CBB-9A40-0F7DD879267B}"/>
              </a:ext>
            </a:extLst>
          </p:cNvPr>
          <p:cNvSpPr>
            <a:spLocks noGrp="1"/>
          </p:cNvSpPr>
          <p:nvPr>
            <p:ph type="dt" sz="half" idx="10"/>
          </p:nvPr>
        </p:nvSpPr>
        <p:spPr/>
        <p:txBody>
          <a:bodyPr/>
          <a:lstStyle/>
          <a:p>
            <a:fld id="{5EFF415F-E156-F443-A14D-D758EBE756E7}" type="datetimeFigureOut">
              <a:rPr lang="en-US" smtClean="0"/>
              <a:t>12/18/23</a:t>
            </a:fld>
            <a:endParaRPr lang="en-US"/>
          </a:p>
        </p:txBody>
      </p:sp>
      <p:sp>
        <p:nvSpPr>
          <p:cNvPr id="6" name="Footer Placeholder 5">
            <a:extLst>
              <a:ext uri="{FF2B5EF4-FFF2-40B4-BE49-F238E27FC236}">
                <a16:creationId xmlns:a16="http://schemas.microsoft.com/office/drawing/2014/main" id="{5F2D5DB9-E6EB-9260-F2F7-997AE7308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2F844-17BC-DE85-57DA-7B9A07CD7368}"/>
              </a:ext>
            </a:extLst>
          </p:cNvPr>
          <p:cNvSpPr>
            <a:spLocks noGrp="1"/>
          </p:cNvSpPr>
          <p:nvPr>
            <p:ph type="sldNum" sz="quarter" idx="12"/>
          </p:nvPr>
        </p:nvSpPr>
        <p:spPr/>
        <p:txBody>
          <a:bodyPr/>
          <a:lstStyle/>
          <a:p>
            <a:fld id="{A0FF85B8-F658-6F47-89F4-DEBF30E3A130}" type="slidenum">
              <a:rPr lang="en-US" smtClean="0"/>
              <a:t>‹#›</a:t>
            </a:fld>
            <a:endParaRPr lang="en-US"/>
          </a:p>
        </p:txBody>
      </p:sp>
    </p:spTree>
    <p:extLst>
      <p:ext uri="{BB962C8B-B14F-4D97-AF65-F5344CB8AC3E}">
        <p14:creationId xmlns:p14="http://schemas.microsoft.com/office/powerpoint/2010/main" val="185568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EC5E8-0B34-07A6-15BB-8A51E6266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08AF45-C10F-3891-683B-DFD016A65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7209B-387F-452A-C190-C541D0265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F415F-E156-F443-A14D-D758EBE756E7}" type="datetimeFigureOut">
              <a:rPr lang="en-US" smtClean="0"/>
              <a:t>12/18/23</a:t>
            </a:fld>
            <a:endParaRPr lang="en-US"/>
          </a:p>
        </p:txBody>
      </p:sp>
      <p:sp>
        <p:nvSpPr>
          <p:cNvPr id="5" name="Footer Placeholder 4">
            <a:extLst>
              <a:ext uri="{FF2B5EF4-FFF2-40B4-BE49-F238E27FC236}">
                <a16:creationId xmlns:a16="http://schemas.microsoft.com/office/drawing/2014/main" id="{564FE7F6-EFE3-6255-4DCB-128EDEC40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DC7F1D-8B2E-A152-B8EA-0314669A9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F85B8-F658-6F47-89F4-DEBF30E3A130}" type="slidenum">
              <a:rPr lang="en-US" smtClean="0"/>
              <a:t>‹#›</a:t>
            </a:fld>
            <a:endParaRPr lang="en-US"/>
          </a:p>
        </p:txBody>
      </p:sp>
    </p:spTree>
    <p:extLst>
      <p:ext uri="{BB962C8B-B14F-4D97-AF65-F5344CB8AC3E}">
        <p14:creationId xmlns:p14="http://schemas.microsoft.com/office/powerpoint/2010/main" val="31469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0BC21-8E96-4396-1FC3-7525D5EC8772}"/>
              </a:ext>
            </a:extLst>
          </p:cNvPr>
          <p:cNvSpPr>
            <a:spLocks noGrp="1"/>
          </p:cNvSpPr>
          <p:nvPr>
            <p:ph type="ctrTitle"/>
          </p:nvPr>
        </p:nvSpPr>
        <p:spPr>
          <a:xfrm>
            <a:off x="838200" y="451381"/>
            <a:ext cx="10512552" cy="4066540"/>
          </a:xfrm>
        </p:spPr>
        <p:txBody>
          <a:bodyPr anchor="b">
            <a:normAutofit/>
          </a:bodyPr>
          <a:lstStyle/>
          <a:p>
            <a:pPr algn="l"/>
            <a:r>
              <a:rPr lang="en-US" sz="6600" b="1"/>
              <a:t>Global Superstore Business Analysis:</a:t>
            </a:r>
            <a:br>
              <a:rPr lang="en-US" sz="6600" b="1"/>
            </a:br>
            <a:r>
              <a:rPr lang="en-US" sz="6600" b="1"/>
              <a:t>Better Business For Tomorrow</a:t>
            </a:r>
          </a:p>
        </p:txBody>
      </p:sp>
      <p:sp>
        <p:nvSpPr>
          <p:cNvPr id="3" name="Subtitle 2">
            <a:extLst>
              <a:ext uri="{FF2B5EF4-FFF2-40B4-BE49-F238E27FC236}">
                <a16:creationId xmlns:a16="http://schemas.microsoft.com/office/drawing/2014/main" id="{33B0CD1C-BC3C-BFB9-7269-045277B020A0}"/>
              </a:ext>
            </a:extLst>
          </p:cNvPr>
          <p:cNvSpPr>
            <a:spLocks noGrp="1"/>
          </p:cNvSpPr>
          <p:nvPr>
            <p:ph type="subTitle" idx="1"/>
          </p:nvPr>
        </p:nvSpPr>
        <p:spPr>
          <a:xfrm>
            <a:off x="838199" y="4983276"/>
            <a:ext cx="10512552" cy="1126680"/>
          </a:xfrm>
        </p:spPr>
        <p:txBody>
          <a:bodyPr vert="horz" lIns="91440" tIns="45720" rIns="91440" bIns="45720" rtlCol="0" anchor="t">
            <a:normAutofit/>
          </a:bodyPr>
          <a:lstStyle/>
          <a:p>
            <a:pPr algn="l"/>
            <a:r>
              <a:rPr lang="en-US"/>
              <a:t>By:</a:t>
            </a:r>
          </a:p>
          <a:p>
            <a:pPr algn="l"/>
            <a:r>
              <a:rPr lang="en-US"/>
              <a:t>Steven Fernandez</a:t>
            </a:r>
            <a:r>
              <a:rPr lang="en-US" dirty="0"/>
              <a:t>,</a:t>
            </a:r>
            <a:r>
              <a:rPr lang="en-US"/>
              <a:t> MD Miah</a:t>
            </a:r>
            <a:r>
              <a:rPr lang="en-US" dirty="0"/>
              <a:t>, &amp; Mohammed Hussain</a:t>
            </a:r>
            <a:endParaRPr lang="en-US"/>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9AD1A-0E03-293D-7CF7-6AF627BA53A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Effective Prices of Products</a:t>
            </a:r>
          </a:p>
        </p:txBody>
      </p:sp>
      <p:sp>
        <p:nvSpPr>
          <p:cNvPr id="104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8CFFD0-84D1-4BB1-FEC5-C85C08AF966C}"/>
              </a:ext>
            </a:extLst>
          </p:cNvPr>
          <p:cNvPicPr>
            <a:picLocks noChangeAspect="1"/>
          </p:cNvPicPr>
          <p:nvPr/>
        </p:nvPicPr>
        <p:blipFill>
          <a:blip r:embed="rId2"/>
          <a:stretch>
            <a:fillRect/>
          </a:stretch>
        </p:blipFill>
        <p:spPr>
          <a:xfrm>
            <a:off x="4710545" y="0"/>
            <a:ext cx="7481455" cy="6858000"/>
          </a:xfrm>
          <a:prstGeom prst="rect">
            <a:avLst/>
          </a:prstGeom>
        </p:spPr>
      </p:pic>
    </p:spTree>
    <p:extLst>
      <p:ext uri="{BB962C8B-B14F-4D97-AF65-F5344CB8AC3E}">
        <p14:creationId xmlns:p14="http://schemas.microsoft.com/office/powerpoint/2010/main" val="274375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01BC1-615E-CD7B-F8C6-EE6D38D2FE6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dirty="0"/>
              <a:t>Product Combo Expected Sales</a:t>
            </a:r>
            <a:endParaRPr lang="en-US" sz="66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4C17A2F-0870-2507-E7ED-6390CB615EAA}"/>
              </a:ext>
            </a:extLst>
          </p:cNvPr>
          <p:cNvPicPr>
            <a:picLocks noChangeAspect="1"/>
          </p:cNvPicPr>
          <p:nvPr/>
        </p:nvPicPr>
        <p:blipFill>
          <a:blip r:embed="rId2"/>
          <a:stretch>
            <a:fillRect/>
          </a:stretch>
        </p:blipFill>
        <p:spPr>
          <a:xfrm>
            <a:off x="0" y="1879971"/>
            <a:ext cx="12191999" cy="4955317"/>
          </a:xfrm>
          <a:prstGeom prst="rect">
            <a:avLst/>
          </a:prstGeom>
        </p:spPr>
      </p:pic>
    </p:spTree>
    <p:extLst>
      <p:ext uri="{BB962C8B-B14F-4D97-AF65-F5344CB8AC3E}">
        <p14:creationId xmlns:p14="http://schemas.microsoft.com/office/powerpoint/2010/main" val="250697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F6690-FA04-AC27-4C30-AF46AE3D7299}"/>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6600" kern="1200" dirty="0">
                <a:solidFill>
                  <a:schemeClr val="tx1"/>
                </a:solidFill>
                <a:latin typeface="+mj-lt"/>
                <a:ea typeface="+mj-ea"/>
                <a:cs typeface="+mj-cs"/>
              </a:rPr>
              <a:t>Best Places for The Combo Product</a:t>
            </a:r>
            <a:br>
              <a:rPr lang="en-US" sz="6600" kern="1200" dirty="0">
                <a:solidFill>
                  <a:schemeClr val="tx1"/>
                </a:solidFill>
                <a:latin typeface="+mj-lt"/>
                <a:ea typeface="+mj-ea"/>
                <a:cs typeface="+mj-cs"/>
              </a:rPr>
            </a:br>
            <a:r>
              <a:rPr lang="en-US" sz="1700" kern="1200" dirty="0">
                <a:solidFill>
                  <a:schemeClr val="tx1"/>
                </a:solidFill>
                <a:latin typeface="+mj-lt"/>
                <a:ea typeface="+mj-ea"/>
                <a:cs typeface="+mj-cs"/>
              </a:rPr>
              <a:t>(Based On Places With </a:t>
            </a:r>
            <a:r>
              <a:rPr lang="en-US" sz="1700" dirty="0"/>
              <a:t>Top </a:t>
            </a:r>
            <a:r>
              <a:rPr lang="en-US" sz="1700" kern="1200" dirty="0">
                <a:solidFill>
                  <a:schemeClr val="tx1"/>
                </a:solidFill>
                <a:latin typeface="+mj-lt"/>
                <a:ea typeface="+mj-ea"/>
                <a:cs typeface="+mj-cs"/>
              </a:rPr>
              <a:t>Orders)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86E33B-61BC-233B-74FA-999F2617FE8C}"/>
              </a:ext>
            </a:extLst>
          </p:cNvPr>
          <p:cNvPicPr>
            <a:picLocks noChangeAspect="1"/>
          </p:cNvPicPr>
          <p:nvPr/>
        </p:nvPicPr>
        <p:blipFill>
          <a:blip r:embed="rId2"/>
          <a:stretch>
            <a:fillRect/>
          </a:stretch>
        </p:blipFill>
        <p:spPr>
          <a:xfrm>
            <a:off x="0" y="2189018"/>
            <a:ext cx="12192000" cy="4251406"/>
          </a:xfrm>
          <a:prstGeom prst="rect">
            <a:avLst/>
          </a:prstGeom>
        </p:spPr>
      </p:pic>
    </p:spTree>
    <p:extLst>
      <p:ext uri="{BB962C8B-B14F-4D97-AF65-F5344CB8AC3E}">
        <p14:creationId xmlns:p14="http://schemas.microsoft.com/office/powerpoint/2010/main" val="169181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A685C-5531-2BEB-EB49-01DD97DE405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Analysis: Shipping D</a:t>
            </a:r>
            <a:r>
              <a:rPr lang="en-US" sz="3800" dirty="0"/>
              <a:t>elivery</a:t>
            </a:r>
            <a:r>
              <a:rPr lang="en-US" sz="3800" kern="1200" dirty="0">
                <a:solidFill>
                  <a:schemeClr val="tx1"/>
                </a:solidFill>
                <a:latin typeface="+mj-lt"/>
                <a:ea typeface="+mj-ea"/>
                <a:cs typeface="+mj-cs"/>
              </a:rPr>
              <a:t> </a:t>
            </a:r>
            <a:r>
              <a:rPr lang="en-US" sz="3800" dirty="0"/>
              <a:t>S</a:t>
            </a:r>
            <a:r>
              <a:rPr lang="en-US" sz="3800" kern="1200" dirty="0">
                <a:solidFill>
                  <a:schemeClr val="tx1"/>
                </a:solidFill>
                <a:latin typeface="+mj-lt"/>
                <a:ea typeface="+mj-ea"/>
                <a:cs typeface="+mj-cs"/>
              </a:rPr>
              <a:t>tatus </a:t>
            </a:r>
          </a:p>
        </p:txBody>
      </p:sp>
      <p:sp>
        <p:nvSpPr>
          <p:cNvPr id="106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AB056D-7C36-4ED7-B0D4-5EBC64B00A49}"/>
              </a:ext>
            </a:extLst>
          </p:cNvPr>
          <p:cNvSpPr txBox="1"/>
          <p:nvPr/>
        </p:nvSpPr>
        <p:spPr>
          <a:xfrm>
            <a:off x="630936" y="2807208"/>
            <a:ext cx="382833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Most of the deliveries are late</a:t>
            </a:r>
          </a:p>
        </p:txBody>
      </p:sp>
      <p:pic>
        <p:nvPicPr>
          <p:cNvPr id="1026" name="Picture 2">
            <a:extLst>
              <a:ext uri="{FF2B5EF4-FFF2-40B4-BE49-F238E27FC236}">
                <a16:creationId xmlns:a16="http://schemas.microsoft.com/office/drawing/2014/main" id="{FA9AED4E-3550-C0DC-D5BA-4826D3981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33086"/>
            <a:ext cx="7277100" cy="689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0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3D83A-7930-189F-CA41-7CA4C3B688D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Aft>
                <a:spcPts val="0"/>
              </a:spcAft>
            </a:pPr>
            <a:r>
              <a:rPr lang="en-US" sz="3400" b="1" i="0" u="none" strike="noStrike" kern="1200" dirty="0">
                <a:solidFill>
                  <a:schemeClr val="tx1"/>
                </a:solidFill>
                <a:effectLst/>
                <a:latin typeface="+mj-lt"/>
                <a:ea typeface="+mj-ea"/>
                <a:cs typeface="+mj-cs"/>
              </a:rPr>
              <a:t>Analysis:</a:t>
            </a:r>
            <a:r>
              <a:rPr lang="en-US" sz="3400" b="1" kern="1200" dirty="0">
                <a:solidFill>
                  <a:schemeClr val="tx1"/>
                </a:solidFill>
                <a:latin typeface="+mj-lt"/>
                <a:ea typeface="+mj-ea"/>
                <a:cs typeface="+mj-cs"/>
              </a:rPr>
              <a:t> Average Percentage of Late </a:t>
            </a:r>
            <a:r>
              <a:rPr lang="en-US" sz="3400" b="1" dirty="0"/>
              <a:t>D</a:t>
            </a:r>
            <a:r>
              <a:rPr lang="en-US" sz="3400" b="1" kern="1200" dirty="0">
                <a:solidFill>
                  <a:schemeClr val="tx1"/>
                </a:solidFill>
                <a:latin typeface="+mj-lt"/>
                <a:ea typeface="+mj-ea"/>
                <a:cs typeface="+mj-cs"/>
              </a:rPr>
              <a:t>eliveries</a:t>
            </a:r>
            <a:endParaRPr lang="en-US" sz="3400" kern="1200" dirty="0">
              <a:solidFill>
                <a:schemeClr val="tx1"/>
              </a:solidFill>
              <a:latin typeface="+mj-lt"/>
              <a:ea typeface="+mj-ea"/>
              <a:cs typeface="+mj-cs"/>
            </a:endParaRPr>
          </a:p>
        </p:txBody>
      </p:sp>
      <p:sp>
        <p:nvSpPr>
          <p:cNvPr id="206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CC6C94-2062-72EB-3A6B-2C00874CE63B}"/>
              </a:ext>
            </a:extLst>
          </p:cNvPr>
          <p:cNvSpPr txBox="1"/>
          <p:nvPr/>
        </p:nvSpPr>
        <p:spPr>
          <a:xfrm>
            <a:off x="544639" y="2807768"/>
            <a:ext cx="3812477" cy="3410712"/>
          </a:xfrm>
          <a:prstGeom prst="rect">
            <a:avLst/>
          </a:prstGeom>
        </p:spPr>
        <p:txBody>
          <a:bodyPr vert="horz" lIns="91440" tIns="45720" rIns="91440" bIns="45720" rtlCol="0" anchor="t">
            <a:normAutofit/>
          </a:bodyPr>
          <a:lstStyle/>
          <a:p>
            <a:pPr marL="342900" indent="-342900">
              <a:lnSpc>
                <a:spcPct val="90000"/>
              </a:lnSpc>
              <a:spcAft>
                <a:spcPts val="600"/>
              </a:spcAft>
              <a:buFont typeface="Arial" panose="020B0604020202020204" pitchFamily="34" charset="0"/>
              <a:buChar char="•"/>
            </a:pPr>
            <a:r>
              <a:rPr lang="en-US" sz="2200" dirty="0"/>
              <a:t>Alarming 50% + of our deliveries are late for the past three years </a:t>
            </a:r>
          </a:p>
        </p:txBody>
      </p:sp>
      <p:pic>
        <p:nvPicPr>
          <p:cNvPr id="2050" name="Picture 2">
            <a:extLst>
              <a:ext uri="{FF2B5EF4-FFF2-40B4-BE49-F238E27FC236}">
                <a16:creationId xmlns:a16="http://schemas.microsoft.com/office/drawing/2014/main" id="{45C4B37B-C49B-D007-7981-E9FA54235F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1651" y="1468522"/>
            <a:ext cx="7650349" cy="420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5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5" name="Rectangle 11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17CBF-5DD4-94BC-BE3E-90110858D16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dirty="0">
                <a:solidFill>
                  <a:schemeClr val="tx1"/>
                </a:solidFill>
                <a:latin typeface="+mj-lt"/>
                <a:ea typeface="+mj-ea"/>
                <a:cs typeface="+mj-cs"/>
              </a:rPr>
              <a:t>Analysis: </a:t>
            </a:r>
            <a:r>
              <a:rPr lang="en-US" sz="3400" dirty="0"/>
              <a:t>Shipping Delay</a:t>
            </a:r>
            <a:r>
              <a:rPr lang="en-US" sz="3400" kern="1200" dirty="0">
                <a:solidFill>
                  <a:schemeClr val="tx1"/>
                </a:solidFill>
                <a:latin typeface="+mj-lt"/>
                <a:ea typeface="+mj-ea"/>
                <a:cs typeface="+mj-cs"/>
              </a:rPr>
              <a:t> Days By Shipping Mode</a:t>
            </a:r>
          </a:p>
        </p:txBody>
      </p:sp>
      <p:sp>
        <p:nvSpPr>
          <p:cNvPr id="11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610C9B-BF06-EC12-9ADC-119007E1576C}"/>
              </a:ext>
            </a:extLst>
          </p:cNvPr>
          <p:cNvSpPr txBox="1"/>
          <p:nvPr/>
        </p:nvSpPr>
        <p:spPr>
          <a:xfrm>
            <a:off x="630936" y="2807208"/>
            <a:ext cx="3429000" cy="350591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900" dirty="0"/>
              <a:t>On average second class and standard class are the shipping modes that are mostly delivered late</a:t>
            </a:r>
          </a:p>
          <a:p>
            <a:pPr marL="57150"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Reach to our shipping provider to negotiate terms or optimize our shipping modes internal processes</a:t>
            </a:r>
          </a:p>
        </p:txBody>
      </p:sp>
      <p:pic>
        <p:nvPicPr>
          <p:cNvPr id="5" name="Picture 4" descr="A graph of a shipping schedule&#10;&#10;Description automatically generated with medium confidence">
            <a:extLst>
              <a:ext uri="{FF2B5EF4-FFF2-40B4-BE49-F238E27FC236}">
                <a16:creationId xmlns:a16="http://schemas.microsoft.com/office/drawing/2014/main" id="{0AA4F2C0-1807-2B0B-18F2-0B4FF56FEBE3}"/>
              </a:ext>
            </a:extLst>
          </p:cNvPr>
          <p:cNvPicPr>
            <a:picLocks noChangeAspect="1"/>
          </p:cNvPicPr>
          <p:nvPr/>
        </p:nvPicPr>
        <p:blipFill>
          <a:blip r:embed="rId3"/>
          <a:stretch>
            <a:fillRect/>
          </a:stretch>
        </p:blipFill>
        <p:spPr>
          <a:xfrm>
            <a:off x="4654296" y="609672"/>
            <a:ext cx="7537704" cy="5954785"/>
          </a:xfrm>
          <a:prstGeom prst="rect">
            <a:avLst/>
          </a:prstGeom>
        </p:spPr>
      </p:pic>
    </p:spTree>
    <p:extLst>
      <p:ext uri="{BB962C8B-B14F-4D97-AF65-F5344CB8AC3E}">
        <p14:creationId xmlns:p14="http://schemas.microsoft.com/office/powerpoint/2010/main" val="89800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7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714A4-8CCA-7AF9-6332-074D45E8A03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Analysis: Store Location &amp; Countries With Highest Average Shipping Delays (Days)</a:t>
            </a:r>
          </a:p>
        </p:txBody>
      </p:sp>
      <p:sp>
        <p:nvSpPr>
          <p:cNvPr id="108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map of the world with red dots&#10;&#10;Description automatically generated">
            <a:extLst>
              <a:ext uri="{FF2B5EF4-FFF2-40B4-BE49-F238E27FC236}">
                <a16:creationId xmlns:a16="http://schemas.microsoft.com/office/drawing/2014/main" id="{816DDE47-1BB8-60EE-F5AD-CA1ADF660F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040" y="2957688"/>
            <a:ext cx="5614416" cy="29756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A14B02-2B21-9E8E-649B-238DD59AE3DD}"/>
              </a:ext>
            </a:extLst>
          </p:cNvPr>
          <p:cNvPicPr>
            <a:picLocks noChangeAspect="1"/>
          </p:cNvPicPr>
          <p:nvPr/>
        </p:nvPicPr>
        <p:blipFill>
          <a:blip r:embed="rId4"/>
          <a:stretch>
            <a:fillRect/>
          </a:stretch>
        </p:blipFill>
        <p:spPr>
          <a:xfrm>
            <a:off x="5989941" y="2810591"/>
            <a:ext cx="6199011" cy="3238983"/>
          </a:xfrm>
          <a:prstGeom prst="rect">
            <a:avLst/>
          </a:prstGeom>
        </p:spPr>
      </p:pic>
    </p:spTree>
    <p:extLst>
      <p:ext uri="{BB962C8B-B14F-4D97-AF65-F5344CB8AC3E}">
        <p14:creationId xmlns:p14="http://schemas.microsoft.com/office/powerpoint/2010/main" val="161949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916B-486B-4FCB-46AA-5EC6ADF7FB8C}"/>
              </a:ext>
            </a:extLst>
          </p:cNvPr>
          <p:cNvSpPr>
            <a:spLocks noGrp="1"/>
          </p:cNvSpPr>
          <p:nvPr>
            <p:ph type="title"/>
          </p:nvPr>
        </p:nvSpPr>
        <p:spPr/>
        <p:txBody>
          <a:bodyPr/>
          <a:lstStyle/>
          <a:p>
            <a:r>
              <a:rPr lang="en-US"/>
              <a:t>Summary: Opportunities For Growth</a:t>
            </a:r>
            <a:endParaRPr lang="en-US" dirty="0"/>
          </a:p>
        </p:txBody>
      </p:sp>
      <p:graphicFrame>
        <p:nvGraphicFramePr>
          <p:cNvPr id="73" name="Content Placeholder 2">
            <a:extLst>
              <a:ext uri="{FF2B5EF4-FFF2-40B4-BE49-F238E27FC236}">
                <a16:creationId xmlns:a16="http://schemas.microsoft.com/office/drawing/2014/main" id="{52BE08DD-C3DA-17FD-6791-A36A5B2D1ADD}"/>
              </a:ext>
            </a:extLst>
          </p:cNvPr>
          <p:cNvGraphicFramePr>
            <a:graphicFrameLocks noGrp="1"/>
          </p:cNvGraphicFramePr>
          <p:nvPr>
            <p:ph idx="1"/>
            <p:extLst>
              <p:ext uri="{D42A27DB-BD31-4B8C-83A1-F6EECF244321}">
                <p14:modId xmlns:p14="http://schemas.microsoft.com/office/powerpoint/2010/main" val="40124532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67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456E2-D92A-49B6-8A68-D8D375B4443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kern="1200" dirty="0">
                <a:solidFill>
                  <a:schemeClr val="tx1"/>
                </a:solidFill>
                <a:latin typeface="+mj-lt"/>
                <a:ea typeface="+mj-ea"/>
                <a:cs typeface="+mj-cs"/>
              </a:rPr>
              <a:t>Thank You!</a:t>
            </a:r>
          </a:p>
        </p:txBody>
      </p:sp>
      <p:sp>
        <p:nvSpPr>
          <p:cNvPr id="2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40FE37-103E-FD97-E969-BD2EF2A44A52}"/>
              </a:ext>
            </a:extLst>
          </p:cNvPr>
          <p:cNvSpPr txBox="1"/>
          <p:nvPr/>
        </p:nvSpPr>
        <p:spPr>
          <a:xfrm>
            <a:off x="3543300" y="4937557"/>
            <a:ext cx="3990772" cy="369332"/>
          </a:xfrm>
          <a:prstGeom prst="rect">
            <a:avLst/>
          </a:prstGeom>
          <a:noFill/>
        </p:spPr>
        <p:txBody>
          <a:bodyPr wrap="none" rtlCol="0">
            <a:spAutoFit/>
          </a:bodyPr>
          <a:lstStyle/>
          <a:p>
            <a:r>
              <a:rPr lang="en-US" dirty="0"/>
              <a:t>We Look Forward To Working With You…</a:t>
            </a:r>
          </a:p>
        </p:txBody>
      </p:sp>
    </p:spTree>
    <p:extLst>
      <p:ext uri="{BB962C8B-B14F-4D97-AF65-F5344CB8AC3E}">
        <p14:creationId xmlns:p14="http://schemas.microsoft.com/office/powerpoint/2010/main" val="280207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0B9BC-17E9-5505-C2D6-3EB5682C6D6C}"/>
              </a:ext>
            </a:extLst>
          </p:cNvPr>
          <p:cNvSpPr>
            <a:spLocks noGrp="1"/>
          </p:cNvSpPr>
          <p:nvPr>
            <p:ph type="title"/>
          </p:nvPr>
        </p:nvSpPr>
        <p:spPr>
          <a:xfrm>
            <a:off x="635000" y="640823"/>
            <a:ext cx="3418659" cy="5583148"/>
          </a:xfrm>
        </p:spPr>
        <p:txBody>
          <a:bodyPr anchor="ctr">
            <a:normAutofit/>
          </a:bodyPr>
          <a:lstStyle/>
          <a:p>
            <a:r>
              <a:rPr lang="en-US" sz="5400" dirty="0"/>
              <a:t>Content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E50369-D5D1-22CE-CBC8-5016522CC2EF}"/>
              </a:ext>
            </a:extLst>
          </p:cNvPr>
          <p:cNvGraphicFramePr>
            <a:graphicFrameLocks noGrp="1"/>
          </p:cNvGraphicFramePr>
          <p:nvPr>
            <p:ph idx="1"/>
            <p:extLst>
              <p:ext uri="{D42A27DB-BD31-4B8C-83A1-F6EECF244321}">
                <p14:modId xmlns:p14="http://schemas.microsoft.com/office/powerpoint/2010/main" val="161266477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841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2143D-610C-2FD9-37DB-4F2D02DCC1E6}"/>
              </a:ext>
            </a:extLst>
          </p:cNvPr>
          <p:cNvSpPr>
            <a:spLocks noGrp="1"/>
          </p:cNvSpPr>
          <p:nvPr>
            <p:ph type="title"/>
          </p:nvPr>
        </p:nvSpPr>
        <p:spPr>
          <a:xfrm>
            <a:off x="838200" y="557188"/>
            <a:ext cx="10515600" cy="1133499"/>
          </a:xfrm>
        </p:spPr>
        <p:txBody>
          <a:bodyPr>
            <a:normAutofit/>
          </a:bodyPr>
          <a:lstStyle/>
          <a:p>
            <a:pPr algn="ctr"/>
            <a:r>
              <a:rPr lang="en-US" sz="5200"/>
              <a:t>The Problem Statement</a:t>
            </a:r>
          </a:p>
        </p:txBody>
      </p:sp>
      <p:graphicFrame>
        <p:nvGraphicFramePr>
          <p:cNvPr id="5" name="Diagram 4">
            <a:extLst>
              <a:ext uri="{FF2B5EF4-FFF2-40B4-BE49-F238E27FC236}">
                <a16:creationId xmlns:a16="http://schemas.microsoft.com/office/drawing/2014/main" id="{77817717-C1EE-C6BF-0EE5-89639EFB7B2E}"/>
              </a:ext>
            </a:extLst>
          </p:cNvPr>
          <p:cNvGraphicFramePr/>
          <p:nvPr>
            <p:extLst>
              <p:ext uri="{D42A27DB-BD31-4B8C-83A1-F6EECF244321}">
                <p14:modId xmlns:p14="http://schemas.microsoft.com/office/powerpoint/2010/main" val="23966970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33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5" name="Rectangle 116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D5C4D-B524-33B6-E13C-9C4D3FE76D3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Analysis: Profit Trend</a:t>
            </a:r>
          </a:p>
        </p:txBody>
      </p:sp>
      <p:sp>
        <p:nvSpPr>
          <p:cNvPr id="116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4BAF91A-9CF4-2866-4E2E-DEC327D0BB82}"/>
              </a:ext>
            </a:extLst>
          </p:cNvPr>
          <p:cNvSpPr txBox="1"/>
          <p:nvPr/>
        </p:nvSpPr>
        <p:spPr>
          <a:xfrm>
            <a:off x="630936" y="2794053"/>
            <a:ext cx="3618061"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Massive drop in the profit trend starting late 2017 and leading into 2018</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r>
              <a:rPr lang="en-US" sz="2200" dirty="0"/>
              <a:t>What happened ?</a:t>
            </a:r>
          </a:p>
        </p:txBody>
      </p:sp>
      <p:pic>
        <p:nvPicPr>
          <p:cNvPr id="1026" name="Picture 2" descr="A graph with a line&#10;&#10;Description automatically generated">
            <a:extLst>
              <a:ext uri="{FF2B5EF4-FFF2-40B4-BE49-F238E27FC236}">
                <a16:creationId xmlns:a16="http://schemas.microsoft.com/office/drawing/2014/main" id="{E49CC436-D621-5B74-3EC4-B7FC3049E5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48997" y="1283605"/>
            <a:ext cx="7766137" cy="429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58DF6-0B7C-9CEE-0A2F-CBCACFA6F53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Analysis: Profit Trend by Region</a:t>
            </a:r>
          </a:p>
        </p:txBody>
      </p:sp>
      <p:sp>
        <p:nvSpPr>
          <p:cNvPr id="104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BF13B0-F58A-BBB0-193F-0A8EBC48367B}"/>
              </a:ext>
            </a:extLst>
          </p:cNvPr>
          <p:cNvSpPr txBox="1"/>
          <p:nvPr/>
        </p:nvSpPr>
        <p:spPr>
          <a:xfrm>
            <a:off x="478535" y="2807208"/>
            <a:ext cx="4023361"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The superstore doesn’t have a reliable source stream of profits</a:t>
            </a:r>
          </a:p>
          <a:p>
            <a:pPr>
              <a:lnSpc>
                <a:spcPct val="90000"/>
              </a:lnSpc>
              <a:spcAft>
                <a:spcPts val="600"/>
              </a:spcAft>
            </a:pPr>
            <a:r>
              <a:rPr lang="en-US" sz="2200" dirty="0"/>
              <a:t> </a:t>
            </a:r>
          </a:p>
          <a:p>
            <a:pPr indent="-228600">
              <a:lnSpc>
                <a:spcPct val="90000"/>
              </a:lnSpc>
              <a:spcAft>
                <a:spcPts val="600"/>
              </a:spcAft>
              <a:buFont typeface="Arial" panose="020B0604020202020204" pitchFamily="34" charset="0"/>
              <a:buChar char="•"/>
            </a:pPr>
            <a:r>
              <a:rPr lang="en-US" sz="2200" dirty="0"/>
              <a:t>Profits comes from certain regions for a short period of time</a:t>
            </a:r>
          </a:p>
        </p:txBody>
      </p:sp>
      <p:pic>
        <p:nvPicPr>
          <p:cNvPr id="1026" name="Picture 2" descr="A graph with different colored lines&#10;&#10;Description automatically generated">
            <a:extLst>
              <a:ext uri="{FF2B5EF4-FFF2-40B4-BE49-F238E27FC236}">
                <a16:creationId xmlns:a16="http://schemas.microsoft.com/office/drawing/2014/main" id="{CF1E1EA8-8966-5118-EC29-799E7FF5EC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94157"/>
            <a:ext cx="7537704" cy="363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36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137A7-711F-4CA5-F45D-945943821AC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100" dirty="0"/>
              <a:t>H</a:t>
            </a:r>
            <a:r>
              <a:rPr lang="en-US" sz="6100" b="0" i="0" u="none" strike="noStrike" kern="1200" dirty="0">
                <a:solidFill>
                  <a:schemeClr val="tx1"/>
                </a:solidFill>
                <a:effectLst/>
                <a:latin typeface="+mj-lt"/>
                <a:ea typeface="+mj-ea"/>
                <a:cs typeface="+mj-cs"/>
              </a:rPr>
              <a:t>ow </a:t>
            </a:r>
            <a:r>
              <a:rPr lang="en-US" sz="6100" dirty="0"/>
              <a:t>C</a:t>
            </a:r>
            <a:r>
              <a:rPr lang="en-US" sz="6100" b="0" i="0" u="none" strike="noStrike" kern="1200" dirty="0">
                <a:solidFill>
                  <a:schemeClr val="tx1"/>
                </a:solidFill>
                <a:effectLst/>
                <a:latin typeface="+mj-lt"/>
                <a:ea typeface="+mj-ea"/>
                <a:cs typeface="+mj-cs"/>
              </a:rPr>
              <a:t>an </a:t>
            </a:r>
            <a:r>
              <a:rPr lang="en-US" sz="6100" dirty="0"/>
              <a:t>W</a:t>
            </a:r>
            <a:r>
              <a:rPr lang="en-US" sz="6100" b="0" i="0" u="none" strike="noStrike" kern="1200" dirty="0">
                <a:solidFill>
                  <a:schemeClr val="tx1"/>
                </a:solidFill>
                <a:effectLst/>
                <a:latin typeface="+mj-lt"/>
                <a:ea typeface="+mj-ea"/>
                <a:cs typeface="+mj-cs"/>
              </a:rPr>
              <a:t>e </a:t>
            </a:r>
            <a:r>
              <a:rPr lang="en-US" sz="6100" dirty="0"/>
              <a:t>M</a:t>
            </a:r>
            <a:r>
              <a:rPr lang="en-US" sz="6100" b="0" i="0" u="none" strike="noStrike" kern="1200" dirty="0">
                <a:solidFill>
                  <a:schemeClr val="tx1"/>
                </a:solidFill>
                <a:effectLst/>
                <a:latin typeface="+mj-lt"/>
                <a:ea typeface="+mj-ea"/>
                <a:cs typeface="+mj-cs"/>
              </a:rPr>
              <a:t>ake </a:t>
            </a:r>
            <a:r>
              <a:rPr lang="en-US" sz="6100" dirty="0"/>
              <a:t>T</a:t>
            </a:r>
            <a:r>
              <a:rPr lang="en-US" sz="6100" b="0" i="0" u="none" strike="noStrike" kern="1200" dirty="0">
                <a:solidFill>
                  <a:schemeClr val="tx1"/>
                </a:solidFill>
                <a:effectLst/>
                <a:latin typeface="+mj-lt"/>
                <a:ea typeface="+mj-ea"/>
                <a:cs typeface="+mj-cs"/>
              </a:rPr>
              <a:t>his </a:t>
            </a:r>
            <a:r>
              <a:rPr lang="en-US" sz="6100" dirty="0"/>
              <a:t>A</a:t>
            </a:r>
            <a:r>
              <a:rPr lang="en-US" sz="6100" b="0" i="0" u="none" strike="noStrike" kern="1200" dirty="0">
                <a:solidFill>
                  <a:schemeClr val="tx1"/>
                </a:solidFill>
                <a:effectLst/>
                <a:latin typeface="+mj-lt"/>
                <a:ea typeface="+mj-ea"/>
                <a:cs typeface="+mj-cs"/>
              </a:rPr>
              <a:t> Better Situation </a:t>
            </a:r>
            <a:r>
              <a:rPr lang="en-US" sz="6100" dirty="0"/>
              <a:t>F</a:t>
            </a:r>
            <a:r>
              <a:rPr lang="en-US" sz="6100" b="0" i="0" u="none" strike="noStrike" kern="1200" dirty="0">
                <a:solidFill>
                  <a:schemeClr val="tx1"/>
                </a:solidFill>
                <a:effectLst/>
                <a:latin typeface="+mj-lt"/>
                <a:ea typeface="+mj-ea"/>
                <a:cs typeface="+mj-cs"/>
              </a:rPr>
              <a:t>or </a:t>
            </a:r>
            <a:r>
              <a:rPr lang="en-US" sz="6100" dirty="0"/>
              <a:t>T</a:t>
            </a:r>
            <a:r>
              <a:rPr lang="en-US" sz="6100" b="0" i="0" u="none" strike="noStrike" kern="1200" dirty="0">
                <a:solidFill>
                  <a:schemeClr val="tx1"/>
                </a:solidFill>
                <a:effectLst/>
                <a:latin typeface="+mj-lt"/>
                <a:ea typeface="+mj-ea"/>
                <a:cs typeface="+mj-cs"/>
              </a:rPr>
              <a:t>he </a:t>
            </a:r>
            <a:r>
              <a:rPr lang="en-US" sz="6100" dirty="0"/>
              <a:t>S</a:t>
            </a:r>
            <a:r>
              <a:rPr lang="en-US" sz="6100" b="0" i="0" u="none" strike="noStrike" kern="1200" dirty="0">
                <a:solidFill>
                  <a:schemeClr val="tx1"/>
                </a:solidFill>
                <a:effectLst/>
                <a:latin typeface="+mj-lt"/>
                <a:ea typeface="+mj-ea"/>
                <a:cs typeface="+mj-cs"/>
              </a:rPr>
              <a:t>uperstore?</a:t>
            </a:r>
            <a:endParaRPr lang="en-US" sz="61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18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7D178-3960-8475-C920-C4E501EF7C2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dirty="0"/>
              <a:t>Analysis: Quantity Sold Per Product Category</a:t>
            </a:r>
          </a:p>
        </p:txBody>
      </p:sp>
      <p:sp>
        <p:nvSpPr>
          <p:cNvPr id="10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58DEA4-F10F-9808-F837-32085AE59C45}"/>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t>The main products sold are based around sporting goods</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Superstore should aim to focus the business around it</a:t>
            </a:r>
          </a:p>
        </p:txBody>
      </p:sp>
      <p:pic>
        <p:nvPicPr>
          <p:cNvPr id="3" name="Picture 2">
            <a:extLst>
              <a:ext uri="{FF2B5EF4-FFF2-40B4-BE49-F238E27FC236}">
                <a16:creationId xmlns:a16="http://schemas.microsoft.com/office/drawing/2014/main" id="{57B519DC-90C5-24FA-007B-EBDCA9DE033C}"/>
              </a:ext>
            </a:extLst>
          </p:cNvPr>
          <p:cNvPicPr>
            <a:picLocks noChangeAspect="1"/>
          </p:cNvPicPr>
          <p:nvPr/>
        </p:nvPicPr>
        <p:blipFill>
          <a:blip r:embed="rId2"/>
          <a:stretch>
            <a:fillRect/>
          </a:stretch>
        </p:blipFill>
        <p:spPr>
          <a:xfrm>
            <a:off x="4883670" y="0"/>
            <a:ext cx="7305282" cy="6889237"/>
          </a:xfrm>
          <a:prstGeom prst="rect">
            <a:avLst/>
          </a:prstGeom>
        </p:spPr>
      </p:pic>
    </p:spTree>
    <p:extLst>
      <p:ext uri="{BB962C8B-B14F-4D97-AF65-F5344CB8AC3E}">
        <p14:creationId xmlns:p14="http://schemas.microsoft.com/office/powerpoint/2010/main" val="77957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FA285-08C2-6C8A-F3B9-4319DFDD62B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a:solidFill>
                  <a:schemeClr val="tx1"/>
                </a:solidFill>
                <a:latin typeface="+mj-lt"/>
                <a:ea typeface="+mj-ea"/>
                <a:cs typeface="+mj-cs"/>
              </a:rPr>
              <a:t>Analysis: Products Most Frequently In Pair </a:t>
            </a:r>
          </a:p>
        </p:txBody>
      </p:sp>
      <p:sp>
        <p:nvSpPr>
          <p:cNvPr id="207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graph with blue and white lines&#10;&#10;Description automatically generated">
            <a:extLst>
              <a:ext uri="{FF2B5EF4-FFF2-40B4-BE49-F238E27FC236}">
                <a16:creationId xmlns:a16="http://schemas.microsoft.com/office/drawing/2014/main" id="{64FC541D-61D1-AFD8-10FE-44748EA5A8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997" y="1940702"/>
            <a:ext cx="11993408" cy="49172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3AFE3B-BA94-0107-4467-36048A7268A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77597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A0F1D-51EA-DF92-2C45-A209A337D74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dirty="0">
                <a:solidFill>
                  <a:schemeClr val="tx1"/>
                </a:solidFill>
                <a:latin typeface="+mj-lt"/>
                <a:ea typeface="+mj-ea"/>
                <a:cs typeface="+mj-cs"/>
              </a:rPr>
              <a:t>Marketing Analysis: Best Time for Ads</a:t>
            </a:r>
            <a:br>
              <a:rPr lang="en-US" sz="5600" kern="1200" dirty="0">
                <a:solidFill>
                  <a:schemeClr val="tx1"/>
                </a:solidFill>
                <a:latin typeface="+mj-lt"/>
                <a:ea typeface="+mj-ea"/>
                <a:cs typeface="+mj-cs"/>
              </a:rPr>
            </a:br>
            <a:r>
              <a:rPr lang="en-US" sz="1500" kern="1200" dirty="0">
                <a:solidFill>
                  <a:schemeClr val="tx1"/>
                </a:solidFill>
                <a:latin typeface="+mj-lt"/>
                <a:ea typeface="+mj-ea"/>
                <a:cs typeface="+mj-cs"/>
              </a:rPr>
              <a:t>(Based On When Most </a:t>
            </a:r>
            <a:r>
              <a:rPr lang="en-US" sz="1500" dirty="0"/>
              <a:t>O</a:t>
            </a:r>
            <a:r>
              <a:rPr lang="en-US" sz="1500" kern="1200" dirty="0">
                <a:solidFill>
                  <a:schemeClr val="tx1"/>
                </a:solidFill>
                <a:latin typeface="+mj-lt"/>
                <a:ea typeface="+mj-ea"/>
                <a:cs typeface="+mj-cs"/>
              </a:rPr>
              <a:t>f </a:t>
            </a:r>
            <a:r>
              <a:rPr lang="en-US" sz="1500" dirty="0"/>
              <a:t>T</a:t>
            </a:r>
            <a:r>
              <a:rPr lang="en-US" sz="1500" kern="1200" dirty="0">
                <a:solidFill>
                  <a:schemeClr val="tx1"/>
                </a:solidFill>
                <a:latin typeface="+mj-lt"/>
                <a:ea typeface="+mj-ea"/>
                <a:cs typeface="+mj-cs"/>
              </a:rPr>
              <a:t>he </a:t>
            </a:r>
            <a:r>
              <a:rPr lang="en-US" sz="1500" dirty="0"/>
              <a:t>O</a:t>
            </a:r>
            <a:r>
              <a:rPr lang="en-US" sz="1500" kern="1200" dirty="0">
                <a:solidFill>
                  <a:schemeClr val="tx1"/>
                </a:solidFill>
                <a:latin typeface="+mj-lt"/>
                <a:ea typeface="+mj-ea"/>
                <a:cs typeface="+mj-cs"/>
              </a:rPr>
              <a:t>rders </a:t>
            </a:r>
            <a:r>
              <a:rPr lang="en-US" sz="1500" dirty="0"/>
              <a:t>A</a:t>
            </a:r>
            <a:r>
              <a:rPr lang="en-US" sz="1500" kern="1200" dirty="0">
                <a:solidFill>
                  <a:schemeClr val="tx1"/>
                </a:solidFill>
                <a:latin typeface="+mj-lt"/>
                <a:ea typeface="+mj-ea"/>
                <a:cs typeface="+mj-cs"/>
              </a:rPr>
              <a:t>re </a:t>
            </a:r>
            <a:r>
              <a:rPr lang="en-US" sz="1500" dirty="0"/>
              <a:t>M</a:t>
            </a:r>
            <a:r>
              <a:rPr lang="en-US" sz="1500" kern="1200" dirty="0">
                <a:solidFill>
                  <a:schemeClr val="tx1"/>
                </a:solidFill>
                <a:latin typeface="+mj-lt"/>
                <a:ea typeface="+mj-ea"/>
                <a:cs typeface="+mj-cs"/>
              </a:rPr>
              <a:t>ade)</a:t>
            </a:r>
          </a:p>
        </p:txBody>
      </p:sp>
      <p:sp>
        <p:nvSpPr>
          <p:cNvPr id="104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a line&#10;&#10;Description automatically generated">
            <a:extLst>
              <a:ext uri="{FF2B5EF4-FFF2-40B4-BE49-F238E27FC236}">
                <a16:creationId xmlns:a16="http://schemas.microsoft.com/office/drawing/2014/main" id="{9C76B717-CFB2-46D0-F93B-9317A354E6D3}"/>
              </a:ext>
            </a:extLst>
          </p:cNvPr>
          <p:cNvPicPr>
            <a:picLocks noChangeAspect="1"/>
          </p:cNvPicPr>
          <p:nvPr/>
        </p:nvPicPr>
        <p:blipFill>
          <a:blip r:embed="rId2"/>
          <a:stretch>
            <a:fillRect/>
          </a:stretch>
        </p:blipFill>
        <p:spPr>
          <a:xfrm>
            <a:off x="638881" y="2854071"/>
            <a:ext cx="10867739" cy="3586353"/>
          </a:xfrm>
          <a:prstGeom prst="rect">
            <a:avLst/>
          </a:prstGeom>
        </p:spPr>
      </p:pic>
      <p:sp>
        <p:nvSpPr>
          <p:cNvPr id="4" name="TextBox 3">
            <a:extLst>
              <a:ext uri="{FF2B5EF4-FFF2-40B4-BE49-F238E27FC236}">
                <a16:creationId xmlns:a16="http://schemas.microsoft.com/office/drawing/2014/main" id="{2553048A-3414-7A34-6A47-4071A47988D0}"/>
              </a:ext>
            </a:extLst>
          </p:cNvPr>
          <p:cNvSpPr txBox="1"/>
          <p:nvPr/>
        </p:nvSpPr>
        <p:spPr>
          <a:xfrm>
            <a:off x="1753071" y="2256404"/>
            <a:ext cx="1817421" cy="369332"/>
          </a:xfrm>
          <a:prstGeom prst="rect">
            <a:avLst/>
          </a:prstGeom>
          <a:noFill/>
        </p:spPr>
        <p:txBody>
          <a:bodyPr wrap="none" rtlCol="0">
            <a:spAutoFit/>
          </a:bodyPr>
          <a:lstStyle/>
          <a:p>
            <a:r>
              <a:rPr lang="en-US" dirty="0"/>
              <a:t>Month: Feb - Aug</a:t>
            </a:r>
          </a:p>
        </p:txBody>
      </p:sp>
      <p:sp>
        <p:nvSpPr>
          <p:cNvPr id="5" name="TextBox 4">
            <a:extLst>
              <a:ext uri="{FF2B5EF4-FFF2-40B4-BE49-F238E27FC236}">
                <a16:creationId xmlns:a16="http://schemas.microsoft.com/office/drawing/2014/main" id="{9F36EABE-B63F-EC29-0CEE-4D780F79A64C}"/>
              </a:ext>
            </a:extLst>
          </p:cNvPr>
          <p:cNvSpPr txBox="1"/>
          <p:nvPr/>
        </p:nvSpPr>
        <p:spPr>
          <a:xfrm>
            <a:off x="5323562" y="2251829"/>
            <a:ext cx="1798441" cy="369332"/>
          </a:xfrm>
          <a:prstGeom prst="rect">
            <a:avLst/>
          </a:prstGeom>
          <a:noFill/>
        </p:spPr>
        <p:txBody>
          <a:bodyPr wrap="square" rtlCol="0">
            <a:spAutoFit/>
          </a:bodyPr>
          <a:lstStyle/>
          <a:p>
            <a:r>
              <a:rPr lang="en-US" dirty="0"/>
              <a:t>Days: Wed – Sun</a:t>
            </a:r>
          </a:p>
        </p:txBody>
      </p:sp>
      <p:sp>
        <p:nvSpPr>
          <p:cNvPr id="6" name="TextBox 5">
            <a:extLst>
              <a:ext uri="{FF2B5EF4-FFF2-40B4-BE49-F238E27FC236}">
                <a16:creationId xmlns:a16="http://schemas.microsoft.com/office/drawing/2014/main" id="{A63AC2AD-8D5F-41AC-B0F3-E37284B82F09}"/>
              </a:ext>
            </a:extLst>
          </p:cNvPr>
          <p:cNvSpPr txBox="1"/>
          <p:nvPr/>
        </p:nvSpPr>
        <p:spPr>
          <a:xfrm>
            <a:off x="8379702" y="2251829"/>
            <a:ext cx="2787173" cy="369332"/>
          </a:xfrm>
          <a:prstGeom prst="rect">
            <a:avLst/>
          </a:prstGeom>
          <a:noFill/>
        </p:spPr>
        <p:txBody>
          <a:bodyPr wrap="none" rtlCol="0">
            <a:spAutoFit/>
          </a:bodyPr>
          <a:lstStyle/>
          <a:p>
            <a:r>
              <a:rPr lang="en-US" dirty="0"/>
              <a:t>Hours: 3 – 4am &amp; 9 – 11am</a:t>
            </a:r>
          </a:p>
        </p:txBody>
      </p:sp>
    </p:spTree>
    <p:extLst>
      <p:ext uri="{BB962C8B-B14F-4D97-AF65-F5344CB8AC3E}">
        <p14:creationId xmlns:p14="http://schemas.microsoft.com/office/powerpoint/2010/main" val="4064956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8929</TotalTime>
  <Words>1116</Words>
  <Application>Microsoft Macintosh PowerPoint</Application>
  <PresentationFormat>Widescreen</PresentationFormat>
  <Paragraphs>96</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Global Superstore Business Analysis: Better Business For Tomorrow</vt:lpstr>
      <vt:lpstr>Content</vt:lpstr>
      <vt:lpstr>The Problem Statement</vt:lpstr>
      <vt:lpstr>Analysis: Profit Trend</vt:lpstr>
      <vt:lpstr>Analysis: Profit Trend by Region</vt:lpstr>
      <vt:lpstr>How Can We Make This A Better Situation For The Superstore?</vt:lpstr>
      <vt:lpstr>Analysis: Quantity Sold Per Product Category</vt:lpstr>
      <vt:lpstr>Analysis: Products Most Frequently In Pair </vt:lpstr>
      <vt:lpstr>Marketing Analysis: Best Time for Ads (Based On When Most Of The Orders Are Made)</vt:lpstr>
      <vt:lpstr>Effective Prices of Products</vt:lpstr>
      <vt:lpstr>Product Combo Expected Sales</vt:lpstr>
      <vt:lpstr>Best Places for The Combo Product (Based On Places With Top Orders)</vt:lpstr>
      <vt:lpstr>Analysis: Shipping Delivery Status </vt:lpstr>
      <vt:lpstr>Analysis: Average Percentage of Late Deliveries</vt:lpstr>
      <vt:lpstr>Analysis: Shipping Delay Days By Shipping Mode</vt:lpstr>
      <vt:lpstr>Analysis: Store Location &amp; Countries With Highest Average Shipping Delays (Days)</vt:lpstr>
      <vt:lpstr>Summary: Opportunities For Growth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Superstore Business Analysis: Better Business For Tomorrow</dc:title>
  <dc:creator>STEVEN R FERNANDEZ</dc:creator>
  <cp:lastModifiedBy>STEVEN R FERNANDEZ</cp:lastModifiedBy>
  <cp:revision>1</cp:revision>
  <dcterms:created xsi:type="dcterms:W3CDTF">2023-11-23T20:02:21Z</dcterms:created>
  <dcterms:modified xsi:type="dcterms:W3CDTF">2023-12-20T23:13:26Z</dcterms:modified>
</cp:coreProperties>
</file>