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76E-C501-4388-D099-27E025C89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CD8EF-3F10-F8E0-63FB-597847F3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3D90-F13D-EB8B-6FA3-32054760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25F6-9A0A-1F31-3C33-3FF26C8B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9999-4030-E2CF-8444-D6D1A546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CEC2-FA38-E9AF-55CE-9F3285FB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68E95-38E1-4A53-671A-1D09A3F2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D75C-E675-39F4-B11C-D37F0381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7805-A206-5622-63F9-A9093D40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77D1-0978-BF27-56D0-1BED7E13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29824-31C9-7E18-3268-CE7ED419D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C8C9C-6962-BDD9-388A-C17A6723D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8109-647B-088A-E9AA-1770408B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9A73-7EE0-2AE0-67A6-AD5ADF71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C6A1-66AA-C693-F378-C1403285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3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7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CB1C-EE48-2915-D746-B83C7B8A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C88C-4D33-AB5B-35E8-0B91E347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1F2E-4DF6-CF1C-7B72-5CDF1BE2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1664-BBB7-B2A5-94E4-9770674E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279B-B59B-A99C-97F1-7B149DD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2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3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2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823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9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04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8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7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CB1C-EE48-2915-D746-B83C7B8A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C88C-4D33-AB5B-35E8-0B91E347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1F2E-4DF6-CF1C-7B72-5CDF1BE2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1664-BBB7-B2A5-94E4-9770674E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279B-B59B-A99C-97F1-7B149DD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5853-8041-BB96-31A5-CDDCAB1C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C5BE4-3688-B3B7-BD6E-CDC8FA5C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A697-D167-81EE-CA4F-99A2CD41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D22F-DDF7-B52E-7503-1687D25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F7D3-BF26-DB53-459C-45DFBBCB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6000-BC29-4643-AE7E-34437FD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0812-A235-F97A-99DE-4C285FC6C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7871-86F8-AB2B-74F4-11F1DBC1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3F12-504E-280A-B7E7-0C8D628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78A5-4D26-F544-769B-47E21370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B3EF-07CD-0E9F-5A4F-85981980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F0BE-B0A8-F6AB-A3DC-D59612AF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D9A8-6DC1-6958-A63E-CC929450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9F74-52CB-6CF1-F42C-C2542161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CAF95-F1D3-E030-1D46-AF786C7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09E9-F012-7E26-742A-E7E7A2BA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D2EFC-36A1-ADBF-BE31-10CB33BF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BADC7-F3EB-4C87-6958-7056E17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EFD5D-5150-5CE3-E9A2-FC76B84F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8118-FD39-D542-0326-82AF7BD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DE9AC-1443-8B3C-8E0C-61299CF9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CAAD-AE29-B02B-EB51-540613D5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A4442-821E-CE55-79DC-1C6E448A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D76E1-ACAA-5A83-85D4-0BCEB232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7DC38-198B-6309-086A-4325650B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D323F-1492-67C4-7EBF-F70116A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1B4F-41FC-9FDF-9C56-C5CBA08F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BAD6-08D1-47C3-C6C0-9876CB1A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193-A4C8-6778-B7CD-529ED35C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A533-AEBE-DF70-7E7A-C2516CD4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7C9B-D99E-20B8-6899-3135FB1F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2881-22F7-1F5C-61A1-2CBB4CB1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518E-4898-A9FE-D7CB-20B0FC7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45035-4740-6662-21CB-00CBEB16D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12E9-154C-AEB7-BC0C-8B424730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8410-6948-D3C0-505A-BC16352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2445-5641-149E-F123-CAF89970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EDDD-D95F-8498-9211-1895FC6C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0A859-6058-D675-09C4-D6136F46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AC11-7BB2-CF65-7228-B98F5BFF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6D41-DEC6-E602-57F2-C71F8D8D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E931-CA88-7D21-0C84-05C6926D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4206-3382-EFA5-797F-331935AC0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7172C3-463D-4DED-9A29-22C03DDA79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DFADC6-74AD-4738-A375-273A511B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237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A0F77-D9D9-099F-960F-969ED4A4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9725730" cy="2226769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C</a:t>
            </a:r>
            <a:r>
              <a:rPr lang="en-US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ustomer Demographics and Purchasing Patterns Analysis</a:t>
            </a:r>
            <a:br>
              <a:rPr lang="en-US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br>
              <a:rPr lang="en-US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of Customer Behavior and Sales Trends</a:t>
            </a: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66B7D-3B96-989C-18B3-A5FC471D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9725730" cy="248721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By 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Ayon Kumar Das</a:t>
            </a:r>
          </a:p>
        </p:txBody>
      </p:sp>
    </p:spTree>
    <p:extLst>
      <p:ext uri="{BB962C8B-B14F-4D97-AF65-F5344CB8AC3E}">
        <p14:creationId xmlns:p14="http://schemas.microsoft.com/office/powerpoint/2010/main" val="230044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EF24-426F-E0C3-2306-B2BA5828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8000" b="1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372197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A50-0B4F-67B0-04CD-6C612FC6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esentation Skills Archives - Real learning, for a change">
            <a:extLst>
              <a:ext uri="{FF2B5EF4-FFF2-40B4-BE49-F238E27FC236}">
                <a16:creationId xmlns:a16="http://schemas.microsoft.com/office/drawing/2014/main" id="{EBAE5AF6-D87D-6E78-D52D-10929971E3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90" y="1281320"/>
            <a:ext cx="4709820" cy="42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3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46D1-909D-17C7-E96F-458FFEA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40E6-7F65-9CAB-D1DA-7A9D4B73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716946"/>
            <a:ext cx="10364452" cy="342410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Objective: To analyze customer demographics to understand their purchasing patterns and provide strategic recommendations for targeted marketing.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Importance: Understanding customer behavior is crucial for optimizing marketing efforts and improving customer </a:t>
            </a:r>
            <a:r>
              <a:rPr lang="en-US" sz="2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engagement.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D00B-F893-D2DE-ECF1-2FC94435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022"/>
            <a:ext cx="10515600" cy="1325563"/>
          </a:xfrm>
        </p:spPr>
        <p:txBody>
          <a:bodyPr>
            <a:noAutofit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67D1-FB56-2AAD-04FB-D38F1FE1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393" y="2252037"/>
            <a:ext cx="6327213" cy="307322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Datasets Used: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Customers: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dbo.proj_customers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Sales: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dbo.proj_sales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Products: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dbo.proj_products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6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D302-3671-ADD0-40D3-2F9DDBAB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</a:t>
            </a: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Segmented customers based on age groups</a:t>
            </a:r>
            <a:endParaRPr lang="en-US" sz="3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customer segmentation&#10;&#10;Description automatically generated">
            <a:extLst>
              <a:ext uri="{FF2B5EF4-FFF2-40B4-BE49-F238E27FC236}">
                <a16:creationId xmlns:a16="http://schemas.microsoft.com/office/drawing/2014/main" id="{1567AF3C-2BBB-C42D-1EFC-5098D502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17343"/>
            <a:ext cx="6780700" cy="42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0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C90C9-9F90-A7AE-DFFD-AF35F5F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Purchasing Patterns Analysis - Purchase Frequency</a:t>
            </a:r>
            <a:br>
              <a:rPr lang="en-US" sz="33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3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Analysis of how often different age groups make purchases</a:t>
            </a:r>
            <a:endParaRPr lang="en-US" sz="3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showing the purchase frequency&#10;&#10;Description automatically generated">
            <a:extLst>
              <a:ext uri="{FF2B5EF4-FFF2-40B4-BE49-F238E27FC236}">
                <a16:creationId xmlns:a16="http://schemas.microsoft.com/office/drawing/2014/main" id="{34EB7485-540B-362B-B364-17A399028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83439"/>
            <a:ext cx="6780700" cy="42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F88-9A41-C5E9-A8CD-F0381F63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Purchasing Patterns Analysis - Average Order Value</a:t>
            </a:r>
            <a:br>
              <a:rPr lang="en-US" sz="23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3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Average spending of different age groups</a:t>
            </a:r>
            <a:endParaRPr lang="en-US" sz="2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showing the average order of value by age group&#10;&#10;Description automatically generated">
            <a:extLst>
              <a:ext uri="{FF2B5EF4-FFF2-40B4-BE49-F238E27FC236}">
                <a16:creationId xmlns:a16="http://schemas.microsoft.com/office/drawing/2014/main" id="{312B3A22-D9CA-B8AD-5F74-6FD11C82E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83439"/>
            <a:ext cx="6780700" cy="42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B21C-65CA-E369-CE5A-6DFF17EA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Seasonal Trends</a:t>
            </a:r>
            <a:b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Examination of seasonal trends in purchasing behavior</a:t>
            </a:r>
            <a:b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sales&#10;&#10;Description automatically generated">
            <a:extLst>
              <a:ext uri="{FF2B5EF4-FFF2-40B4-BE49-F238E27FC236}">
                <a16:creationId xmlns:a16="http://schemas.microsoft.com/office/drawing/2014/main" id="{0FB0B01E-2E25-C04E-A402-B6FA871D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47825"/>
            <a:ext cx="6780700" cy="45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0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63D1-0E2F-F97F-EF49-20C22B69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78" y="945116"/>
            <a:ext cx="10515600" cy="1325563"/>
          </a:xfrm>
        </p:spPr>
        <p:txBody>
          <a:bodyPr>
            <a:noAutofit/>
          </a:bodyPr>
          <a:lstStyle/>
          <a:p>
            <a:r>
              <a:rPr lang="en-US" sz="4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Slide 9: Insights</a:t>
            </a:r>
            <a:br>
              <a:rPr lang="en-US" sz="4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CD9E-3550-4A8E-A9A7-241BB5ED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265" y="2531020"/>
            <a:ext cx="9937786" cy="2761697"/>
          </a:xfrm>
        </p:spPr>
        <p:txBody>
          <a:bodyPr>
            <a:normAutofit fontScale="85000" lnSpcReduction="1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Segmentation: The majority of customers are in the 65+ age group.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Purchase Frequency: Higher purchase frequency in the 65+ age group.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Order Value: Relatively consistent across age groups.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Seasonal Trends: Identified peak purchasing periods during holiday months.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2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C31E-D7A0-21CA-2729-31FEDF48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4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br>
              <a:rPr lang="en-US" sz="4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D452-5461-D963-B686-812E700E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348140"/>
            <a:ext cx="10515600" cy="4351338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Marketing Strategies: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on the 65+ age group with tailored marketing campaigns.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stock of top-selling products during peak months.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personalized marketing strategies for different age 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235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Tw Cen MT</vt:lpstr>
      <vt:lpstr>Wingdings</vt:lpstr>
      <vt:lpstr>Office Theme</vt:lpstr>
      <vt:lpstr>Droplet</vt:lpstr>
      <vt:lpstr>Customer Demographics and Purchasing Patterns Analysis  An In-depth Analysis of Customer Behavior and Sales Trends </vt:lpstr>
      <vt:lpstr>PowerPoint Presentation</vt:lpstr>
      <vt:lpstr>Data Sources </vt:lpstr>
      <vt:lpstr>Customer Segmentation  Segmented customers based on age groups</vt:lpstr>
      <vt:lpstr>Purchasing Patterns Analysis - Purchase Frequency  Analysis of how often different age groups make purchases</vt:lpstr>
      <vt:lpstr>Purchasing Patterns Analysis - Average Order Value  Average spending of different age groups</vt:lpstr>
      <vt:lpstr>Seasonal Trends  Examination of seasonal trends in purchasing behavior </vt:lpstr>
      <vt:lpstr>Slide 9: Insights </vt:lpstr>
      <vt:lpstr>  Recommendations </vt:lpstr>
      <vt:lpstr>What ELSE?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AYON K DAS</dc:creator>
  <cp:lastModifiedBy>AYON K DAS</cp:lastModifiedBy>
  <cp:revision>2</cp:revision>
  <dcterms:created xsi:type="dcterms:W3CDTF">2024-07-01T20:42:10Z</dcterms:created>
  <dcterms:modified xsi:type="dcterms:W3CDTF">2024-07-01T23:11:35Z</dcterms:modified>
</cp:coreProperties>
</file>