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149E-88E0-8088-7F17-BC7ED8BF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878EA-B166-2A2E-BC90-D70AC057A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6493-4F83-9DED-9B50-F80E5C1A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55A5-E3E0-F74C-583E-C44FA0F9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AD73-E5DB-B5F2-2046-4AF1017B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5CA5-CC10-A6A8-F389-F71CEE69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65CF-021C-D922-59FD-8F0258C1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860B-F095-4371-6A54-4C741AD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17A0-6245-5EB6-F62C-64014210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440C-D4B5-FCEC-1F52-2D149C5E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D4F76-98FC-6F63-70E9-D55C4A9FC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4835D-8A3D-DDF1-9C0A-94A0E2AA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59C8-BD11-F0AE-C69A-3080C79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096E-55B5-8091-1703-0D861D94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B941-77A6-F43D-D08D-5C01214B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9927-CA7D-55E1-1D60-011119A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FDBB-CCB4-1E03-89A5-E4B9B9AF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0FC6-D1EF-F160-7D5D-D8D70878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DC75-3214-374A-1703-05E64F4D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C9D2-F6DA-464E-368A-E75E6855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287F-D0CF-268A-6D31-62810A94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49AD-1EF3-61E4-0CA5-131A9DB7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A52A-D09E-73CC-8F37-29F89D06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A4FF-4BC9-79D1-D223-91B53687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164A-46DF-BB31-4B6B-E80375DE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8344-84E4-E504-E1E9-A80972D4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0E3-B853-9F1D-1763-1CF75182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9323-29BB-8D18-38CD-A1A0CE5FC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BCE1-4796-1163-5032-AFDF673A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19CA-1787-1034-8EA9-500F11E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2620-8779-C237-DF3D-792C4194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D076-A508-99F5-A700-5EB9DDE7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0B7-9D74-3D16-3F05-879B9628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490D-9E6A-64F7-0E66-278624B9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3D818-9C47-6EFE-8E0C-D20BDB40E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AF051-CDD6-98F0-DA4C-E9946AEB6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A81AD-C5A9-FD15-DD14-35893D2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4AA57-5655-3D45-D164-8B01EE97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C0D17-108E-5157-C3AF-8C4794F7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3737-6E4A-B1DD-EDE0-AC9A785F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C94B-5CC5-4B60-C2E8-448485F5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44EA6-B889-8A2D-0876-E479EAFB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1E81-3F4F-FFC1-1338-D702F225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44B4-5AD9-F86E-D4D2-1AD5563C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96684-AA59-8DD4-2903-0B8777E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9B69-B087-91A8-4CB8-FE402C5E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9D4-61DC-93E2-0FC6-718F33DC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1B23-7F71-6B67-66AB-7D12AC16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8C8C-54B1-4692-3E98-EA833EFF3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0B34-AF80-2F52-DC47-55CF4E8C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0A96-A58C-BB79-6721-1DAF4F3D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2F737-8778-8FA7-9BF4-CD101807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8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EF27-81AF-4B02-69C2-1CFFA47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56972-73E3-C13C-A727-5C1E58EBB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4B499-7E2A-7B38-629A-30F5EBFF2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AF2D4-14AE-C787-9FEE-CB7B4E2B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744A-81BB-0D78-2E0E-74852FD5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C2A38-FE71-6E99-7345-4AEEBEC3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ECB0-029E-53DE-42E8-2AD85EBF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1140-C0AF-6EE4-4E42-02737E14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B4E4-9E9A-79B0-F7E0-D7788551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864EC-F9B9-494C-9039-A355CAFFE608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4CA-7727-8B5A-C57B-D78B8D7E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BC91-7F6F-2146-AC78-9D0E6FB56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47C61-DF45-44C4-A474-C6E2DE8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EFF-6ED2-61DE-BBCF-025E9B665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Quarterly Profit Analysis by Country and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D5BC3-D511-695E-0944-AC85885BE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6D72-FCA0-455E-81E2-5F220158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Profit by Country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741367B-1A08-CA3E-F535-6EC3AA604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87" y="1690688"/>
            <a:ext cx="9004300" cy="5332787"/>
          </a:xfrm>
        </p:spPr>
      </p:pic>
    </p:spTree>
    <p:extLst>
      <p:ext uri="{BB962C8B-B14F-4D97-AF65-F5344CB8AC3E}">
        <p14:creationId xmlns:p14="http://schemas.microsoft.com/office/powerpoint/2010/main" val="344004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A08E-8FA6-EBC8-7679-0306F3C4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Products by profit</a:t>
            </a:r>
          </a:p>
        </p:txBody>
      </p:sp>
      <p:pic>
        <p:nvPicPr>
          <p:cNvPr id="5" name="Content Placeholder 4" descr="A blue and white graph&#10;&#10;Description automatically generated">
            <a:extLst>
              <a:ext uri="{FF2B5EF4-FFF2-40B4-BE49-F238E27FC236}">
                <a16:creationId xmlns:a16="http://schemas.microsoft.com/office/drawing/2014/main" id="{5E45EB4F-474B-62C2-B231-8CED9C99D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83" y="1797787"/>
            <a:ext cx="9149289" cy="4695088"/>
          </a:xfrm>
        </p:spPr>
      </p:pic>
    </p:spTree>
    <p:extLst>
      <p:ext uri="{BB962C8B-B14F-4D97-AF65-F5344CB8AC3E}">
        <p14:creationId xmlns:p14="http://schemas.microsoft.com/office/powerpoint/2010/main" val="261931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8DE-9B47-3CFB-D35E-5685AD01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 Focus on the top 5 countries with the highest profit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Develop customized marketing campaigns for these countries</a:t>
            </a:r>
          </a:p>
        </p:txBody>
      </p:sp>
      <p:pic>
        <p:nvPicPr>
          <p:cNvPr id="5" name="Content Placeholder 4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9AE4F40E-1AB9-E158-CDDF-30705CE2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53" y="1775637"/>
            <a:ext cx="7742664" cy="4413214"/>
          </a:xfrm>
        </p:spPr>
      </p:pic>
    </p:spTree>
    <p:extLst>
      <p:ext uri="{BB962C8B-B14F-4D97-AF65-F5344CB8AC3E}">
        <p14:creationId xmlns:p14="http://schemas.microsoft.com/office/powerpoint/2010/main" val="7543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C7E2-971F-F08C-B0CA-452334E7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 Focus on quarters with profits below the average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Design and launch promotional offers during these low-profit quarters to stimulate demand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977060-AE2B-4B38-B7C0-FA03C432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15" y="2010789"/>
            <a:ext cx="3052254" cy="4410912"/>
          </a:xfrm>
          <a:prstGeom prst="rect">
            <a:avLst/>
          </a:prstGeom>
        </p:spPr>
      </p:pic>
      <p:pic>
        <p:nvPicPr>
          <p:cNvPr id="11" name="Content Placeholder 10" descr="A bar chart with different colored rectangles&#10;&#10;Description automatically generated">
            <a:extLst>
              <a:ext uri="{FF2B5EF4-FFF2-40B4-BE49-F238E27FC236}">
                <a16:creationId xmlns:a16="http://schemas.microsoft.com/office/drawing/2014/main" id="{6D8BA98D-04D7-F679-9576-728FC2AFA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03" y="1955297"/>
            <a:ext cx="6739592" cy="4280063"/>
          </a:xfrm>
        </p:spPr>
      </p:pic>
    </p:spTree>
    <p:extLst>
      <p:ext uri="{BB962C8B-B14F-4D97-AF65-F5344CB8AC3E}">
        <p14:creationId xmlns:p14="http://schemas.microsoft.com/office/powerpoint/2010/main" val="11225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4772-E396-3D0F-AFED-9994C288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Bundling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A40A-CB1D-EE9B-E6E4-8501E4E4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Plan: Use top-selling products and complementary products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Action: Create bundled offers combining these products</a:t>
            </a:r>
          </a:p>
        </p:txBody>
      </p:sp>
    </p:spTree>
    <p:extLst>
      <p:ext uri="{BB962C8B-B14F-4D97-AF65-F5344CB8AC3E}">
        <p14:creationId xmlns:p14="http://schemas.microsoft.com/office/powerpoint/2010/main" val="5462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Questions GIFs - Get the best gif on GIFER">
            <a:extLst>
              <a:ext uri="{FF2B5EF4-FFF2-40B4-BE49-F238E27FC236}">
                <a16:creationId xmlns:a16="http://schemas.microsoft.com/office/drawing/2014/main" id="{19012D4C-F894-62DF-80D6-D1CFA1474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250" y="2994782"/>
            <a:ext cx="38954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6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Quarterly Profit Analysis by Country and Product</vt:lpstr>
      <vt:lpstr>Quarterly Profit by Country</vt:lpstr>
      <vt:lpstr>Top 10 Products by profit</vt:lpstr>
      <vt:lpstr>Plan: Focus on the top 5 countries with the highest profit  Action: Develop customized marketing campaigns for these countries</vt:lpstr>
      <vt:lpstr>Plan: Focus on quarters with profits below the average  Action: Design and launch promotional offers during these low-profit quarters to stimulate demand</vt:lpstr>
      <vt:lpstr>Product Bundling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AYON K DAS</dc:creator>
  <cp:lastModifiedBy>AYON K DAS</cp:lastModifiedBy>
  <cp:revision>3</cp:revision>
  <dcterms:created xsi:type="dcterms:W3CDTF">2024-07-05T15:04:58Z</dcterms:created>
  <dcterms:modified xsi:type="dcterms:W3CDTF">2024-07-05T18:19:24Z</dcterms:modified>
</cp:coreProperties>
</file>