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2"/>
  </p:notesMasterIdLst>
  <p:sldIdLst>
    <p:sldId id="256" r:id="rId5"/>
    <p:sldId id="324" r:id="rId6"/>
    <p:sldId id="323" r:id="rId7"/>
    <p:sldId id="259" r:id="rId8"/>
    <p:sldId id="308" r:id="rId9"/>
    <p:sldId id="326" r:id="rId10"/>
    <p:sldId id="327" r:id="rId11"/>
    <p:sldId id="309" r:id="rId12"/>
    <p:sldId id="320" r:id="rId13"/>
    <p:sldId id="322" r:id="rId14"/>
    <p:sldId id="312" r:id="rId15"/>
    <p:sldId id="313" r:id="rId16"/>
    <p:sldId id="325" r:id="rId17"/>
    <p:sldId id="311" r:id="rId18"/>
    <p:sldId id="315" r:id="rId19"/>
    <p:sldId id="316" r:id="rId20"/>
    <p:sldId id="261" r:id="rId21"/>
  </p:sldIdLst>
  <p:sldSz cx="9144000" cy="5143500" type="screen16x9"/>
  <p:notesSz cx="6858000" cy="9144000"/>
  <p:embeddedFontLst>
    <p:embeddedFont>
      <p:font typeface="Epilogue" panose="020B0604020202020204" charset="0"/>
      <p:regular r:id="rId23"/>
      <p:bold r:id="rId24"/>
      <p:italic r:id="rId25"/>
      <p:boldItalic r:id="rId26"/>
    </p:embeddedFont>
    <p:embeddedFont>
      <p:font typeface="Grandstander" panose="020B0604020202020204" charset="0"/>
      <p:regular r:id="rId27"/>
      <p:bold r:id="rId28"/>
      <p:italic r:id="rId29"/>
      <p:boldItalic r:id="rId30"/>
    </p:embeddedFont>
    <p:embeddedFont>
      <p:font typeface="Grandstander Black" panose="020B0604020202020204" charset="0"/>
      <p:bold r:id="rId31"/>
      <p:boldItalic r:id="rId32"/>
    </p:embeddedFont>
    <p:embeddedFont>
      <p:font typeface="Poppins Medium" panose="00000600000000000000" pitchFamily="2" charset="0"/>
      <p:regular r:id="rId33"/>
      <p:bold r:id="rId34"/>
      <p:italic r:id="rId35"/>
      <p:boldItalic r:id="rId36"/>
    </p:embeddedFont>
    <p:embeddedFont>
      <p:font typeface="Roboto Mono" panose="00000009000000000000"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FFFFF"/>
    <a:srgbClr val="FFF9E8"/>
    <a:srgbClr val="434343"/>
    <a:srgbClr val="D6AD84"/>
    <a:srgbClr val="E3C7AB"/>
    <a:srgbClr val="FFECC3"/>
    <a:srgbClr val="CCECFF"/>
    <a:srgbClr val="988A4B"/>
    <a:srgbClr val="825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DE1421-21A7-4A8C-BE5D-98EEB80FC749}">
  <a:tblStyle styleId="{80DE1421-21A7-4A8C-BE5D-98EEB80FC7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5033" autoAdjust="0"/>
  </p:normalViewPr>
  <p:slideViewPr>
    <p:cSldViewPr snapToGrid="0">
      <p:cViewPr>
        <p:scale>
          <a:sx n="125" d="100"/>
          <a:sy n="125" d="100"/>
        </p:scale>
        <p:origin x="1194" y="4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4"/>
        <p:cNvGrpSpPr/>
        <p:nvPr/>
      </p:nvGrpSpPr>
      <p:grpSpPr>
        <a:xfrm>
          <a:off x="0" y="0"/>
          <a:ext cx="0" cy="0"/>
          <a:chOff x="0" y="0"/>
          <a:chExt cx="0" cy="0"/>
        </a:xfrm>
      </p:grpSpPr>
      <p:sp>
        <p:nvSpPr>
          <p:cNvPr id="10745" name="Google Shape;10745;g1368aa21685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6" name="Google Shape;10746;g1368aa21685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graph entails the sum of all the quantity sold by hour. </a:t>
            </a:r>
          </a:p>
          <a:p>
            <a:r>
              <a:rPr lang="en-US" dirty="0"/>
              <a:t>Staffing during peak hours</a:t>
            </a:r>
          </a:p>
          <a:p>
            <a:r>
              <a:rPr lang="en-US" dirty="0"/>
              <a:t>Prep should be done before 12pm (first peak hour)</a:t>
            </a:r>
          </a:p>
          <a:p>
            <a:r>
              <a:rPr lang="en-US" dirty="0"/>
              <a:t>Advertisements should be </a:t>
            </a:r>
            <a:r>
              <a:rPr lang="en-US" altLang="ja-JP" dirty="0"/>
              <a:t>ran</a:t>
            </a:r>
            <a:r>
              <a:rPr lang="en-US" dirty="0"/>
              <a:t> during peak house</a:t>
            </a:r>
          </a:p>
          <a:p>
            <a:r>
              <a:rPr lang="en-US" dirty="0"/>
              <a:t>Lunch specials should be offered during peak hours</a:t>
            </a:r>
          </a:p>
        </p:txBody>
      </p:sp>
    </p:spTree>
    <p:extLst>
      <p:ext uri="{BB962C8B-B14F-4D97-AF65-F5344CB8AC3E}">
        <p14:creationId xmlns:p14="http://schemas.microsoft.com/office/powerpoint/2010/main" val="1131258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Top 3 sellers; good investment to buy chicken as an ingredient</a:t>
            </a:r>
          </a:p>
          <a:p>
            <a:r>
              <a:rPr lang="en-US" dirty="0"/>
              <a:t>Thai chicken is the best seller, so make sure to include this on the menu.</a:t>
            </a:r>
          </a:p>
          <a:p>
            <a:endParaRPr lang="en-US" dirty="0"/>
          </a:p>
        </p:txBody>
      </p:sp>
    </p:spTree>
    <p:extLst>
      <p:ext uri="{BB962C8B-B14F-4D97-AF65-F5344CB8AC3E}">
        <p14:creationId xmlns:p14="http://schemas.microsoft.com/office/powerpoint/2010/main" val="2991553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XL and XXL revenue is only coming from 1 pizza, the </a:t>
            </a:r>
            <a:r>
              <a:rPr lang="en-US" dirty="0" err="1"/>
              <a:t>greek</a:t>
            </a:r>
            <a:r>
              <a:rPr lang="en-US" dirty="0"/>
              <a:t> pizza. We’re not sure why that’s the only pizza but we do think that it would be worth while to remove this size from inventory as they do not bring in significant revenue. With that being said, this pizza can be sold in different sizes as the graph shows that sizes small, medium, and large sell more and are more profitable in term. We recommend adjusting the sizes for all of the pizza’s being sold as revenue can be increased. </a:t>
            </a:r>
          </a:p>
          <a:p>
            <a:r>
              <a:rPr lang="en-US" dirty="0"/>
              <a:t>Summary: The pizza’s should be offered in more than one size to increase revenue/profit.</a:t>
            </a:r>
          </a:p>
        </p:txBody>
      </p:sp>
    </p:spTree>
    <p:extLst>
      <p:ext uri="{BB962C8B-B14F-4D97-AF65-F5344CB8AC3E}">
        <p14:creationId xmlns:p14="http://schemas.microsoft.com/office/powerpoint/2010/main" val="4050677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XL and XXL revenue is only coming from 1 pizza, the </a:t>
            </a:r>
            <a:r>
              <a:rPr lang="en-US" dirty="0" err="1"/>
              <a:t>greek</a:t>
            </a:r>
            <a:r>
              <a:rPr lang="en-US" dirty="0"/>
              <a:t> pizza. We’re not sure why that’s the only pizza but we do think that it would be worth while to remove this size from inventory as they do not bring in significant revenue. With that being said, this pizza can be sold in different sizes as the graph shows that sizes small, medium, and large sell more and are more profitable in term. We recommend adjusting the sizes for all of the pizza’s being sold as revenue can be increased. </a:t>
            </a:r>
          </a:p>
          <a:p>
            <a:r>
              <a:rPr lang="en-US" dirty="0"/>
              <a:t>Summary: The pizza’s should be offered in more than one size to increase revenue/profit.</a:t>
            </a:r>
          </a:p>
        </p:txBody>
      </p:sp>
    </p:spTree>
    <p:extLst>
      <p:ext uri="{BB962C8B-B14F-4D97-AF65-F5344CB8AC3E}">
        <p14:creationId xmlns:p14="http://schemas.microsoft.com/office/powerpoint/2010/main" val="1466690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594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3"/>
        <p:cNvGrpSpPr/>
        <p:nvPr/>
      </p:nvGrpSpPr>
      <p:grpSpPr>
        <a:xfrm>
          <a:off x="0" y="0"/>
          <a:ext cx="0" cy="0"/>
          <a:chOff x="0" y="0"/>
          <a:chExt cx="0" cy="0"/>
        </a:xfrm>
      </p:grpSpPr>
      <p:sp>
        <p:nvSpPr>
          <p:cNvPr id="11024" name="Google Shape;1102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5" name="Google Shape;1102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44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3"/>
        <p:cNvGrpSpPr/>
        <p:nvPr/>
      </p:nvGrpSpPr>
      <p:grpSpPr>
        <a:xfrm>
          <a:off x="0" y="0"/>
          <a:ext cx="0" cy="0"/>
          <a:chOff x="0" y="0"/>
          <a:chExt cx="0" cy="0"/>
        </a:xfrm>
      </p:grpSpPr>
      <p:sp>
        <p:nvSpPr>
          <p:cNvPr id="11224" name="Google Shape;11224;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5" name="Google Shape;1122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4"/>
        <p:cNvGrpSpPr/>
        <p:nvPr/>
      </p:nvGrpSpPr>
      <p:grpSpPr>
        <a:xfrm>
          <a:off x="0" y="0"/>
          <a:ext cx="0" cy="0"/>
          <a:chOff x="0" y="0"/>
          <a:chExt cx="0" cy="0"/>
        </a:xfrm>
      </p:grpSpPr>
      <p:sp>
        <p:nvSpPr>
          <p:cNvPr id="10995" name="Google Shape;10995;g124799c5f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6" name="Google Shape;10996;g124799c5f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00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4"/>
        <p:cNvGrpSpPr/>
        <p:nvPr/>
      </p:nvGrpSpPr>
      <p:grpSpPr>
        <a:xfrm>
          <a:off x="0" y="0"/>
          <a:ext cx="0" cy="0"/>
          <a:chOff x="0" y="0"/>
          <a:chExt cx="0" cy="0"/>
        </a:xfrm>
      </p:grpSpPr>
      <p:sp>
        <p:nvSpPr>
          <p:cNvPr id="10995" name="Google Shape;10995;g124799c5f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6" name="Google Shape;10996;g124799c5f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94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3"/>
        <p:cNvGrpSpPr/>
        <p:nvPr/>
      </p:nvGrpSpPr>
      <p:grpSpPr>
        <a:xfrm>
          <a:off x="0" y="0"/>
          <a:ext cx="0" cy="0"/>
          <a:chOff x="0" y="0"/>
          <a:chExt cx="0" cy="0"/>
        </a:xfrm>
      </p:grpSpPr>
      <p:sp>
        <p:nvSpPr>
          <p:cNvPr id="11024" name="Google Shape;1102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5" name="Google Shape;1102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ja-JP" dirty="0"/>
              <a:t>Financial </a:t>
            </a:r>
            <a:r>
              <a:rPr lang="en-US" altLang="ja-JP" dirty="0" err="1"/>
              <a:t>susccess</a:t>
            </a:r>
            <a:r>
              <a:rPr lang="en-US" altLang="ja-JP" dirty="0"/>
              <a:t> for us means maximizing profit.</a:t>
            </a:r>
            <a:endParaRPr lang="en-US" dirty="0"/>
          </a:p>
        </p:txBody>
      </p:sp>
    </p:spTree>
    <p:extLst>
      <p:ext uri="{BB962C8B-B14F-4D97-AF65-F5344CB8AC3E}">
        <p14:creationId xmlns:p14="http://schemas.microsoft.com/office/powerpoint/2010/main" val="274872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3"/>
        <p:cNvGrpSpPr/>
        <p:nvPr/>
      </p:nvGrpSpPr>
      <p:grpSpPr>
        <a:xfrm>
          <a:off x="0" y="0"/>
          <a:ext cx="0" cy="0"/>
          <a:chOff x="0" y="0"/>
          <a:chExt cx="0" cy="0"/>
        </a:xfrm>
      </p:grpSpPr>
      <p:sp>
        <p:nvSpPr>
          <p:cNvPr id="11024" name="Google Shape;1102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5" name="Google Shape;1102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04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ja-JP" dirty="0"/>
              <a:t>Financial </a:t>
            </a:r>
            <a:r>
              <a:rPr lang="en-US" altLang="ja-JP" dirty="0" err="1"/>
              <a:t>susccess</a:t>
            </a:r>
            <a:r>
              <a:rPr lang="en-US" altLang="ja-JP" dirty="0"/>
              <a:t> for us means maximizing profit.</a:t>
            </a:r>
            <a:endParaRPr lang="en-US" dirty="0"/>
          </a:p>
        </p:txBody>
      </p:sp>
    </p:spTree>
    <p:extLst>
      <p:ext uri="{BB962C8B-B14F-4D97-AF65-F5344CB8AC3E}">
        <p14:creationId xmlns:p14="http://schemas.microsoft.com/office/powerpoint/2010/main" val="1844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3"/>
        <p:cNvGrpSpPr/>
        <p:nvPr/>
      </p:nvGrpSpPr>
      <p:grpSpPr>
        <a:xfrm>
          <a:off x="0" y="0"/>
          <a:ext cx="0" cy="0"/>
          <a:chOff x="0" y="0"/>
          <a:chExt cx="0" cy="0"/>
        </a:xfrm>
      </p:grpSpPr>
      <p:sp>
        <p:nvSpPr>
          <p:cNvPr id="11024" name="Google Shape;1102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5" name="Google Shape;1102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5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graph shows that when weather conditions are bad, the revenue is affected. Based on the graph, whenever the inches of snow and rain are high, revenue rates drop for the month. </a:t>
            </a:r>
          </a:p>
          <a:p>
            <a:r>
              <a:rPr lang="en-US" dirty="0"/>
              <a:t>With this data we recommend preparing in advance and taking note of the weather patterns as they do influence revenue rates (which in turn affect your profits). An example of such preparation would be not buying as much inventory during peak rainy months such as June to minimize costs. These low revenue periods can also be used to prepare for the high revenue periods. </a:t>
            </a:r>
          </a:p>
        </p:txBody>
      </p:sp>
    </p:spTree>
    <p:extLst>
      <p:ext uri="{BB962C8B-B14F-4D97-AF65-F5344CB8AC3E}">
        <p14:creationId xmlns:p14="http://schemas.microsoft.com/office/powerpoint/2010/main" val="259179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145158" y="4651640"/>
            <a:ext cx="2095529" cy="1058761"/>
            <a:chOff x="1423500" y="1965000"/>
            <a:chExt cx="1202875" cy="607750"/>
          </a:xfrm>
        </p:grpSpPr>
        <p:sp>
          <p:nvSpPr>
            <p:cNvPr id="10" name="Google Shape;10;p2"/>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rot="-820589">
            <a:off x="6346617" y="-320346"/>
            <a:ext cx="2098832" cy="984632"/>
            <a:chOff x="1406550" y="1260600"/>
            <a:chExt cx="1204775" cy="565200"/>
          </a:xfrm>
        </p:grpSpPr>
        <p:sp>
          <p:nvSpPr>
            <p:cNvPr id="143" name="Google Shape;143;p2"/>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
          <p:cNvGrpSpPr/>
          <p:nvPr/>
        </p:nvGrpSpPr>
        <p:grpSpPr>
          <a:xfrm rot="1574134">
            <a:off x="-1533887" y="64553"/>
            <a:ext cx="2261716" cy="949902"/>
            <a:chOff x="1411350" y="554900"/>
            <a:chExt cx="1298300" cy="545275"/>
          </a:xfrm>
        </p:grpSpPr>
        <p:sp>
          <p:nvSpPr>
            <p:cNvPr id="262" name="Google Shape;262;p2"/>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
          <p:cNvGrpSpPr/>
          <p:nvPr/>
        </p:nvGrpSpPr>
        <p:grpSpPr>
          <a:xfrm rot="2280519">
            <a:off x="8509025" y="2778334"/>
            <a:ext cx="537748" cy="439389"/>
            <a:chOff x="3419775" y="1620100"/>
            <a:chExt cx="406350" cy="332025"/>
          </a:xfrm>
        </p:grpSpPr>
        <p:sp>
          <p:nvSpPr>
            <p:cNvPr id="334" name="Google Shape;334;p2"/>
            <p:cNvSpPr/>
            <p:nvPr/>
          </p:nvSpPr>
          <p:spPr>
            <a:xfrm>
              <a:off x="3636950" y="1772625"/>
              <a:ext cx="189175" cy="179500"/>
            </a:xfrm>
            <a:custGeom>
              <a:avLst/>
              <a:gdLst/>
              <a:ahLst/>
              <a:cxnLst/>
              <a:rect l="l" t="t" r="r" b="b"/>
              <a:pathLst>
                <a:path w="7567" h="7180" extrusionOk="0">
                  <a:moveTo>
                    <a:pt x="2411" y="0"/>
                  </a:moveTo>
                  <a:lnTo>
                    <a:pt x="1" y="3214"/>
                  </a:lnTo>
                  <a:cubicBezTo>
                    <a:pt x="2578" y="4252"/>
                    <a:pt x="3968" y="6227"/>
                    <a:pt x="4353" y="6846"/>
                  </a:cubicBezTo>
                  <a:cubicBezTo>
                    <a:pt x="4470" y="7014"/>
                    <a:pt x="4637" y="7148"/>
                    <a:pt x="4821" y="7164"/>
                  </a:cubicBezTo>
                  <a:cubicBezTo>
                    <a:pt x="4885" y="7174"/>
                    <a:pt x="4951" y="7179"/>
                    <a:pt x="5020" y="7179"/>
                  </a:cubicBezTo>
                  <a:cubicBezTo>
                    <a:pt x="5867" y="7179"/>
                    <a:pt x="7024" y="6430"/>
                    <a:pt x="7349" y="5424"/>
                  </a:cubicBezTo>
                  <a:cubicBezTo>
                    <a:pt x="7566" y="4804"/>
                    <a:pt x="7148" y="4151"/>
                    <a:pt x="6495" y="4051"/>
                  </a:cubicBezTo>
                  <a:cubicBezTo>
                    <a:pt x="5390" y="3867"/>
                    <a:pt x="3348" y="3063"/>
                    <a:pt x="2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636950" y="1772625"/>
              <a:ext cx="145650" cy="179425"/>
            </a:xfrm>
            <a:custGeom>
              <a:avLst/>
              <a:gdLst/>
              <a:ahLst/>
              <a:cxnLst/>
              <a:rect l="l" t="t" r="r" b="b"/>
              <a:pathLst>
                <a:path w="5826" h="7177" extrusionOk="0">
                  <a:moveTo>
                    <a:pt x="2411" y="0"/>
                  </a:moveTo>
                  <a:lnTo>
                    <a:pt x="1" y="3214"/>
                  </a:lnTo>
                  <a:cubicBezTo>
                    <a:pt x="2578" y="4252"/>
                    <a:pt x="3968" y="6227"/>
                    <a:pt x="4353" y="6846"/>
                  </a:cubicBezTo>
                  <a:cubicBezTo>
                    <a:pt x="4470" y="7014"/>
                    <a:pt x="4637" y="7148"/>
                    <a:pt x="4821" y="7164"/>
                  </a:cubicBezTo>
                  <a:cubicBezTo>
                    <a:pt x="4863" y="7173"/>
                    <a:pt x="4905" y="7177"/>
                    <a:pt x="4949" y="7177"/>
                  </a:cubicBezTo>
                  <a:cubicBezTo>
                    <a:pt x="4993" y="7177"/>
                    <a:pt x="5039" y="7173"/>
                    <a:pt x="5089" y="7164"/>
                  </a:cubicBezTo>
                  <a:cubicBezTo>
                    <a:pt x="5022" y="6913"/>
                    <a:pt x="4989" y="6629"/>
                    <a:pt x="4989" y="6311"/>
                  </a:cubicBezTo>
                  <a:cubicBezTo>
                    <a:pt x="4989" y="5323"/>
                    <a:pt x="5323" y="4453"/>
                    <a:pt x="5826" y="3884"/>
                  </a:cubicBezTo>
                  <a:cubicBezTo>
                    <a:pt x="4687" y="3499"/>
                    <a:pt x="3181" y="2511"/>
                    <a:pt x="241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3419775" y="1620100"/>
              <a:ext cx="395050" cy="330150"/>
            </a:xfrm>
            <a:custGeom>
              <a:avLst/>
              <a:gdLst/>
              <a:ahLst/>
              <a:cxnLst/>
              <a:rect l="l" t="t" r="r" b="b"/>
              <a:pathLst>
                <a:path w="15802" h="13206" extrusionOk="0">
                  <a:moveTo>
                    <a:pt x="8772" y="0"/>
                  </a:moveTo>
                  <a:cubicBezTo>
                    <a:pt x="6513" y="0"/>
                    <a:pt x="4030" y="956"/>
                    <a:pt x="2377" y="4243"/>
                  </a:cubicBezTo>
                  <a:cubicBezTo>
                    <a:pt x="0" y="8964"/>
                    <a:pt x="4486" y="12914"/>
                    <a:pt x="6428" y="13182"/>
                  </a:cubicBezTo>
                  <a:cubicBezTo>
                    <a:pt x="6543" y="13197"/>
                    <a:pt x="6664" y="13205"/>
                    <a:pt x="6789" y="13205"/>
                  </a:cubicBezTo>
                  <a:cubicBezTo>
                    <a:pt x="8808" y="13205"/>
                    <a:pt x="12031" y="11197"/>
                    <a:pt x="13860" y="8076"/>
                  </a:cubicBezTo>
                  <a:cubicBezTo>
                    <a:pt x="15802" y="4779"/>
                    <a:pt x="15299" y="2402"/>
                    <a:pt x="13625" y="1364"/>
                  </a:cubicBezTo>
                  <a:cubicBezTo>
                    <a:pt x="12757" y="817"/>
                    <a:pt x="10861" y="0"/>
                    <a:pt x="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3476675" y="1674700"/>
              <a:ext cx="328525" cy="276025"/>
            </a:xfrm>
            <a:custGeom>
              <a:avLst/>
              <a:gdLst/>
              <a:ahLst/>
              <a:cxnLst/>
              <a:rect l="l" t="t" r="r" b="b"/>
              <a:pathLst>
                <a:path w="13141" h="11041" extrusionOk="0">
                  <a:moveTo>
                    <a:pt x="12237" y="0"/>
                  </a:moveTo>
                  <a:lnTo>
                    <a:pt x="12237" y="0"/>
                  </a:lnTo>
                  <a:cubicBezTo>
                    <a:pt x="13057" y="2545"/>
                    <a:pt x="10580" y="5725"/>
                    <a:pt x="6629" y="7131"/>
                  </a:cubicBezTo>
                  <a:cubicBezTo>
                    <a:pt x="5349" y="7587"/>
                    <a:pt x="4065" y="7804"/>
                    <a:pt x="2884" y="7804"/>
                  </a:cubicBezTo>
                  <a:cubicBezTo>
                    <a:pt x="1810" y="7804"/>
                    <a:pt x="822" y="7625"/>
                    <a:pt x="1" y="7282"/>
                  </a:cubicBezTo>
                  <a:lnTo>
                    <a:pt x="1" y="7282"/>
                  </a:lnTo>
                  <a:cubicBezTo>
                    <a:pt x="972" y="9408"/>
                    <a:pt x="3014" y="10847"/>
                    <a:pt x="4152" y="11014"/>
                  </a:cubicBezTo>
                  <a:cubicBezTo>
                    <a:pt x="4273" y="11032"/>
                    <a:pt x="4399" y="11040"/>
                    <a:pt x="4531" y="11040"/>
                  </a:cubicBezTo>
                  <a:cubicBezTo>
                    <a:pt x="6551" y="11040"/>
                    <a:pt x="9761" y="9021"/>
                    <a:pt x="11584" y="5909"/>
                  </a:cubicBezTo>
                  <a:cubicBezTo>
                    <a:pt x="13107" y="3281"/>
                    <a:pt x="13141" y="1256"/>
                    <a:pt x="12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3489225" y="1627600"/>
              <a:ext cx="238975" cy="105875"/>
            </a:xfrm>
            <a:custGeom>
              <a:avLst/>
              <a:gdLst/>
              <a:ahLst/>
              <a:cxnLst/>
              <a:rect l="l" t="t" r="r" b="b"/>
              <a:pathLst>
                <a:path w="9559" h="4235" extrusionOk="0">
                  <a:moveTo>
                    <a:pt x="6053" y="0"/>
                  </a:moveTo>
                  <a:cubicBezTo>
                    <a:pt x="3925" y="0"/>
                    <a:pt x="1583" y="901"/>
                    <a:pt x="18" y="4010"/>
                  </a:cubicBezTo>
                  <a:cubicBezTo>
                    <a:pt x="18" y="4027"/>
                    <a:pt x="1" y="4060"/>
                    <a:pt x="1" y="4077"/>
                  </a:cubicBezTo>
                  <a:cubicBezTo>
                    <a:pt x="629" y="4182"/>
                    <a:pt x="1315" y="4234"/>
                    <a:pt x="2044" y="4234"/>
                  </a:cubicBezTo>
                  <a:cubicBezTo>
                    <a:pt x="2482" y="4234"/>
                    <a:pt x="2934" y="4215"/>
                    <a:pt x="3399" y="4178"/>
                  </a:cubicBezTo>
                  <a:cubicBezTo>
                    <a:pt x="6880" y="3826"/>
                    <a:pt x="9559" y="2336"/>
                    <a:pt x="9425" y="830"/>
                  </a:cubicBezTo>
                  <a:cubicBezTo>
                    <a:pt x="9425" y="796"/>
                    <a:pt x="9408" y="730"/>
                    <a:pt x="9408" y="679"/>
                  </a:cubicBezTo>
                  <a:cubicBezTo>
                    <a:pt x="8504" y="318"/>
                    <a:pt x="7316" y="0"/>
                    <a:pt x="60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2"/>
          <p:cNvGrpSpPr/>
          <p:nvPr/>
        </p:nvGrpSpPr>
        <p:grpSpPr>
          <a:xfrm rot="-2700000">
            <a:off x="134368" y="4412315"/>
            <a:ext cx="608448" cy="494433"/>
            <a:chOff x="3883850" y="1662875"/>
            <a:chExt cx="361150" cy="293475"/>
          </a:xfrm>
        </p:grpSpPr>
        <p:sp>
          <p:nvSpPr>
            <p:cNvPr id="340" name="Google Shape;340;p2"/>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
          <p:cNvGrpSpPr/>
          <p:nvPr/>
        </p:nvGrpSpPr>
        <p:grpSpPr>
          <a:xfrm rot="4092362">
            <a:off x="8979810" y="3177674"/>
            <a:ext cx="260746" cy="160463"/>
            <a:chOff x="5492850" y="1205450"/>
            <a:chExt cx="260725" cy="160450"/>
          </a:xfrm>
        </p:grpSpPr>
        <p:sp>
          <p:nvSpPr>
            <p:cNvPr id="367" name="Google Shape;367;p2"/>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
          <p:cNvGrpSpPr/>
          <p:nvPr/>
        </p:nvGrpSpPr>
        <p:grpSpPr>
          <a:xfrm rot="1811724">
            <a:off x="843952" y="4575868"/>
            <a:ext cx="260751" cy="160466"/>
            <a:chOff x="5492850" y="1205450"/>
            <a:chExt cx="260725" cy="160450"/>
          </a:xfrm>
        </p:grpSpPr>
        <p:sp>
          <p:nvSpPr>
            <p:cNvPr id="374" name="Google Shape;374;p2"/>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
          <p:cNvGrpSpPr/>
          <p:nvPr/>
        </p:nvGrpSpPr>
        <p:grpSpPr>
          <a:xfrm rot="-1811716" flipH="1">
            <a:off x="693439" y="4769781"/>
            <a:ext cx="193361" cy="118994"/>
            <a:chOff x="5492850" y="1205450"/>
            <a:chExt cx="260725" cy="160450"/>
          </a:xfrm>
        </p:grpSpPr>
        <p:sp>
          <p:nvSpPr>
            <p:cNvPr id="381" name="Google Shape;381;p2"/>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2"/>
          <p:cNvGrpSpPr/>
          <p:nvPr/>
        </p:nvGrpSpPr>
        <p:grpSpPr>
          <a:xfrm rot="2952480">
            <a:off x="264412" y="126576"/>
            <a:ext cx="348372" cy="283092"/>
            <a:chOff x="3883850" y="1662875"/>
            <a:chExt cx="361150" cy="293475"/>
          </a:xfrm>
        </p:grpSpPr>
        <p:sp>
          <p:nvSpPr>
            <p:cNvPr id="388" name="Google Shape;388;p2"/>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
          <p:cNvGrpSpPr/>
          <p:nvPr/>
        </p:nvGrpSpPr>
        <p:grpSpPr>
          <a:xfrm rot="1811724">
            <a:off x="8347852" y="277318"/>
            <a:ext cx="260751" cy="160466"/>
            <a:chOff x="5492850" y="1205450"/>
            <a:chExt cx="260725" cy="160450"/>
          </a:xfrm>
        </p:grpSpPr>
        <p:sp>
          <p:nvSpPr>
            <p:cNvPr id="415" name="Google Shape;415;p2"/>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
          <p:cNvGrpSpPr/>
          <p:nvPr/>
        </p:nvGrpSpPr>
        <p:grpSpPr>
          <a:xfrm rot="-8873295">
            <a:off x="6637979" y="4770112"/>
            <a:ext cx="784617" cy="494768"/>
            <a:chOff x="4015675" y="2112550"/>
            <a:chExt cx="545275" cy="343875"/>
          </a:xfrm>
        </p:grpSpPr>
        <p:sp>
          <p:nvSpPr>
            <p:cNvPr id="422" name="Google Shape;422;p2"/>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
          <p:cNvSpPr txBox="1">
            <a:spLocks noGrp="1"/>
          </p:cNvSpPr>
          <p:nvPr>
            <p:ph type="ctrTitle"/>
          </p:nvPr>
        </p:nvSpPr>
        <p:spPr>
          <a:xfrm rot="491">
            <a:off x="713300" y="768575"/>
            <a:ext cx="4201800" cy="2048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300">
                <a:solidFill>
                  <a:schemeClr val="accent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30" name="Google Shape;430;p2"/>
          <p:cNvSpPr txBox="1">
            <a:spLocks noGrp="1"/>
          </p:cNvSpPr>
          <p:nvPr>
            <p:ph type="subTitle" idx="1"/>
          </p:nvPr>
        </p:nvSpPr>
        <p:spPr>
          <a:xfrm rot="281">
            <a:off x="774637" y="4103863"/>
            <a:ext cx="3668100" cy="1998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1"/>
        <p:cNvGrpSpPr/>
        <p:nvPr/>
      </p:nvGrpSpPr>
      <p:grpSpPr>
        <a:xfrm>
          <a:off x="0" y="0"/>
          <a:ext cx="0" cy="0"/>
          <a:chOff x="0" y="0"/>
          <a:chExt cx="0" cy="0"/>
        </a:xfrm>
      </p:grpSpPr>
      <p:grpSp>
        <p:nvGrpSpPr>
          <p:cNvPr id="432" name="Google Shape;432;p3"/>
          <p:cNvGrpSpPr/>
          <p:nvPr/>
        </p:nvGrpSpPr>
        <p:grpSpPr>
          <a:xfrm rot="1574134">
            <a:off x="6267538" y="-273272"/>
            <a:ext cx="2261716" cy="949902"/>
            <a:chOff x="1411350" y="554900"/>
            <a:chExt cx="1298300" cy="545275"/>
          </a:xfrm>
        </p:grpSpPr>
        <p:sp>
          <p:nvSpPr>
            <p:cNvPr id="433" name="Google Shape;433;p3"/>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3"/>
          <p:cNvGrpSpPr/>
          <p:nvPr/>
        </p:nvGrpSpPr>
        <p:grpSpPr>
          <a:xfrm rot="-820589">
            <a:off x="-336195" y="4780591"/>
            <a:ext cx="2098832" cy="984632"/>
            <a:chOff x="1406550" y="1260600"/>
            <a:chExt cx="1204775" cy="565200"/>
          </a:xfrm>
        </p:grpSpPr>
        <p:sp>
          <p:nvSpPr>
            <p:cNvPr id="505" name="Google Shape;505;p3"/>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
          <p:cNvGrpSpPr/>
          <p:nvPr/>
        </p:nvGrpSpPr>
        <p:grpSpPr>
          <a:xfrm>
            <a:off x="1714483" y="-327710"/>
            <a:ext cx="2095529" cy="1058761"/>
            <a:chOff x="1423500" y="1965000"/>
            <a:chExt cx="1202875" cy="607750"/>
          </a:xfrm>
        </p:grpSpPr>
        <p:sp>
          <p:nvSpPr>
            <p:cNvPr id="624" name="Google Shape;624;p3"/>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
          <p:cNvGrpSpPr/>
          <p:nvPr/>
        </p:nvGrpSpPr>
        <p:grpSpPr>
          <a:xfrm rot="1530007">
            <a:off x="4628288" y="4743524"/>
            <a:ext cx="2095539" cy="1058766"/>
            <a:chOff x="1423500" y="1965000"/>
            <a:chExt cx="1202875" cy="607750"/>
          </a:xfrm>
        </p:grpSpPr>
        <p:sp>
          <p:nvSpPr>
            <p:cNvPr id="757" name="Google Shape;757;p3"/>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
          <p:cNvGrpSpPr/>
          <p:nvPr/>
        </p:nvGrpSpPr>
        <p:grpSpPr>
          <a:xfrm rot="-2700000">
            <a:off x="259568" y="966915"/>
            <a:ext cx="608448" cy="494433"/>
            <a:chOff x="3883850" y="1662875"/>
            <a:chExt cx="361150" cy="293475"/>
          </a:xfrm>
        </p:grpSpPr>
        <p:sp>
          <p:nvSpPr>
            <p:cNvPr id="890" name="Google Shape;890;p3"/>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
          <p:cNvGrpSpPr/>
          <p:nvPr/>
        </p:nvGrpSpPr>
        <p:grpSpPr>
          <a:xfrm rot="1811724">
            <a:off x="969152" y="1130468"/>
            <a:ext cx="260751" cy="160466"/>
            <a:chOff x="5492850" y="1205450"/>
            <a:chExt cx="260725" cy="160450"/>
          </a:xfrm>
        </p:grpSpPr>
        <p:sp>
          <p:nvSpPr>
            <p:cNvPr id="917" name="Google Shape;917;p3"/>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
          <p:cNvGrpSpPr/>
          <p:nvPr/>
        </p:nvGrpSpPr>
        <p:grpSpPr>
          <a:xfrm rot="-1811716" flipH="1">
            <a:off x="818639" y="1324381"/>
            <a:ext cx="193361" cy="118994"/>
            <a:chOff x="5492850" y="1205450"/>
            <a:chExt cx="260725" cy="160450"/>
          </a:xfrm>
        </p:grpSpPr>
        <p:sp>
          <p:nvSpPr>
            <p:cNvPr id="924" name="Google Shape;924;p3"/>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
          <p:cNvGrpSpPr/>
          <p:nvPr/>
        </p:nvGrpSpPr>
        <p:grpSpPr>
          <a:xfrm rot="1926705">
            <a:off x="8694204" y="1413812"/>
            <a:ext cx="784617" cy="494768"/>
            <a:chOff x="4015675" y="2112550"/>
            <a:chExt cx="545275" cy="343875"/>
          </a:xfrm>
        </p:grpSpPr>
        <p:sp>
          <p:nvSpPr>
            <p:cNvPr id="931" name="Google Shape;931;p3"/>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
          <p:cNvGrpSpPr/>
          <p:nvPr/>
        </p:nvGrpSpPr>
        <p:grpSpPr>
          <a:xfrm rot="2952480">
            <a:off x="7189087" y="4498551"/>
            <a:ext cx="348372" cy="283092"/>
            <a:chOff x="3883850" y="1662875"/>
            <a:chExt cx="361150" cy="293475"/>
          </a:xfrm>
        </p:grpSpPr>
        <p:sp>
          <p:nvSpPr>
            <p:cNvPr id="939" name="Google Shape;939;p3"/>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3"/>
          <p:cNvGrpSpPr/>
          <p:nvPr/>
        </p:nvGrpSpPr>
        <p:grpSpPr>
          <a:xfrm rot="-1811716" flipH="1">
            <a:off x="9266664" y="1390331"/>
            <a:ext cx="193361" cy="118994"/>
            <a:chOff x="5492850" y="1205450"/>
            <a:chExt cx="260725" cy="160450"/>
          </a:xfrm>
        </p:grpSpPr>
        <p:sp>
          <p:nvSpPr>
            <p:cNvPr id="966" name="Google Shape;966;p3"/>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rgbClr val="8E8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B5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rgbClr val="595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rgbClr val="44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3"/>
          <p:cNvSpPr txBox="1">
            <a:spLocks noGrp="1"/>
          </p:cNvSpPr>
          <p:nvPr>
            <p:ph type="title"/>
          </p:nvPr>
        </p:nvSpPr>
        <p:spPr>
          <a:xfrm>
            <a:off x="4502450" y="2686800"/>
            <a:ext cx="3711900" cy="587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accent2"/>
              </a:buClr>
              <a:buSzPts val="3600"/>
              <a:buNone/>
              <a:defRPr sz="5300" b="0">
                <a:solidFill>
                  <a:schemeClr val="accent4"/>
                </a:solidFill>
                <a:latin typeface="Grandstander Black"/>
                <a:ea typeface="Grandstander Black"/>
                <a:cs typeface="Grandstander Black"/>
                <a:sym typeface="Grandstander Black"/>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973" name="Google Shape;973;p3"/>
          <p:cNvSpPr txBox="1">
            <a:spLocks noGrp="1"/>
          </p:cNvSpPr>
          <p:nvPr>
            <p:ph type="title" idx="2" hasCustomPrompt="1"/>
          </p:nvPr>
        </p:nvSpPr>
        <p:spPr>
          <a:xfrm>
            <a:off x="5647700" y="1398738"/>
            <a:ext cx="1421400" cy="769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b="0">
                <a:solidFill>
                  <a:schemeClr val="lt1"/>
                </a:solidFill>
                <a:latin typeface="Grandstander Black"/>
                <a:ea typeface="Grandstander Black"/>
                <a:cs typeface="Grandstander Black"/>
                <a:sym typeface="Grandstander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4" name="Google Shape;974;p3"/>
          <p:cNvSpPr txBox="1">
            <a:spLocks noGrp="1"/>
          </p:cNvSpPr>
          <p:nvPr>
            <p:ph type="subTitle" idx="1"/>
          </p:nvPr>
        </p:nvSpPr>
        <p:spPr>
          <a:xfrm>
            <a:off x="4391600" y="3715513"/>
            <a:ext cx="3933600" cy="2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8"/>
        <p:cNvGrpSpPr/>
        <p:nvPr/>
      </p:nvGrpSpPr>
      <p:grpSpPr>
        <a:xfrm>
          <a:off x="0" y="0"/>
          <a:ext cx="0" cy="0"/>
          <a:chOff x="0" y="0"/>
          <a:chExt cx="0" cy="0"/>
        </a:xfrm>
      </p:grpSpPr>
      <p:grpSp>
        <p:nvGrpSpPr>
          <p:cNvPr id="1819" name="Google Shape;1819;p6"/>
          <p:cNvGrpSpPr/>
          <p:nvPr/>
        </p:nvGrpSpPr>
        <p:grpSpPr>
          <a:xfrm rot="1574134">
            <a:off x="8143263" y="3048753"/>
            <a:ext cx="2261716" cy="949902"/>
            <a:chOff x="1411350" y="554900"/>
            <a:chExt cx="1298300" cy="545275"/>
          </a:xfrm>
        </p:grpSpPr>
        <p:sp>
          <p:nvSpPr>
            <p:cNvPr id="1820" name="Google Shape;1820;p6"/>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6"/>
          <p:cNvGrpSpPr/>
          <p:nvPr/>
        </p:nvGrpSpPr>
        <p:grpSpPr>
          <a:xfrm rot="-820589">
            <a:off x="86655" y="4834141"/>
            <a:ext cx="2098832" cy="984632"/>
            <a:chOff x="1406550" y="1260600"/>
            <a:chExt cx="1204775" cy="565200"/>
          </a:xfrm>
        </p:grpSpPr>
        <p:sp>
          <p:nvSpPr>
            <p:cNvPr id="1892" name="Google Shape;1892;p6"/>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6"/>
          <p:cNvGrpSpPr/>
          <p:nvPr/>
        </p:nvGrpSpPr>
        <p:grpSpPr>
          <a:xfrm rot="2280519">
            <a:off x="8155337" y="4161284"/>
            <a:ext cx="537748" cy="439389"/>
            <a:chOff x="3419775" y="1620100"/>
            <a:chExt cx="406350" cy="332025"/>
          </a:xfrm>
        </p:grpSpPr>
        <p:sp>
          <p:nvSpPr>
            <p:cNvPr id="2011" name="Google Shape;2011;p6"/>
            <p:cNvSpPr/>
            <p:nvPr/>
          </p:nvSpPr>
          <p:spPr>
            <a:xfrm>
              <a:off x="3636950" y="1772625"/>
              <a:ext cx="189175" cy="179500"/>
            </a:xfrm>
            <a:custGeom>
              <a:avLst/>
              <a:gdLst/>
              <a:ahLst/>
              <a:cxnLst/>
              <a:rect l="l" t="t" r="r" b="b"/>
              <a:pathLst>
                <a:path w="7567" h="7180" extrusionOk="0">
                  <a:moveTo>
                    <a:pt x="2411" y="0"/>
                  </a:moveTo>
                  <a:lnTo>
                    <a:pt x="1" y="3214"/>
                  </a:lnTo>
                  <a:cubicBezTo>
                    <a:pt x="2578" y="4252"/>
                    <a:pt x="3968" y="6227"/>
                    <a:pt x="4353" y="6846"/>
                  </a:cubicBezTo>
                  <a:cubicBezTo>
                    <a:pt x="4470" y="7014"/>
                    <a:pt x="4637" y="7148"/>
                    <a:pt x="4821" y="7164"/>
                  </a:cubicBezTo>
                  <a:cubicBezTo>
                    <a:pt x="4885" y="7174"/>
                    <a:pt x="4951" y="7179"/>
                    <a:pt x="5020" y="7179"/>
                  </a:cubicBezTo>
                  <a:cubicBezTo>
                    <a:pt x="5867" y="7179"/>
                    <a:pt x="7024" y="6430"/>
                    <a:pt x="7349" y="5424"/>
                  </a:cubicBezTo>
                  <a:cubicBezTo>
                    <a:pt x="7566" y="4804"/>
                    <a:pt x="7148" y="4151"/>
                    <a:pt x="6495" y="4051"/>
                  </a:cubicBezTo>
                  <a:cubicBezTo>
                    <a:pt x="5390" y="3867"/>
                    <a:pt x="3348" y="3063"/>
                    <a:pt x="2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3636950" y="1772625"/>
              <a:ext cx="145650" cy="179425"/>
            </a:xfrm>
            <a:custGeom>
              <a:avLst/>
              <a:gdLst/>
              <a:ahLst/>
              <a:cxnLst/>
              <a:rect l="l" t="t" r="r" b="b"/>
              <a:pathLst>
                <a:path w="5826" h="7177" extrusionOk="0">
                  <a:moveTo>
                    <a:pt x="2411" y="0"/>
                  </a:moveTo>
                  <a:lnTo>
                    <a:pt x="1" y="3214"/>
                  </a:lnTo>
                  <a:cubicBezTo>
                    <a:pt x="2578" y="4252"/>
                    <a:pt x="3968" y="6227"/>
                    <a:pt x="4353" y="6846"/>
                  </a:cubicBezTo>
                  <a:cubicBezTo>
                    <a:pt x="4470" y="7014"/>
                    <a:pt x="4637" y="7148"/>
                    <a:pt x="4821" y="7164"/>
                  </a:cubicBezTo>
                  <a:cubicBezTo>
                    <a:pt x="4863" y="7173"/>
                    <a:pt x="4905" y="7177"/>
                    <a:pt x="4949" y="7177"/>
                  </a:cubicBezTo>
                  <a:cubicBezTo>
                    <a:pt x="4993" y="7177"/>
                    <a:pt x="5039" y="7173"/>
                    <a:pt x="5089" y="7164"/>
                  </a:cubicBezTo>
                  <a:cubicBezTo>
                    <a:pt x="5022" y="6913"/>
                    <a:pt x="4989" y="6629"/>
                    <a:pt x="4989" y="6311"/>
                  </a:cubicBezTo>
                  <a:cubicBezTo>
                    <a:pt x="4989" y="5323"/>
                    <a:pt x="5323" y="4453"/>
                    <a:pt x="5826" y="3884"/>
                  </a:cubicBezTo>
                  <a:cubicBezTo>
                    <a:pt x="4687" y="3499"/>
                    <a:pt x="3181" y="2511"/>
                    <a:pt x="241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3419775" y="1620100"/>
              <a:ext cx="395050" cy="330150"/>
            </a:xfrm>
            <a:custGeom>
              <a:avLst/>
              <a:gdLst/>
              <a:ahLst/>
              <a:cxnLst/>
              <a:rect l="l" t="t" r="r" b="b"/>
              <a:pathLst>
                <a:path w="15802" h="13206" extrusionOk="0">
                  <a:moveTo>
                    <a:pt x="8772" y="0"/>
                  </a:moveTo>
                  <a:cubicBezTo>
                    <a:pt x="6513" y="0"/>
                    <a:pt x="4030" y="956"/>
                    <a:pt x="2377" y="4243"/>
                  </a:cubicBezTo>
                  <a:cubicBezTo>
                    <a:pt x="0" y="8964"/>
                    <a:pt x="4486" y="12914"/>
                    <a:pt x="6428" y="13182"/>
                  </a:cubicBezTo>
                  <a:cubicBezTo>
                    <a:pt x="6543" y="13197"/>
                    <a:pt x="6664" y="13205"/>
                    <a:pt x="6789" y="13205"/>
                  </a:cubicBezTo>
                  <a:cubicBezTo>
                    <a:pt x="8808" y="13205"/>
                    <a:pt x="12031" y="11197"/>
                    <a:pt x="13860" y="8076"/>
                  </a:cubicBezTo>
                  <a:cubicBezTo>
                    <a:pt x="15802" y="4779"/>
                    <a:pt x="15299" y="2402"/>
                    <a:pt x="13625" y="1364"/>
                  </a:cubicBezTo>
                  <a:cubicBezTo>
                    <a:pt x="12757" y="817"/>
                    <a:pt x="10861" y="0"/>
                    <a:pt x="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3476675" y="1674700"/>
              <a:ext cx="328525" cy="276025"/>
            </a:xfrm>
            <a:custGeom>
              <a:avLst/>
              <a:gdLst/>
              <a:ahLst/>
              <a:cxnLst/>
              <a:rect l="l" t="t" r="r" b="b"/>
              <a:pathLst>
                <a:path w="13141" h="11041" extrusionOk="0">
                  <a:moveTo>
                    <a:pt x="12237" y="0"/>
                  </a:moveTo>
                  <a:lnTo>
                    <a:pt x="12237" y="0"/>
                  </a:lnTo>
                  <a:cubicBezTo>
                    <a:pt x="13057" y="2545"/>
                    <a:pt x="10580" y="5725"/>
                    <a:pt x="6629" y="7131"/>
                  </a:cubicBezTo>
                  <a:cubicBezTo>
                    <a:pt x="5349" y="7587"/>
                    <a:pt x="4065" y="7804"/>
                    <a:pt x="2884" y="7804"/>
                  </a:cubicBezTo>
                  <a:cubicBezTo>
                    <a:pt x="1810" y="7804"/>
                    <a:pt x="822" y="7625"/>
                    <a:pt x="1" y="7282"/>
                  </a:cubicBezTo>
                  <a:lnTo>
                    <a:pt x="1" y="7282"/>
                  </a:lnTo>
                  <a:cubicBezTo>
                    <a:pt x="972" y="9408"/>
                    <a:pt x="3014" y="10847"/>
                    <a:pt x="4152" y="11014"/>
                  </a:cubicBezTo>
                  <a:cubicBezTo>
                    <a:pt x="4273" y="11032"/>
                    <a:pt x="4399" y="11040"/>
                    <a:pt x="4531" y="11040"/>
                  </a:cubicBezTo>
                  <a:cubicBezTo>
                    <a:pt x="6551" y="11040"/>
                    <a:pt x="9761" y="9021"/>
                    <a:pt x="11584" y="5909"/>
                  </a:cubicBezTo>
                  <a:cubicBezTo>
                    <a:pt x="13107" y="3281"/>
                    <a:pt x="13141" y="1256"/>
                    <a:pt x="12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3489225" y="1627600"/>
              <a:ext cx="238975" cy="105875"/>
            </a:xfrm>
            <a:custGeom>
              <a:avLst/>
              <a:gdLst/>
              <a:ahLst/>
              <a:cxnLst/>
              <a:rect l="l" t="t" r="r" b="b"/>
              <a:pathLst>
                <a:path w="9559" h="4235" extrusionOk="0">
                  <a:moveTo>
                    <a:pt x="6053" y="0"/>
                  </a:moveTo>
                  <a:cubicBezTo>
                    <a:pt x="3925" y="0"/>
                    <a:pt x="1583" y="901"/>
                    <a:pt x="18" y="4010"/>
                  </a:cubicBezTo>
                  <a:cubicBezTo>
                    <a:pt x="18" y="4027"/>
                    <a:pt x="1" y="4060"/>
                    <a:pt x="1" y="4077"/>
                  </a:cubicBezTo>
                  <a:cubicBezTo>
                    <a:pt x="629" y="4182"/>
                    <a:pt x="1315" y="4234"/>
                    <a:pt x="2044" y="4234"/>
                  </a:cubicBezTo>
                  <a:cubicBezTo>
                    <a:pt x="2482" y="4234"/>
                    <a:pt x="2934" y="4215"/>
                    <a:pt x="3399" y="4178"/>
                  </a:cubicBezTo>
                  <a:cubicBezTo>
                    <a:pt x="6880" y="3826"/>
                    <a:pt x="9559" y="2336"/>
                    <a:pt x="9425" y="830"/>
                  </a:cubicBezTo>
                  <a:cubicBezTo>
                    <a:pt x="9425" y="796"/>
                    <a:pt x="9408" y="730"/>
                    <a:pt x="9408" y="679"/>
                  </a:cubicBezTo>
                  <a:cubicBezTo>
                    <a:pt x="8504" y="318"/>
                    <a:pt x="7316" y="0"/>
                    <a:pt x="60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6"/>
          <p:cNvGrpSpPr/>
          <p:nvPr/>
        </p:nvGrpSpPr>
        <p:grpSpPr>
          <a:xfrm rot="4092362">
            <a:off x="8626122" y="4560624"/>
            <a:ext cx="260746" cy="160463"/>
            <a:chOff x="5492850" y="1205450"/>
            <a:chExt cx="260725" cy="160450"/>
          </a:xfrm>
        </p:grpSpPr>
        <p:sp>
          <p:nvSpPr>
            <p:cNvPr id="2017" name="Google Shape;2017;p6"/>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6"/>
          <p:cNvGrpSpPr/>
          <p:nvPr/>
        </p:nvGrpSpPr>
        <p:grpSpPr>
          <a:xfrm rot="1811724">
            <a:off x="6899902" y="324343"/>
            <a:ext cx="260751" cy="160466"/>
            <a:chOff x="5492850" y="1205450"/>
            <a:chExt cx="260725" cy="160450"/>
          </a:xfrm>
        </p:grpSpPr>
        <p:sp>
          <p:nvSpPr>
            <p:cNvPr id="2024" name="Google Shape;2024;p6"/>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6"/>
          <p:cNvGrpSpPr/>
          <p:nvPr/>
        </p:nvGrpSpPr>
        <p:grpSpPr>
          <a:xfrm rot="-8873295">
            <a:off x="4" y="-47038"/>
            <a:ext cx="784617" cy="494768"/>
            <a:chOff x="4015675" y="2112550"/>
            <a:chExt cx="545275" cy="343875"/>
          </a:xfrm>
        </p:grpSpPr>
        <p:sp>
          <p:nvSpPr>
            <p:cNvPr id="2031" name="Google Shape;2031;p6"/>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6"/>
          <p:cNvGrpSpPr/>
          <p:nvPr/>
        </p:nvGrpSpPr>
        <p:grpSpPr>
          <a:xfrm rot="1032270">
            <a:off x="-376893" y="2357235"/>
            <a:ext cx="662478" cy="503934"/>
            <a:chOff x="3462025" y="2044700"/>
            <a:chExt cx="540700" cy="411300"/>
          </a:xfrm>
        </p:grpSpPr>
        <p:sp>
          <p:nvSpPr>
            <p:cNvPr id="2039" name="Google Shape;2039;p6"/>
            <p:cNvSpPr/>
            <p:nvPr/>
          </p:nvSpPr>
          <p:spPr>
            <a:xfrm>
              <a:off x="3462450" y="2136825"/>
              <a:ext cx="175375" cy="63075"/>
            </a:xfrm>
            <a:custGeom>
              <a:avLst/>
              <a:gdLst/>
              <a:ahLst/>
              <a:cxnLst/>
              <a:rect l="l" t="t" r="r" b="b"/>
              <a:pathLst>
                <a:path w="7015" h="2523" extrusionOk="0">
                  <a:moveTo>
                    <a:pt x="2860" y="0"/>
                  </a:moveTo>
                  <a:cubicBezTo>
                    <a:pt x="1821" y="0"/>
                    <a:pt x="782" y="162"/>
                    <a:pt x="1" y="648"/>
                  </a:cubicBezTo>
                  <a:lnTo>
                    <a:pt x="34" y="966"/>
                  </a:lnTo>
                  <a:cubicBezTo>
                    <a:pt x="463" y="797"/>
                    <a:pt x="902" y="726"/>
                    <a:pt x="1337" y="726"/>
                  </a:cubicBezTo>
                  <a:cubicBezTo>
                    <a:pt x="3532" y="726"/>
                    <a:pt x="5608" y="2522"/>
                    <a:pt x="5608" y="2522"/>
                  </a:cubicBezTo>
                  <a:lnTo>
                    <a:pt x="6964" y="1451"/>
                  </a:lnTo>
                  <a:lnTo>
                    <a:pt x="7014" y="648"/>
                  </a:lnTo>
                  <a:cubicBezTo>
                    <a:pt x="7014" y="648"/>
                    <a:pt x="4939" y="0"/>
                    <a:pt x="2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3462025" y="2136825"/>
              <a:ext cx="174950" cy="39225"/>
            </a:xfrm>
            <a:custGeom>
              <a:avLst/>
              <a:gdLst/>
              <a:ahLst/>
              <a:cxnLst/>
              <a:rect l="l" t="t" r="r" b="b"/>
              <a:pathLst>
                <a:path w="6998" h="1569" extrusionOk="0">
                  <a:moveTo>
                    <a:pt x="2864" y="0"/>
                  </a:moveTo>
                  <a:cubicBezTo>
                    <a:pt x="1827" y="0"/>
                    <a:pt x="788" y="162"/>
                    <a:pt x="1" y="648"/>
                  </a:cubicBezTo>
                  <a:lnTo>
                    <a:pt x="18" y="832"/>
                  </a:lnTo>
                  <a:cubicBezTo>
                    <a:pt x="562" y="587"/>
                    <a:pt x="1209" y="492"/>
                    <a:pt x="1886" y="492"/>
                  </a:cubicBezTo>
                  <a:cubicBezTo>
                    <a:pt x="3853" y="492"/>
                    <a:pt x="6079" y="1294"/>
                    <a:pt x="6813" y="1568"/>
                  </a:cubicBezTo>
                  <a:lnTo>
                    <a:pt x="6964" y="1451"/>
                  </a:lnTo>
                  <a:lnTo>
                    <a:pt x="6998" y="648"/>
                  </a:lnTo>
                  <a:cubicBezTo>
                    <a:pt x="6998" y="648"/>
                    <a:pt x="4937" y="0"/>
                    <a:pt x="2864"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3499700" y="2044700"/>
              <a:ext cx="503025" cy="411300"/>
            </a:xfrm>
            <a:custGeom>
              <a:avLst/>
              <a:gdLst/>
              <a:ahLst/>
              <a:cxnLst/>
              <a:rect l="l" t="t" r="r" b="b"/>
              <a:pathLst>
                <a:path w="20121" h="16452" extrusionOk="0">
                  <a:moveTo>
                    <a:pt x="9773" y="1"/>
                  </a:moveTo>
                  <a:cubicBezTo>
                    <a:pt x="5904" y="1"/>
                    <a:pt x="5042" y="3082"/>
                    <a:pt x="4603" y="4584"/>
                  </a:cubicBezTo>
                  <a:cubicBezTo>
                    <a:pt x="4118" y="6207"/>
                    <a:pt x="2126" y="5421"/>
                    <a:pt x="1306" y="8099"/>
                  </a:cubicBezTo>
                  <a:cubicBezTo>
                    <a:pt x="0" y="12350"/>
                    <a:pt x="1959" y="16451"/>
                    <a:pt x="6729" y="16451"/>
                  </a:cubicBezTo>
                  <a:lnTo>
                    <a:pt x="15433" y="16451"/>
                  </a:lnTo>
                  <a:cubicBezTo>
                    <a:pt x="17459" y="16451"/>
                    <a:pt x="16772" y="13656"/>
                    <a:pt x="17074" y="12869"/>
                  </a:cubicBezTo>
                  <a:cubicBezTo>
                    <a:pt x="17358" y="12099"/>
                    <a:pt x="20120" y="11564"/>
                    <a:pt x="19836" y="9170"/>
                  </a:cubicBezTo>
                  <a:cubicBezTo>
                    <a:pt x="19618" y="7479"/>
                    <a:pt x="15232" y="533"/>
                    <a:pt x="10629" y="48"/>
                  </a:cubicBezTo>
                  <a:cubicBezTo>
                    <a:pt x="10329" y="16"/>
                    <a:pt x="10043" y="1"/>
                    <a:pt x="9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3508475" y="2090225"/>
              <a:ext cx="493825" cy="365775"/>
            </a:xfrm>
            <a:custGeom>
              <a:avLst/>
              <a:gdLst/>
              <a:ahLst/>
              <a:cxnLst/>
              <a:rect l="l" t="t" r="r" b="b"/>
              <a:pathLst>
                <a:path w="19753" h="14631" extrusionOk="0">
                  <a:moveTo>
                    <a:pt x="14145" y="1"/>
                  </a:moveTo>
                  <a:lnTo>
                    <a:pt x="14145" y="1"/>
                  </a:lnTo>
                  <a:cubicBezTo>
                    <a:pt x="14597" y="419"/>
                    <a:pt x="15015" y="871"/>
                    <a:pt x="15417" y="1323"/>
                  </a:cubicBezTo>
                  <a:cubicBezTo>
                    <a:pt x="17894" y="4269"/>
                    <a:pt x="17978" y="7098"/>
                    <a:pt x="15601" y="7650"/>
                  </a:cubicBezTo>
                  <a:cubicBezTo>
                    <a:pt x="15342" y="7707"/>
                    <a:pt x="15063" y="7735"/>
                    <a:pt x="14770" y="7735"/>
                  </a:cubicBezTo>
                  <a:cubicBezTo>
                    <a:pt x="13249" y="7735"/>
                    <a:pt x="11330" y="6994"/>
                    <a:pt x="9575" y="5759"/>
                  </a:cubicBezTo>
                  <a:lnTo>
                    <a:pt x="9575" y="5759"/>
                  </a:lnTo>
                  <a:cubicBezTo>
                    <a:pt x="12136" y="7918"/>
                    <a:pt x="13141" y="10429"/>
                    <a:pt x="12120" y="11751"/>
                  </a:cubicBezTo>
                  <a:cubicBezTo>
                    <a:pt x="11657" y="12344"/>
                    <a:pt x="10819" y="12637"/>
                    <a:pt x="9772" y="12637"/>
                  </a:cubicBezTo>
                  <a:cubicBezTo>
                    <a:pt x="8394" y="12637"/>
                    <a:pt x="6653" y="12130"/>
                    <a:pt x="4922" y="11132"/>
                  </a:cubicBezTo>
                  <a:cubicBezTo>
                    <a:pt x="3098" y="10094"/>
                    <a:pt x="1591" y="8671"/>
                    <a:pt x="737" y="7282"/>
                  </a:cubicBezTo>
                  <a:lnTo>
                    <a:pt x="737" y="7282"/>
                  </a:lnTo>
                  <a:cubicBezTo>
                    <a:pt x="1" y="11165"/>
                    <a:pt x="2010" y="14630"/>
                    <a:pt x="6395" y="14630"/>
                  </a:cubicBezTo>
                  <a:lnTo>
                    <a:pt x="15099" y="14630"/>
                  </a:lnTo>
                  <a:cubicBezTo>
                    <a:pt x="17141" y="14630"/>
                    <a:pt x="16421" y="11835"/>
                    <a:pt x="16723" y="11048"/>
                  </a:cubicBezTo>
                  <a:cubicBezTo>
                    <a:pt x="17007" y="10278"/>
                    <a:pt x="19752" y="9743"/>
                    <a:pt x="19451" y="7349"/>
                  </a:cubicBezTo>
                  <a:cubicBezTo>
                    <a:pt x="19317" y="6144"/>
                    <a:pt x="17057" y="2328"/>
                    <a:pt x="1414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3680900" y="2053325"/>
              <a:ext cx="146475" cy="71700"/>
            </a:xfrm>
            <a:custGeom>
              <a:avLst/>
              <a:gdLst/>
              <a:ahLst/>
              <a:cxnLst/>
              <a:rect l="l" t="t" r="r" b="b"/>
              <a:pathLst>
                <a:path w="5859" h="2868" extrusionOk="0">
                  <a:moveTo>
                    <a:pt x="2738" y="1"/>
                  </a:moveTo>
                  <a:cubicBezTo>
                    <a:pt x="1219" y="1"/>
                    <a:pt x="0" y="572"/>
                    <a:pt x="0" y="1343"/>
                  </a:cubicBezTo>
                  <a:cubicBezTo>
                    <a:pt x="0" y="2130"/>
                    <a:pt x="1306" y="2799"/>
                    <a:pt x="2929" y="2866"/>
                  </a:cubicBezTo>
                  <a:cubicBezTo>
                    <a:pt x="2974" y="2867"/>
                    <a:pt x="3018" y="2868"/>
                    <a:pt x="3062" y="2868"/>
                  </a:cubicBezTo>
                  <a:cubicBezTo>
                    <a:pt x="4623" y="2868"/>
                    <a:pt x="5859" y="2292"/>
                    <a:pt x="5859" y="1527"/>
                  </a:cubicBezTo>
                  <a:cubicBezTo>
                    <a:pt x="5859" y="724"/>
                    <a:pt x="4570" y="54"/>
                    <a:pt x="2929" y="4"/>
                  </a:cubicBezTo>
                  <a:cubicBezTo>
                    <a:pt x="2865" y="2"/>
                    <a:pt x="2801" y="1"/>
                    <a:pt x="2738"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3804350" y="2117425"/>
              <a:ext cx="63625" cy="30575"/>
            </a:xfrm>
            <a:custGeom>
              <a:avLst/>
              <a:gdLst/>
              <a:ahLst/>
              <a:cxnLst/>
              <a:rect l="l" t="t" r="r" b="b"/>
              <a:pathLst>
                <a:path w="2545" h="1223" extrusionOk="0">
                  <a:moveTo>
                    <a:pt x="1825" y="1"/>
                  </a:moveTo>
                  <a:cubicBezTo>
                    <a:pt x="1557" y="319"/>
                    <a:pt x="1055" y="620"/>
                    <a:pt x="469" y="804"/>
                  </a:cubicBezTo>
                  <a:cubicBezTo>
                    <a:pt x="301" y="838"/>
                    <a:pt x="151" y="888"/>
                    <a:pt x="0" y="905"/>
                  </a:cubicBezTo>
                  <a:cubicBezTo>
                    <a:pt x="234" y="1089"/>
                    <a:pt x="670" y="1223"/>
                    <a:pt x="1172" y="1223"/>
                  </a:cubicBezTo>
                  <a:cubicBezTo>
                    <a:pt x="1925" y="1223"/>
                    <a:pt x="2544" y="921"/>
                    <a:pt x="2544" y="570"/>
                  </a:cubicBezTo>
                  <a:cubicBezTo>
                    <a:pt x="2544" y="319"/>
                    <a:pt x="2243" y="118"/>
                    <a:pt x="1825"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3854550" y="2312025"/>
              <a:ext cx="71175" cy="84550"/>
            </a:xfrm>
            <a:custGeom>
              <a:avLst/>
              <a:gdLst/>
              <a:ahLst/>
              <a:cxnLst/>
              <a:rect l="l" t="t" r="r" b="b"/>
              <a:pathLst>
                <a:path w="2847" h="3382" extrusionOk="0">
                  <a:moveTo>
                    <a:pt x="2846" y="0"/>
                  </a:moveTo>
                  <a:lnTo>
                    <a:pt x="2846" y="0"/>
                  </a:lnTo>
                  <a:cubicBezTo>
                    <a:pt x="2399" y="448"/>
                    <a:pt x="1531" y="529"/>
                    <a:pt x="959" y="529"/>
                  </a:cubicBezTo>
                  <a:cubicBezTo>
                    <a:pt x="633" y="529"/>
                    <a:pt x="402" y="502"/>
                    <a:pt x="402" y="502"/>
                  </a:cubicBezTo>
                  <a:lnTo>
                    <a:pt x="402" y="502"/>
                  </a:lnTo>
                  <a:cubicBezTo>
                    <a:pt x="402" y="503"/>
                    <a:pt x="1038" y="2126"/>
                    <a:pt x="1" y="3381"/>
                  </a:cubicBezTo>
                  <a:cubicBezTo>
                    <a:pt x="838" y="2545"/>
                    <a:pt x="1591" y="1975"/>
                    <a:pt x="2227" y="1959"/>
                  </a:cubicBezTo>
                  <a:cubicBezTo>
                    <a:pt x="1993" y="1289"/>
                    <a:pt x="2846" y="1"/>
                    <a:pt x="284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6" name="Google Shape;2046;p6"/>
          <p:cNvSpPr txBox="1">
            <a:spLocks noGrp="1"/>
          </p:cNvSpPr>
          <p:nvPr>
            <p:ph type="title"/>
          </p:nvPr>
        </p:nvSpPr>
        <p:spPr>
          <a:xfrm>
            <a:off x="713225" y="539500"/>
            <a:ext cx="7717500" cy="59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23"/>
        <p:cNvGrpSpPr/>
        <p:nvPr/>
      </p:nvGrpSpPr>
      <p:grpSpPr>
        <a:xfrm>
          <a:off x="0" y="0"/>
          <a:ext cx="0" cy="0"/>
          <a:chOff x="0" y="0"/>
          <a:chExt cx="0" cy="0"/>
        </a:xfrm>
      </p:grpSpPr>
      <p:grpSp>
        <p:nvGrpSpPr>
          <p:cNvPr id="3324" name="Google Shape;3324;p9"/>
          <p:cNvGrpSpPr/>
          <p:nvPr/>
        </p:nvGrpSpPr>
        <p:grpSpPr>
          <a:xfrm>
            <a:off x="3145158" y="4651640"/>
            <a:ext cx="2095529" cy="1058761"/>
            <a:chOff x="1423500" y="1965000"/>
            <a:chExt cx="1202875" cy="607750"/>
          </a:xfrm>
        </p:grpSpPr>
        <p:sp>
          <p:nvSpPr>
            <p:cNvPr id="3325" name="Google Shape;3325;p9"/>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9"/>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9"/>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9"/>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9"/>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9"/>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9"/>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9"/>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9"/>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9"/>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9"/>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9"/>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9"/>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9"/>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9"/>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9"/>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9"/>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9"/>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9"/>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9"/>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9"/>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9"/>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9"/>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9"/>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9"/>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9"/>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9"/>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9"/>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9"/>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9"/>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9"/>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9"/>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9"/>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9"/>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9"/>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9"/>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9"/>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9"/>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9"/>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9"/>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9"/>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9"/>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9"/>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9"/>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9"/>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9"/>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9"/>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9"/>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9"/>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9"/>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9"/>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9"/>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9"/>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9"/>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9"/>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9"/>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9"/>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9"/>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9"/>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9"/>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9"/>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9"/>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9"/>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9"/>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9"/>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9"/>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9"/>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9"/>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9"/>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9"/>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9"/>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9"/>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9"/>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9"/>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9"/>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9"/>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9"/>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9"/>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9"/>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9"/>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9"/>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9"/>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9"/>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9"/>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9"/>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9"/>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9"/>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9"/>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7" name="Google Shape;3457;p9"/>
          <p:cNvGrpSpPr/>
          <p:nvPr/>
        </p:nvGrpSpPr>
        <p:grpSpPr>
          <a:xfrm rot="-820589">
            <a:off x="6346617" y="-320346"/>
            <a:ext cx="2098832" cy="984632"/>
            <a:chOff x="1406550" y="1260600"/>
            <a:chExt cx="1204775" cy="565200"/>
          </a:xfrm>
        </p:grpSpPr>
        <p:sp>
          <p:nvSpPr>
            <p:cNvPr id="3458" name="Google Shape;3458;p9"/>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9"/>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9"/>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9"/>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9"/>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9"/>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9"/>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9"/>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9"/>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9"/>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9"/>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9"/>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9"/>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9"/>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9"/>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9"/>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9"/>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9"/>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9"/>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9"/>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9"/>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9"/>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9"/>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9"/>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9"/>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9"/>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9"/>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9"/>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9"/>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9"/>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9"/>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9"/>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9"/>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9"/>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9"/>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9"/>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9"/>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9"/>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9"/>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9"/>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9"/>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9"/>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9"/>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9"/>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9"/>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9"/>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9"/>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9"/>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9"/>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9"/>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9"/>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9"/>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9"/>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9"/>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9"/>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9"/>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9"/>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9"/>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9"/>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9"/>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9"/>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9"/>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9"/>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9"/>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9"/>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9"/>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9"/>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9"/>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9"/>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9"/>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9"/>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9"/>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9"/>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9"/>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9"/>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9"/>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9"/>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9"/>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9"/>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9"/>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9"/>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9"/>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9"/>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9"/>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9"/>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9"/>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9"/>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9"/>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9"/>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9"/>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9"/>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9"/>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9"/>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9"/>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9"/>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9"/>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9"/>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9"/>
          <p:cNvGrpSpPr/>
          <p:nvPr/>
        </p:nvGrpSpPr>
        <p:grpSpPr>
          <a:xfrm rot="1574134">
            <a:off x="-1533887" y="64553"/>
            <a:ext cx="2261716" cy="949902"/>
            <a:chOff x="1411350" y="554900"/>
            <a:chExt cx="1298300" cy="545275"/>
          </a:xfrm>
        </p:grpSpPr>
        <p:sp>
          <p:nvSpPr>
            <p:cNvPr id="3577" name="Google Shape;3577;p9"/>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9"/>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9"/>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9"/>
          <p:cNvGrpSpPr/>
          <p:nvPr/>
        </p:nvGrpSpPr>
        <p:grpSpPr>
          <a:xfrm rot="2280519">
            <a:off x="8369025" y="3416984"/>
            <a:ext cx="537748" cy="439389"/>
            <a:chOff x="3419775" y="1620100"/>
            <a:chExt cx="406350" cy="332025"/>
          </a:xfrm>
        </p:grpSpPr>
        <p:sp>
          <p:nvSpPr>
            <p:cNvPr id="3649" name="Google Shape;3649;p9"/>
            <p:cNvSpPr/>
            <p:nvPr/>
          </p:nvSpPr>
          <p:spPr>
            <a:xfrm>
              <a:off x="3636950" y="1772625"/>
              <a:ext cx="189175" cy="179500"/>
            </a:xfrm>
            <a:custGeom>
              <a:avLst/>
              <a:gdLst/>
              <a:ahLst/>
              <a:cxnLst/>
              <a:rect l="l" t="t" r="r" b="b"/>
              <a:pathLst>
                <a:path w="7567" h="7180" extrusionOk="0">
                  <a:moveTo>
                    <a:pt x="2411" y="0"/>
                  </a:moveTo>
                  <a:lnTo>
                    <a:pt x="1" y="3214"/>
                  </a:lnTo>
                  <a:cubicBezTo>
                    <a:pt x="2578" y="4252"/>
                    <a:pt x="3968" y="6227"/>
                    <a:pt x="4353" y="6846"/>
                  </a:cubicBezTo>
                  <a:cubicBezTo>
                    <a:pt x="4470" y="7014"/>
                    <a:pt x="4637" y="7148"/>
                    <a:pt x="4821" y="7164"/>
                  </a:cubicBezTo>
                  <a:cubicBezTo>
                    <a:pt x="4885" y="7174"/>
                    <a:pt x="4951" y="7179"/>
                    <a:pt x="5020" y="7179"/>
                  </a:cubicBezTo>
                  <a:cubicBezTo>
                    <a:pt x="5867" y="7179"/>
                    <a:pt x="7024" y="6430"/>
                    <a:pt x="7349" y="5424"/>
                  </a:cubicBezTo>
                  <a:cubicBezTo>
                    <a:pt x="7566" y="4804"/>
                    <a:pt x="7148" y="4151"/>
                    <a:pt x="6495" y="4051"/>
                  </a:cubicBezTo>
                  <a:cubicBezTo>
                    <a:pt x="5390" y="3867"/>
                    <a:pt x="3348" y="3063"/>
                    <a:pt x="2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
            <p:cNvSpPr/>
            <p:nvPr/>
          </p:nvSpPr>
          <p:spPr>
            <a:xfrm>
              <a:off x="3636950" y="1772625"/>
              <a:ext cx="145650" cy="179425"/>
            </a:xfrm>
            <a:custGeom>
              <a:avLst/>
              <a:gdLst/>
              <a:ahLst/>
              <a:cxnLst/>
              <a:rect l="l" t="t" r="r" b="b"/>
              <a:pathLst>
                <a:path w="5826" h="7177" extrusionOk="0">
                  <a:moveTo>
                    <a:pt x="2411" y="0"/>
                  </a:moveTo>
                  <a:lnTo>
                    <a:pt x="1" y="3214"/>
                  </a:lnTo>
                  <a:cubicBezTo>
                    <a:pt x="2578" y="4252"/>
                    <a:pt x="3968" y="6227"/>
                    <a:pt x="4353" y="6846"/>
                  </a:cubicBezTo>
                  <a:cubicBezTo>
                    <a:pt x="4470" y="7014"/>
                    <a:pt x="4637" y="7148"/>
                    <a:pt x="4821" y="7164"/>
                  </a:cubicBezTo>
                  <a:cubicBezTo>
                    <a:pt x="4863" y="7173"/>
                    <a:pt x="4905" y="7177"/>
                    <a:pt x="4949" y="7177"/>
                  </a:cubicBezTo>
                  <a:cubicBezTo>
                    <a:pt x="4993" y="7177"/>
                    <a:pt x="5039" y="7173"/>
                    <a:pt x="5089" y="7164"/>
                  </a:cubicBezTo>
                  <a:cubicBezTo>
                    <a:pt x="5022" y="6913"/>
                    <a:pt x="4989" y="6629"/>
                    <a:pt x="4989" y="6311"/>
                  </a:cubicBezTo>
                  <a:cubicBezTo>
                    <a:pt x="4989" y="5323"/>
                    <a:pt x="5323" y="4453"/>
                    <a:pt x="5826" y="3884"/>
                  </a:cubicBezTo>
                  <a:cubicBezTo>
                    <a:pt x="4687" y="3499"/>
                    <a:pt x="3181" y="2511"/>
                    <a:pt x="241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
            <p:cNvSpPr/>
            <p:nvPr/>
          </p:nvSpPr>
          <p:spPr>
            <a:xfrm>
              <a:off x="3419775" y="1620100"/>
              <a:ext cx="395050" cy="330150"/>
            </a:xfrm>
            <a:custGeom>
              <a:avLst/>
              <a:gdLst/>
              <a:ahLst/>
              <a:cxnLst/>
              <a:rect l="l" t="t" r="r" b="b"/>
              <a:pathLst>
                <a:path w="15802" h="13206" extrusionOk="0">
                  <a:moveTo>
                    <a:pt x="8772" y="0"/>
                  </a:moveTo>
                  <a:cubicBezTo>
                    <a:pt x="6513" y="0"/>
                    <a:pt x="4030" y="956"/>
                    <a:pt x="2377" y="4243"/>
                  </a:cubicBezTo>
                  <a:cubicBezTo>
                    <a:pt x="0" y="8964"/>
                    <a:pt x="4486" y="12914"/>
                    <a:pt x="6428" y="13182"/>
                  </a:cubicBezTo>
                  <a:cubicBezTo>
                    <a:pt x="6543" y="13197"/>
                    <a:pt x="6664" y="13205"/>
                    <a:pt x="6789" y="13205"/>
                  </a:cubicBezTo>
                  <a:cubicBezTo>
                    <a:pt x="8808" y="13205"/>
                    <a:pt x="12031" y="11197"/>
                    <a:pt x="13860" y="8076"/>
                  </a:cubicBezTo>
                  <a:cubicBezTo>
                    <a:pt x="15802" y="4779"/>
                    <a:pt x="15299" y="2402"/>
                    <a:pt x="13625" y="1364"/>
                  </a:cubicBezTo>
                  <a:cubicBezTo>
                    <a:pt x="12757" y="817"/>
                    <a:pt x="10861" y="0"/>
                    <a:pt x="8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
            <p:cNvSpPr/>
            <p:nvPr/>
          </p:nvSpPr>
          <p:spPr>
            <a:xfrm>
              <a:off x="3476675" y="1674700"/>
              <a:ext cx="328525" cy="276025"/>
            </a:xfrm>
            <a:custGeom>
              <a:avLst/>
              <a:gdLst/>
              <a:ahLst/>
              <a:cxnLst/>
              <a:rect l="l" t="t" r="r" b="b"/>
              <a:pathLst>
                <a:path w="13141" h="11041" extrusionOk="0">
                  <a:moveTo>
                    <a:pt x="12237" y="0"/>
                  </a:moveTo>
                  <a:lnTo>
                    <a:pt x="12237" y="0"/>
                  </a:lnTo>
                  <a:cubicBezTo>
                    <a:pt x="13057" y="2545"/>
                    <a:pt x="10580" y="5725"/>
                    <a:pt x="6629" y="7131"/>
                  </a:cubicBezTo>
                  <a:cubicBezTo>
                    <a:pt x="5349" y="7587"/>
                    <a:pt x="4065" y="7804"/>
                    <a:pt x="2884" y="7804"/>
                  </a:cubicBezTo>
                  <a:cubicBezTo>
                    <a:pt x="1810" y="7804"/>
                    <a:pt x="822" y="7625"/>
                    <a:pt x="1" y="7282"/>
                  </a:cubicBezTo>
                  <a:lnTo>
                    <a:pt x="1" y="7282"/>
                  </a:lnTo>
                  <a:cubicBezTo>
                    <a:pt x="972" y="9408"/>
                    <a:pt x="3014" y="10847"/>
                    <a:pt x="4152" y="11014"/>
                  </a:cubicBezTo>
                  <a:cubicBezTo>
                    <a:pt x="4273" y="11032"/>
                    <a:pt x="4399" y="11040"/>
                    <a:pt x="4531" y="11040"/>
                  </a:cubicBezTo>
                  <a:cubicBezTo>
                    <a:pt x="6551" y="11040"/>
                    <a:pt x="9761" y="9021"/>
                    <a:pt x="11584" y="5909"/>
                  </a:cubicBezTo>
                  <a:cubicBezTo>
                    <a:pt x="13107" y="3281"/>
                    <a:pt x="13141" y="1256"/>
                    <a:pt x="12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
            <p:cNvSpPr/>
            <p:nvPr/>
          </p:nvSpPr>
          <p:spPr>
            <a:xfrm>
              <a:off x="3489225" y="1627600"/>
              <a:ext cx="238975" cy="105875"/>
            </a:xfrm>
            <a:custGeom>
              <a:avLst/>
              <a:gdLst/>
              <a:ahLst/>
              <a:cxnLst/>
              <a:rect l="l" t="t" r="r" b="b"/>
              <a:pathLst>
                <a:path w="9559" h="4235" extrusionOk="0">
                  <a:moveTo>
                    <a:pt x="6053" y="0"/>
                  </a:moveTo>
                  <a:cubicBezTo>
                    <a:pt x="3925" y="0"/>
                    <a:pt x="1583" y="901"/>
                    <a:pt x="18" y="4010"/>
                  </a:cubicBezTo>
                  <a:cubicBezTo>
                    <a:pt x="18" y="4027"/>
                    <a:pt x="1" y="4060"/>
                    <a:pt x="1" y="4077"/>
                  </a:cubicBezTo>
                  <a:cubicBezTo>
                    <a:pt x="629" y="4182"/>
                    <a:pt x="1315" y="4234"/>
                    <a:pt x="2044" y="4234"/>
                  </a:cubicBezTo>
                  <a:cubicBezTo>
                    <a:pt x="2482" y="4234"/>
                    <a:pt x="2934" y="4215"/>
                    <a:pt x="3399" y="4178"/>
                  </a:cubicBezTo>
                  <a:cubicBezTo>
                    <a:pt x="6880" y="3826"/>
                    <a:pt x="9559" y="2336"/>
                    <a:pt x="9425" y="830"/>
                  </a:cubicBezTo>
                  <a:cubicBezTo>
                    <a:pt x="9425" y="796"/>
                    <a:pt x="9408" y="730"/>
                    <a:pt x="9408" y="679"/>
                  </a:cubicBezTo>
                  <a:cubicBezTo>
                    <a:pt x="8504" y="318"/>
                    <a:pt x="7316" y="0"/>
                    <a:pt x="60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9"/>
          <p:cNvGrpSpPr/>
          <p:nvPr/>
        </p:nvGrpSpPr>
        <p:grpSpPr>
          <a:xfrm rot="-2700000">
            <a:off x="134368" y="4412315"/>
            <a:ext cx="608448" cy="494433"/>
            <a:chOff x="3883850" y="1662875"/>
            <a:chExt cx="361150" cy="293475"/>
          </a:xfrm>
        </p:grpSpPr>
        <p:sp>
          <p:nvSpPr>
            <p:cNvPr id="3655" name="Google Shape;3655;p9"/>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9"/>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9"/>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1" name="Google Shape;3681;p9"/>
          <p:cNvGrpSpPr/>
          <p:nvPr/>
        </p:nvGrpSpPr>
        <p:grpSpPr>
          <a:xfrm rot="4092362">
            <a:off x="8839810" y="3816324"/>
            <a:ext cx="260746" cy="160463"/>
            <a:chOff x="5492850" y="1205450"/>
            <a:chExt cx="260725" cy="160450"/>
          </a:xfrm>
        </p:grpSpPr>
        <p:sp>
          <p:nvSpPr>
            <p:cNvPr id="3682" name="Google Shape;3682;p9"/>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9"/>
          <p:cNvGrpSpPr/>
          <p:nvPr/>
        </p:nvGrpSpPr>
        <p:grpSpPr>
          <a:xfrm rot="1811724">
            <a:off x="843952" y="4575868"/>
            <a:ext cx="260751" cy="160466"/>
            <a:chOff x="5492850" y="1205450"/>
            <a:chExt cx="260725" cy="160450"/>
          </a:xfrm>
        </p:grpSpPr>
        <p:sp>
          <p:nvSpPr>
            <p:cNvPr id="3689" name="Google Shape;3689;p9"/>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5" name="Google Shape;3695;p9"/>
          <p:cNvGrpSpPr/>
          <p:nvPr/>
        </p:nvGrpSpPr>
        <p:grpSpPr>
          <a:xfrm rot="-1811716" flipH="1">
            <a:off x="693439" y="4769781"/>
            <a:ext cx="193361" cy="118994"/>
            <a:chOff x="5492850" y="1205450"/>
            <a:chExt cx="260725" cy="160450"/>
          </a:xfrm>
        </p:grpSpPr>
        <p:sp>
          <p:nvSpPr>
            <p:cNvPr id="3696" name="Google Shape;3696;p9"/>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2" name="Google Shape;3702;p9"/>
          <p:cNvGrpSpPr/>
          <p:nvPr/>
        </p:nvGrpSpPr>
        <p:grpSpPr>
          <a:xfrm rot="2952480">
            <a:off x="264412" y="126576"/>
            <a:ext cx="348372" cy="283092"/>
            <a:chOff x="3883850" y="1662875"/>
            <a:chExt cx="361150" cy="293475"/>
          </a:xfrm>
        </p:grpSpPr>
        <p:sp>
          <p:nvSpPr>
            <p:cNvPr id="3703" name="Google Shape;3703;p9"/>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9" name="Google Shape;3729;p9"/>
          <p:cNvGrpSpPr/>
          <p:nvPr/>
        </p:nvGrpSpPr>
        <p:grpSpPr>
          <a:xfrm rot="1811724">
            <a:off x="8347852" y="277318"/>
            <a:ext cx="260751" cy="160466"/>
            <a:chOff x="5492850" y="1205450"/>
            <a:chExt cx="260725" cy="160450"/>
          </a:xfrm>
        </p:grpSpPr>
        <p:sp>
          <p:nvSpPr>
            <p:cNvPr id="3730" name="Google Shape;3730;p9"/>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9"/>
          <p:cNvGrpSpPr/>
          <p:nvPr/>
        </p:nvGrpSpPr>
        <p:grpSpPr>
          <a:xfrm rot="-8873295">
            <a:off x="6637979" y="4770112"/>
            <a:ext cx="784617" cy="494768"/>
            <a:chOff x="4015675" y="2112550"/>
            <a:chExt cx="545275" cy="343875"/>
          </a:xfrm>
        </p:grpSpPr>
        <p:sp>
          <p:nvSpPr>
            <p:cNvPr id="3737" name="Google Shape;3737;p9"/>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4" name="Google Shape;3744;p9"/>
          <p:cNvGrpSpPr/>
          <p:nvPr/>
        </p:nvGrpSpPr>
        <p:grpSpPr>
          <a:xfrm rot="-820589">
            <a:off x="-1281883" y="2765591"/>
            <a:ext cx="2098832" cy="984632"/>
            <a:chOff x="1406550" y="1260600"/>
            <a:chExt cx="1204775" cy="565200"/>
          </a:xfrm>
        </p:grpSpPr>
        <p:sp>
          <p:nvSpPr>
            <p:cNvPr id="3745" name="Google Shape;3745;p9"/>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9"/>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9"/>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3" name="Google Shape;3863;p9"/>
          <p:cNvGrpSpPr/>
          <p:nvPr/>
        </p:nvGrpSpPr>
        <p:grpSpPr>
          <a:xfrm rot="1574134">
            <a:off x="7647038" y="1897103"/>
            <a:ext cx="2261716" cy="949902"/>
            <a:chOff x="1411350" y="554900"/>
            <a:chExt cx="1298300" cy="545275"/>
          </a:xfrm>
        </p:grpSpPr>
        <p:sp>
          <p:nvSpPr>
            <p:cNvPr id="3864" name="Google Shape;3864;p9"/>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9"/>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9"/>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9"/>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9"/>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9"/>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9"/>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9"/>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9"/>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9"/>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9"/>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9"/>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9"/>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9"/>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9"/>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9"/>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9"/>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9"/>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9"/>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9"/>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9"/>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9"/>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9"/>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9"/>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9"/>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9"/>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9"/>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9"/>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9"/>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9"/>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9"/>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9"/>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9"/>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9"/>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9"/>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9"/>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9"/>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9"/>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9"/>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9"/>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9"/>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5" name="Google Shape;3935;p9"/>
          <p:cNvSpPr txBox="1">
            <a:spLocks noGrp="1"/>
          </p:cNvSpPr>
          <p:nvPr>
            <p:ph type="title"/>
          </p:nvPr>
        </p:nvSpPr>
        <p:spPr>
          <a:xfrm>
            <a:off x="2642734" y="1352225"/>
            <a:ext cx="3858600" cy="685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accent2"/>
              </a:buClr>
              <a:buSzPts val="3600"/>
              <a:buNone/>
              <a:defRPr sz="36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936" name="Google Shape;3936;p9"/>
          <p:cNvSpPr txBox="1">
            <a:spLocks noGrp="1"/>
          </p:cNvSpPr>
          <p:nvPr>
            <p:ph type="subTitle" idx="1"/>
          </p:nvPr>
        </p:nvSpPr>
        <p:spPr>
          <a:xfrm>
            <a:off x="2642700" y="2126575"/>
            <a:ext cx="3858600" cy="16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10330"/>
        <p:cNvGrpSpPr/>
        <p:nvPr/>
      </p:nvGrpSpPr>
      <p:grpSpPr>
        <a:xfrm>
          <a:off x="0" y="0"/>
          <a:ext cx="0" cy="0"/>
          <a:chOff x="0" y="0"/>
          <a:chExt cx="0" cy="0"/>
        </a:xfrm>
      </p:grpSpPr>
      <p:grpSp>
        <p:nvGrpSpPr>
          <p:cNvPr id="10331" name="Google Shape;10331;p24"/>
          <p:cNvGrpSpPr/>
          <p:nvPr/>
        </p:nvGrpSpPr>
        <p:grpSpPr>
          <a:xfrm rot="-531176">
            <a:off x="3739999" y="-498576"/>
            <a:ext cx="2261708" cy="949898"/>
            <a:chOff x="1411350" y="554900"/>
            <a:chExt cx="1298300" cy="545275"/>
          </a:xfrm>
        </p:grpSpPr>
        <p:sp>
          <p:nvSpPr>
            <p:cNvPr id="10332" name="Google Shape;10332;p24"/>
            <p:cNvSpPr/>
            <p:nvPr/>
          </p:nvSpPr>
          <p:spPr>
            <a:xfrm>
              <a:off x="1411350" y="555300"/>
              <a:ext cx="1298300" cy="544875"/>
            </a:xfrm>
            <a:custGeom>
              <a:avLst/>
              <a:gdLst/>
              <a:ahLst/>
              <a:cxnLst/>
              <a:rect l="l" t="t" r="r" b="b"/>
              <a:pathLst>
                <a:path w="51932" h="21795" extrusionOk="0">
                  <a:moveTo>
                    <a:pt x="21160" y="685"/>
                  </a:moveTo>
                  <a:cubicBezTo>
                    <a:pt x="11439" y="685"/>
                    <a:pt x="0" y="6642"/>
                    <a:pt x="695" y="11818"/>
                  </a:cubicBezTo>
                  <a:cubicBezTo>
                    <a:pt x="1515" y="17928"/>
                    <a:pt x="11441" y="21794"/>
                    <a:pt x="26305" y="21794"/>
                  </a:cubicBezTo>
                  <a:cubicBezTo>
                    <a:pt x="39612" y="21794"/>
                    <a:pt x="51932" y="12588"/>
                    <a:pt x="47664" y="6295"/>
                  </a:cubicBezTo>
                  <a:cubicBezTo>
                    <a:pt x="43395" y="1"/>
                    <a:pt x="37219" y="4353"/>
                    <a:pt x="26171" y="1306"/>
                  </a:cubicBezTo>
                  <a:cubicBezTo>
                    <a:pt x="24611" y="879"/>
                    <a:pt x="22914" y="685"/>
                    <a:pt x="21160" y="6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24"/>
            <p:cNvSpPr/>
            <p:nvPr/>
          </p:nvSpPr>
          <p:spPr>
            <a:xfrm>
              <a:off x="1451675" y="627700"/>
              <a:ext cx="1206100" cy="430725"/>
            </a:xfrm>
            <a:custGeom>
              <a:avLst/>
              <a:gdLst/>
              <a:ahLst/>
              <a:cxnLst/>
              <a:rect l="l" t="t" r="r" b="b"/>
              <a:pathLst>
                <a:path w="48244" h="17229" extrusionOk="0">
                  <a:moveTo>
                    <a:pt x="20236" y="218"/>
                  </a:moveTo>
                  <a:cubicBezTo>
                    <a:pt x="10022" y="218"/>
                    <a:pt x="0" y="3725"/>
                    <a:pt x="773" y="8604"/>
                  </a:cubicBezTo>
                  <a:cubicBezTo>
                    <a:pt x="1610" y="13906"/>
                    <a:pt x="10561" y="17228"/>
                    <a:pt x="23915" y="17228"/>
                  </a:cubicBezTo>
                  <a:cubicBezTo>
                    <a:pt x="24178" y="17228"/>
                    <a:pt x="24443" y="17227"/>
                    <a:pt x="24709" y="17225"/>
                  </a:cubicBezTo>
                  <a:cubicBezTo>
                    <a:pt x="37062" y="17124"/>
                    <a:pt x="48243" y="8939"/>
                    <a:pt x="44293" y="3332"/>
                  </a:cubicBezTo>
                  <a:cubicBezTo>
                    <a:pt x="41950" y="1"/>
                    <a:pt x="34032" y="1122"/>
                    <a:pt x="23437" y="335"/>
                  </a:cubicBezTo>
                  <a:cubicBezTo>
                    <a:pt x="22376" y="256"/>
                    <a:pt x="21305" y="218"/>
                    <a:pt x="20236" y="2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24"/>
            <p:cNvSpPr/>
            <p:nvPr/>
          </p:nvSpPr>
          <p:spPr>
            <a:xfrm>
              <a:off x="1421225" y="554900"/>
              <a:ext cx="1204325" cy="288750"/>
            </a:xfrm>
            <a:custGeom>
              <a:avLst/>
              <a:gdLst/>
              <a:ahLst/>
              <a:cxnLst/>
              <a:rect l="l" t="t" r="r" b="b"/>
              <a:pathLst>
                <a:path w="48173" h="11550" extrusionOk="0">
                  <a:moveTo>
                    <a:pt x="20753" y="698"/>
                  </a:moveTo>
                  <a:cubicBezTo>
                    <a:pt x="11203" y="698"/>
                    <a:pt x="1" y="6446"/>
                    <a:pt x="284" y="11550"/>
                  </a:cubicBezTo>
                  <a:cubicBezTo>
                    <a:pt x="523" y="6533"/>
                    <a:pt x="11450" y="1054"/>
                    <a:pt x="20773" y="1054"/>
                  </a:cubicBezTo>
                  <a:cubicBezTo>
                    <a:pt x="22525" y="1054"/>
                    <a:pt x="24220" y="1248"/>
                    <a:pt x="25776" y="1674"/>
                  </a:cubicBezTo>
                  <a:cubicBezTo>
                    <a:pt x="36824" y="4720"/>
                    <a:pt x="43000" y="368"/>
                    <a:pt x="47269" y="6662"/>
                  </a:cubicBezTo>
                  <a:cubicBezTo>
                    <a:pt x="47821" y="7482"/>
                    <a:pt x="48089" y="8336"/>
                    <a:pt x="48122" y="9223"/>
                  </a:cubicBezTo>
                  <a:cubicBezTo>
                    <a:pt x="48173" y="8219"/>
                    <a:pt x="47905" y="7231"/>
                    <a:pt x="47269" y="6311"/>
                  </a:cubicBezTo>
                  <a:cubicBezTo>
                    <a:pt x="43000" y="0"/>
                    <a:pt x="36857" y="4352"/>
                    <a:pt x="25776" y="1322"/>
                  </a:cubicBezTo>
                  <a:cubicBezTo>
                    <a:pt x="24213" y="893"/>
                    <a:pt x="22511" y="698"/>
                    <a:pt x="20753" y="6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24"/>
            <p:cNvSpPr/>
            <p:nvPr/>
          </p:nvSpPr>
          <p:spPr>
            <a:xfrm>
              <a:off x="1429550" y="748225"/>
              <a:ext cx="1234450" cy="351525"/>
            </a:xfrm>
            <a:custGeom>
              <a:avLst/>
              <a:gdLst/>
              <a:ahLst/>
              <a:cxnLst/>
              <a:rect l="l" t="t" r="r" b="b"/>
              <a:pathLst>
                <a:path w="49378" h="14061" extrusionOk="0">
                  <a:moveTo>
                    <a:pt x="47605" y="0"/>
                  </a:moveTo>
                  <a:lnTo>
                    <a:pt x="47605" y="0"/>
                  </a:lnTo>
                  <a:cubicBezTo>
                    <a:pt x="48576" y="6093"/>
                    <a:pt x="37411" y="13508"/>
                    <a:pt x="25460" y="13508"/>
                  </a:cubicBezTo>
                  <a:cubicBezTo>
                    <a:pt x="11266" y="13508"/>
                    <a:pt x="1557" y="9960"/>
                    <a:pt x="1" y="4302"/>
                  </a:cubicBezTo>
                  <a:lnTo>
                    <a:pt x="1" y="4302"/>
                  </a:lnTo>
                  <a:cubicBezTo>
                    <a:pt x="1055" y="10278"/>
                    <a:pt x="10898" y="14061"/>
                    <a:pt x="25577" y="14061"/>
                  </a:cubicBezTo>
                  <a:cubicBezTo>
                    <a:pt x="25590" y="14061"/>
                    <a:pt x="25603" y="14061"/>
                    <a:pt x="25616" y="14061"/>
                  </a:cubicBezTo>
                  <a:cubicBezTo>
                    <a:pt x="37921" y="14061"/>
                    <a:pt x="49378" y="6170"/>
                    <a:pt x="47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24"/>
            <p:cNvSpPr/>
            <p:nvPr/>
          </p:nvSpPr>
          <p:spPr>
            <a:xfrm>
              <a:off x="1450650" y="624525"/>
              <a:ext cx="1121325" cy="423400"/>
            </a:xfrm>
            <a:custGeom>
              <a:avLst/>
              <a:gdLst/>
              <a:ahLst/>
              <a:cxnLst/>
              <a:rect l="l" t="t" r="r" b="b"/>
              <a:pathLst>
                <a:path w="44853" h="16936" extrusionOk="0">
                  <a:moveTo>
                    <a:pt x="17938" y="1"/>
                  </a:moveTo>
                  <a:cubicBezTo>
                    <a:pt x="10036" y="1"/>
                    <a:pt x="5951" y="1695"/>
                    <a:pt x="2990" y="6472"/>
                  </a:cubicBezTo>
                  <a:cubicBezTo>
                    <a:pt x="1" y="11312"/>
                    <a:pt x="11439" y="16936"/>
                    <a:pt x="22282" y="16936"/>
                  </a:cubicBezTo>
                  <a:cubicBezTo>
                    <a:pt x="23401" y="16936"/>
                    <a:pt x="24514" y="16876"/>
                    <a:pt x="25604" y="16749"/>
                  </a:cubicBezTo>
                  <a:cubicBezTo>
                    <a:pt x="38643" y="15243"/>
                    <a:pt x="44234" y="10840"/>
                    <a:pt x="44552" y="5986"/>
                  </a:cubicBezTo>
                  <a:cubicBezTo>
                    <a:pt x="44853" y="1132"/>
                    <a:pt x="30458" y="462"/>
                    <a:pt x="21084" y="77"/>
                  </a:cubicBezTo>
                  <a:cubicBezTo>
                    <a:pt x="19973" y="27"/>
                    <a:pt x="18926" y="1"/>
                    <a:pt x="17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24"/>
            <p:cNvSpPr/>
            <p:nvPr/>
          </p:nvSpPr>
          <p:spPr>
            <a:xfrm>
              <a:off x="1462975" y="628300"/>
              <a:ext cx="1104000" cy="405800"/>
            </a:xfrm>
            <a:custGeom>
              <a:avLst/>
              <a:gdLst/>
              <a:ahLst/>
              <a:cxnLst/>
              <a:rect l="l" t="t" r="r" b="b"/>
              <a:pathLst>
                <a:path w="44160" h="16232" extrusionOk="0">
                  <a:moveTo>
                    <a:pt x="17957" y="1"/>
                  </a:moveTo>
                  <a:cubicBezTo>
                    <a:pt x="10003" y="1"/>
                    <a:pt x="5931" y="1618"/>
                    <a:pt x="2982" y="6237"/>
                  </a:cubicBezTo>
                  <a:cubicBezTo>
                    <a:pt x="0" y="10899"/>
                    <a:pt x="11200" y="16232"/>
                    <a:pt x="21849" y="16232"/>
                  </a:cubicBezTo>
                  <a:cubicBezTo>
                    <a:pt x="22976" y="16232"/>
                    <a:pt x="24097" y="16172"/>
                    <a:pt x="25194" y="16046"/>
                  </a:cubicBezTo>
                  <a:cubicBezTo>
                    <a:pt x="38033" y="14573"/>
                    <a:pt x="43523" y="10355"/>
                    <a:pt x="43841" y="5701"/>
                  </a:cubicBezTo>
                  <a:cubicBezTo>
                    <a:pt x="44159" y="1048"/>
                    <a:pt x="29998" y="445"/>
                    <a:pt x="20792" y="60"/>
                  </a:cubicBezTo>
                  <a:cubicBezTo>
                    <a:pt x="19795" y="21"/>
                    <a:pt x="18852" y="1"/>
                    <a:pt x="17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24"/>
            <p:cNvSpPr/>
            <p:nvPr/>
          </p:nvSpPr>
          <p:spPr>
            <a:xfrm>
              <a:off x="1473400" y="636425"/>
              <a:ext cx="1075575" cy="406650"/>
            </a:xfrm>
            <a:custGeom>
              <a:avLst/>
              <a:gdLst/>
              <a:ahLst/>
              <a:cxnLst/>
              <a:rect l="l" t="t" r="r" b="b"/>
              <a:pathLst>
                <a:path w="43023" h="16266" extrusionOk="0">
                  <a:moveTo>
                    <a:pt x="17301" y="1"/>
                  </a:moveTo>
                  <a:cubicBezTo>
                    <a:pt x="9665" y="1"/>
                    <a:pt x="5750" y="1617"/>
                    <a:pt x="2900" y="6213"/>
                  </a:cubicBezTo>
                  <a:cubicBezTo>
                    <a:pt x="0" y="10874"/>
                    <a:pt x="10982" y="16265"/>
                    <a:pt x="21405" y="16265"/>
                  </a:cubicBezTo>
                  <a:cubicBezTo>
                    <a:pt x="22473" y="16265"/>
                    <a:pt x="23536" y="16209"/>
                    <a:pt x="24576" y="16089"/>
                  </a:cubicBezTo>
                  <a:cubicBezTo>
                    <a:pt x="37063" y="14633"/>
                    <a:pt x="42420" y="10431"/>
                    <a:pt x="42738" y="5761"/>
                  </a:cubicBezTo>
                  <a:cubicBezTo>
                    <a:pt x="43022" y="1125"/>
                    <a:pt x="29247" y="472"/>
                    <a:pt x="20258" y="70"/>
                  </a:cubicBezTo>
                  <a:cubicBezTo>
                    <a:pt x="19214" y="25"/>
                    <a:pt x="18230" y="1"/>
                    <a:pt x="17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24"/>
            <p:cNvSpPr/>
            <p:nvPr/>
          </p:nvSpPr>
          <p:spPr>
            <a:xfrm>
              <a:off x="1904500" y="714125"/>
              <a:ext cx="508725" cy="158650"/>
            </a:xfrm>
            <a:custGeom>
              <a:avLst/>
              <a:gdLst/>
              <a:ahLst/>
              <a:cxnLst/>
              <a:rect l="l" t="t" r="r" b="b"/>
              <a:pathLst>
                <a:path w="20349" h="6346" extrusionOk="0">
                  <a:moveTo>
                    <a:pt x="2195" y="1"/>
                  </a:moveTo>
                  <a:cubicBezTo>
                    <a:pt x="1938" y="1"/>
                    <a:pt x="1660" y="100"/>
                    <a:pt x="1323" y="360"/>
                  </a:cubicBezTo>
                  <a:cubicBezTo>
                    <a:pt x="1" y="1381"/>
                    <a:pt x="2060" y="1348"/>
                    <a:pt x="4939" y="1465"/>
                  </a:cubicBezTo>
                  <a:cubicBezTo>
                    <a:pt x="9408" y="1649"/>
                    <a:pt x="6696" y="5900"/>
                    <a:pt x="11300" y="6302"/>
                  </a:cubicBezTo>
                  <a:cubicBezTo>
                    <a:pt x="11621" y="6331"/>
                    <a:pt x="11942" y="6345"/>
                    <a:pt x="12261" y="6345"/>
                  </a:cubicBezTo>
                  <a:cubicBezTo>
                    <a:pt x="16517" y="6345"/>
                    <a:pt x="20349" y="3876"/>
                    <a:pt x="17141" y="2318"/>
                  </a:cubicBezTo>
                  <a:cubicBezTo>
                    <a:pt x="13693" y="645"/>
                    <a:pt x="6596" y="1214"/>
                    <a:pt x="4822" y="1013"/>
                  </a:cubicBezTo>
                  <a:cubicBezTo>
                    <a:pt x="3512" y="851"/>
                    <a:pt x="2946" y="1"/>
                    <a:pt x="2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24"/>
            <p:cNvSpPr/>
            <p:nvPr/>
          </p:nvSpPr>
          <p:spPr>
            <a:xfrm>
              <a:off x="1582800" y="653175"/>
              <a:ext cx="473325" cy="208975"/>
            </a:xfrm>
            <a:custGeom>
              <a:avLst/>
              <a:gdLst/>
              <a:ahLst/>
              <a:cxnLst/>
              <a:rect l="l" t="t" r="r" b="b"/>
              <a:pathLst>
                <a:path w="18933" h="8359" extrusionOk="0">
                  <a:moveTo>
                    <a:pt x="10267" y="0"/>
                  </a:moveTo>
                  <a:cubicBezTo>
                    <a:pt x="4054" y="0"/>
                    <a:pt x="1" y="4130"/>
                    <a:pt x="566" y="6765"/>
                  </a:cubicBezTo>
                  <a:cubicBezTo>
                    <a:pt x="812" y="7927"/>
                    <a:pt x="1246" y="8358"/>
                    <a:pt x="1632" y="8358"/>
                  </a:cubicBezTo>
                  <a:cubicBezTo>
                    <a:pt x="2192" y="8358"/>
                    <a:pt x="2653" y="7455"/>
                    <a:pt x="2307" y="6564"/>
                  </a:cubicBezTo>
                  <a:cubicBezTo>
                    <a:pt x="1201" y="3860"/>
                    <a:pt x="3990" y="1996"/>
                    <a:pt x="7269" y="1996"/>
                  </a:cubicBezTo>
                  <a:cubicBezTo>
                    <a:pt x="7663" y="1996"/>
                    <a:pt x="8064" y="2023"/>
                    <a:pt x="8467" y="2078"/>
                  </a:cubicBezTo>
                  <a:cubicBezTo>
                    <a:pt x="9081" y="2171"/>
                    <a:pt x="9834" y="2213"/>
                    <a:pt x="10620" y="2213"/>
                  </a:cubicBezTo>
                  <a:cubicBezTo>
                    <a:pt x="14392" y="2213"/>
                    <a:pt x="18933" y="1242"/>
                    <a:pt x="12685" y="204"/>
                  </a:cubicBezTo>
                  <a:cubicBezTo>
                    <a:pt x="11849" y="64"/>
                    <a:pt x="11041" y="0"/>
                    <a:pt x="1026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24"/>
            <p:cNvSpPr/>
            <p:nvPr/>
          </p:nvSpPr>
          <p:spPr>
            <a:xfrm>
              <a:off x="1634175" y="667600"/>
              <a:ext cx="907275" cy="341575"/>
            </a:xfrm>
            <a:custGeom>
              <a:avLst/>
              <a:gdLst/>
              <a:ahLst/>
              <a:cxnLst/>
              <a:rect l="l" t="t" r="r" b="b"/>
              <a:pathLst>
                <a:path w="36291" h="13663" extrusionOk="0">
                  <a:moveTo>
                    <a:pt x="19173" y="0"/>
                  </a:moveTo>
                  <a:cubicBezTo>
                    <a:pt x="17448" y="0"/>
                    <a:pt x="16147" y="196"/>
                    <a:pt x="15651" y="698"/>
                  </a:cubicBezTo>
                  <a:cubicBezTo>
                    <a:pt x="15024" y="1325"/>
                    <a:pt x="16741" y="1386"/>
                    <a:pt x="19202" y="1386"/>
                  </a:cubicBezTo>
                  <a:cubicBezTo>
                    <a:pt x="19801" y="1386"/>
                    <a:pt x="20443" y="1383"/>
                    <a:pt x="21107" y="1383"/>
                  </a:cubicBezTo>
                  <a:cubicBezTo>
                    <a:pt x="23905" y="1383"/>
                    <a:pt x="27076" y="1447"/>
                    <a:pt x="28892" y="2121"/>
                  </a:cubicBezTo>
                  <a:cubicBezTo>
                    <a:pt x="32892" y="3594"/>
                    <a:pt x="32641" y="11544"/>
                    <a:pt x="23100" y="12331"/>
                  </a:cubicBezTo>
                  <a:cubicBezTo>
                    <a:pt x="22050" y="12416"/>
                    <a:pt x="21014" y="12455"/>
                    <a:pt x="20003" y="12455"/>
                  </a:cubicBezTo>
                  <a:cubicBezTo>
                    <a:pt x="11829" y="12455"/>
                    <a:pt x="5342" y="9895"/>
                    <a:pt x="7115" y="8197"/>
                  </a:cubicBezTo>
                  <a:cubicBezTo>
                    <a:pt x="7806" y="7534"/>
                    <a:pt x="8580" y="7336"/>
                    <a:pt x="9426" y="7336"/>
                  </a:cubicBezTo>
                  <a:cubicBezTo>
                    <a:pt x="10691" y="7336"/>
                    <a:pt x="12117" y="7781"/>
                    <a:pt x="13666" y="7781"/>
                  </a:cubicBezTo>
                  <a:cubicBezTo>
                    <a:pt x="14063" y="7781"/>
                    <a:pt x="14468" y="7751"/>
                    <a:pt x="14881" y="7678"/>
                  </a:cubicBezTo>
                  <a:cubicBezTo>
                    <a:pt x="17439" y="7230"/>
                    <a:pt x="13747" y="4324"/>
                    <a:pt x="9007" y="4324"/>
                  </a:cubicBezTo>
                  <a:cubicBezTo>
                    <a:pt x="8256" y="4324"/>
                    <a:pt x="7479" y="4397"/>
                    <a:pt x="6696" y="4564"/>
                  </a:cubicBezTo>
                  <a:cubicBezTo>
                    <a:pt x="1" y="6004"/>
                    <a:pt x="3282" y="10105"/>
                    <a:pt x="6428" y="11578"/>
                  </a:cubicBezTo>
                  <a:cubicBezTo>
                    <a:pt x="9625" y="13081"/>
                    <a:pt x="13323" y="13662"/>
                    <a:pt x="16915" y="13662"/>
                  </a:cubicBezTo>
                  <a:cubicBezTo>
                    <a:pt x="23799" y="13662"/>
                    <a:pt x="30290" y="11529"/>
                    <a:pt x="32105" y="9670"/>
                  </a:cubicBezTo>
                  <a:cubicBezTo>
                    <a:pt x="34851" y="6841"/>
                    <a:pt x="36290" y="2288"/>
                    <a:pt x="30616" y="1300"/>
                  </a:cubicBezTo>
                  <a:cubicBezTo>
                    <a:pt x="26942" y="661"/>
                    <a:pt x="22341" y="0"/>
                    <a:pt x="1917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24"/>
            <p:cNvSpPr/>
            <p:nvPr/>
          </p:nvSpPr>
          <p:spPr>
            <a:xfrm>
              <a:off x="2119175" y="674975"/>
              <a:ext cx="163225" cy="58225"/>
            </a:xfrm>
            <a:custGeom>
              <a:avLst/>
              <a:gdLst/>
              <a:ahLst/>
              <a:cxnLst/>
              <a:rect l="l" t="t" r="r" b="b"/>
              <a:pathLst>
                <a:path w="6529" h="2329" extrusionOk="0">
                  <a:moveTo>
                    <a:pt x="3352" y="1"/>
                  </a:moveTo>
                  <a:cubicBezTo>
                    <a:pt x="3323" y="1"/>
                    <a:pt x="3294" y="1"/>
                    <a:pt x="3265" y="1"/>
                  </a:cubicBezTo>
                  <a:cubicBezTo>
                    <a:pt x="1457" y="18"/>
                    <a:pt x="1" y="570"/>
                    <a:pt x="1" y="1189"/>
                  </a:cubicBezTo>
                  <a:cubicBezTo>
                    <a:pt x="1" y="1832"/>
                    <a:pt x="1410" y="2328"/>
                    <a:pt x="3177" y="2328"/>
                  </a:cubicBezTo>
                  <a:cubicBezTo>
                    <a:pt x="3206" y="2328"/>
                    <a:pt x="3236" y="2328"/>
                    <a:pt x="3265" y="2328"/>
                  </a:cubicBezTo>
                  <a:cubicBezTo>
                    <a:pt x="5056" y="2328"/>
                    <a:pt x="6529" y="1775"/>
                    <a:pt x="6529" y="1123"/>
                  </a:cubicBezTo>
                  <a:cubicBezTo>
                    <a:pt x="6529" y="497"/>
                    <a:pt x="5103" y="1"/>
                    <a:pt x="3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24"/>
            <p:cNvSpPr/>
            <p:nvPr/>
          </p:nvSpPr>
          <p:spPr>
            <a:xfrm>
              <a:off x="2124200" y="685925"/>
              <a:ext cx="161150" cy="42225"/>
            </a:xfrm>
            <a:custGeom>
              <a:avLst/>
              <a:gdLst/>
              <a:ahLst/>
              <a:cxnLst/>
              <a:rect l="l" t="t" r="r" b="b"/>
              <a:pathLst>
                <a:path w="6446" h="1689" extrusionOk="0">
                  <a:moveTo>
                    <a:pt x="1428" y="0"/>
                  </a:moveTo>
                  <a:cubicBezTo>
                    <a:pt x="630" y="0"/>
                    <a:pt x="1" y="342"/>
                    <a:pt x="1" y="685"/>
                  </a:cubicBezTo>
                  <a:cubicBezTo>
                    <a:pt x="1" y="1254"/>
                    <a:pt x="1306" y="1689"/>
                    <a:pt x="2913" y="1689"/>
                  </a:cubicBezTo>
                  <a:cubicBezTo>
                    <a:pt x="4520" y="1655"/>
                    <a:pt x="6445" y="1070"/>
                    <a:pt x="5893" y="1003"/>
                  </a:cubicBezTo>
                  <a:cubicBezTo>
                    <a:pt x="5769" y="991"/>
                    <a:pt x="5635" y="988"/>
                    <a:pt x="5491" y="988"/>
                  </a:cubicBezTo>
                  <a:cubicBezTo>
                    <a:pt x="5372" y="988"/>
                    <a:pt x="5246" y="990"/>
                    <a:pt x="5115" y="990"/>
                  </a:cubicBezTo>
                  <a:cubicBezTo>
                    <a:pt x="4486" y="990"/>
                    <a:pt x="3737" y="949"/>
                    <a:pt x="2980" y="467"/>
                  </a:cubicBezTo>
                  <a:cubicBezTo>
                    <a:pt x="2471" y="129"/>
                    <a:pt x="1917" y="0"/>
                    <a:pt x="142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24"/>
            <p:cNvSpPr/>
            <p:nvPr/>
          </p:nvSpPr>
          <p:spPr>
            <a:xfrm>
              <a:off x="2210825" y="681675"/>
              <a:ext cx="31400" cy="11750"/>
            </a:xfrm>
            <a:custGeom>
              <a:avLst/>
              <a:gdLst/>
              <a:ahLst/>
              <a:cxnLst/>
              <a:rect l="l" t="t" r="r" b="b"/>
              <a:pathLst>
                <a:path w="1256" h="470" extrusionOk="0">
                  <a:moveTo>
                    <a:pt x="620" y="1"/>
                  </a:moveTo>
                  <a:cubicBezTo>
                    <a:pt x="268" y="1"/>
                    <a:pt x="1" y="101"/>
                    <a:pt x="1" y="235"/>
                  </a:cubicBezTo>
                  <a:cubicBezTo>
                    <a:pt x="1" y="352"/>
                    <a:pt x="268" y="470"/>
                    <a:pt x="620" y="470"/>
                  </a:cubicBezTo>
                  <a:cubicBezTo>
                    <a:pt x="955" y="470"/>
                    <a:pt x="1256" y="352"/>
                    <a:pt x="1256" y="235"/>
                  </a:cubicBezTo>
                  <a:cubicBezTo>
                    <a:pt x="1256" y="101"/>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24"/>
            <p:cNvSpPr/>
            <p:nvPr/>
          </p:nvSpPr>
          <p:spPr>
            <a:xfrm>
              <a:off x="2195350" y="706800"/>
              <a:ext cx="31400" cy="11725"/>
            </a:xfrm>
            <a:custGeom>
              <a:avLst/>
              <a:gdLst/>
              <a:ahLst/>
              <a:cxnLst/>
              <a:rect l="l" t="t" r="r" b="b"/>
              <a:pathLst>
                <a:path w="1256" h="469" extrusionOk="0">
                  <a:moveTo>
                    <a:pt x="636" y="0"/>
                  </a:moveTo>
                  <a:cubicBezTo>
                    <a:pt x="285" y="0"/>
                    <a:pt x="0" y="101"/>
                    <a:pt x="0" y="235"/>
                  </a:cubicBezTo>
                  <a:cubicBezTo>
                    <a:pt x="0" y="352"/>
                    <a:pt x="285" y="469"/>
                    <a:pt x="636" y="469"/>
                  </a:cubicBezTo>
                  <a:cubicBezTo>
                    <a:pt x="988" y="469"/>
                    <a:pt x="1256" y="352"/>
                    <a:pt x="1256" y="235"/>
                  </a:cubicBezTo>
                  <a:cubicBezTo>
                    <a:pt x="1256" y="101"/>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24"/>
            <p:cNvSpPr/>
            <p:nvPr/>
          </p:nvSpPr>
          <p:spPr>
            <a:xfrm>
              <a:off x="1992400" y="935275"/>
              <a:ext cx="185400" cy="58600"/>
            </a:xfrm>
            <a:custGeom>
              <a:avLst/>
              <a:gdLst/>
              <a:ahLst/>
              <a:cxnLst/>
              <a:rect l="l" t="t" r="r" b="b"/>
              <a:pathLst>
                <a:path w="7416" h="2344" extrusionOk="0">
                  <a:moveTo>
                    <a:pt x="3716" y="0"/>
                  </a:moveTo>
                  <a:cubicBezTo>
                    <a:pt x="1657" y="0"/>
                    <a:pt x="0" y="536"/>
                    <a:pt x="0" y="1172"/>
                  </a:cubicBezTo>
                  <a:cubicBezTo>
                    <a:pt x="0" y="1825"/>
                    <a:pt x="1657" y="2344"/>
                    <a:pt x="3716" y="2344"/>
                  </a:cubicBezTo>
                  <a:cubicBezTo>
                    <a:pt x="5758" y="2344"/>
                    <a:pt x="7415" y="1825"/>
                    <a:pt x="7415" y="1172"/>
                  </a:cubicBezTo>
                  <a:cubicBezTo>
                    <a:pt x="7415" y="536"/>
                    <a:pt x="5758" y="0"/>
                    <a:pt x="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24"/>
            <p:cNvSpPr/>
            <p:nvPr/>
          </p:nvSpPr>
          <p:spPr>
            <a:xfrm>
              <a:off x="1946350" y="800100"/>
              <a:ext cx="185425" cy="58200"/>
            </a:xfrm>
            <a:custGeom>
              <a:avLst/>
              <a:gdLst/>
              <a:ahLst/>
              <a:cxnLst/>
              <a:rect l="l" t="t" r="r" b="b"/>
              <a:pathLst>
                <a:path w="7417" h="2328" extrusionOk="0">
                  <a:moveTo>
                    <a:pt x="3700" y="1"/>
                  </a:moveTo>
                  <a:cubicBezTo>
                    <a:pt x="1658" y="1"/>
                    <a:pt x="1" y="520"/>
                    <a:pt x="1" y="1173"/>
                  </a:cubicBezTo>
                  <a:cubicBezTo>
                    <a:pt x="1" y="1809"/>
                    <a:pt x="1658" y="2328"/>
                    <a:pt x="3700" y="2328"/>
                  </a:cubicBezTo>
                  <a:cubicBezTo>
                    <a:pt x="5759" y="2328"/>
                    <a:pt x="7416" y="1809"/>
                    <a:pt x="7416" y="1173"/>
                  </a:cubicBezTo>
                  <a:cubicBezTo>
                    <a:pt x="7416" y="520"/>
                    <a:pt x="5759"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24"/>
            <p:cNvSpPr/>
            <p:nvPr/>
          </p:nvSpPr>
          <p:spPr>
            <a:xfrm>
              <a:off x="2266075" y="794650"/>
              <a:ext cx="166575" cy="64625"/>
            </a:xfrm>
            <a:custGeom>
              <a:avLst/>
              <a:gdLst/>
              <a:ahLst/>
              <a:cxnLst/>
              <a:rect l="l" t="t" r="r" b="b"/>
              <a:pathLst>
                <a:path w="6663" h="2585" extrusionOk="0">
                  <a:moveTo>
                    <a:pt x="3499" y="1"/>
                  </a:moveTo>
                  <a:cubicBezTo>
                    <a:pt x="1875" y="1"/>
                    <a:pt x="432" y="481"/>
                    <a:pt x="234" y="1140"/>
                  </a:cubicBezTo>
                  <a:cubicBezTo>
                    <a:pt x="0" y="1843"/>
                    <a:pt x="1255" y="2512"/>
                    <a:pt x="3113" y="2579"/>
                  </a:cubicBezTo>
                  <a:cubicBezTo>
                    <a:pt x="3212" y="2583"/>
                    <a:pt x="3311" y="2584"/>
                    <a:pt x="3408" y="2584"/>
                  </a:cubicBezTo>
                  <a:cubicBezTo>
                    <a:pt x="5169" y="2584"/>
                    <a:pt x="6613" y="2021"/>
                    <a:pt x="6629" y="1307"/>
                  </a:cubicBezTo>
                  <a:cubicBezTo>
                    <a:pt x="6662" y="587"/>
                    <a:pt x="5273" y="18"/>
                    <a:pt x="3582" y="1"/>
                  </a:cubicBezTo>
                  <a:cubicBezTo>
                    <a:pt x="3554" y="1"/>
                    <a:pt x="3527" y="1"/>
                    <a:pt x="3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24"/>
            <p:cNvSpPr/>
            <p:nvPr/>
          </p:nvSpPr>
          <p:spPr>
            <a:xfrm>
              <a:off x="2280700" y="737125"/>
              <a:ext cx="104650" cy="41075"/>
            </a:xfrm>
            <a:custGeom>
              <a:avLst/>
              <a:gdLst/>
              <a:ahLst/>
              <a:cxnLst/>
              <a:rect l="l" t="t" r="r" b="b"/>
              <a:pathLst>
                <a:path w="4186" h="1643" extrusionOk="0">
                  <a:moveTo>
                    <a:pt x="1900" y="0"/>
                  </a:moveTo>
                  <a:cubicBezTo>
                    <a:pt x="925" y="0"/>
                    <a:pt x="129" y="299"/>
                    <a:pt x="68" y="695"/>
                  </a:cubicBezTo>
                  <a:cubicBezTo>
                    <a:pt x="1" y="1147"/>
                    <a:pt x="855" y="1566"/>
                    <a:pt x="1993" y="1633"/>
                  </a:cubicBezTo>
                  <a:cubicBezTo>
                    <a:pt x="2098" y="1639"/>
                    <a:pt x="2201" y="1642"/>
                    <a:pt x="2303" y="1642"/>
                  </a:cubicBezTo>
                  <a:cubicBezTo>
                    <a:pt x="3288" y="1642"/>
                    <a:pt x="4088" y="1356"/>
                    <a:pt x="4119" y="946"/>
                  </a:cubicBezTo>
                  <a:cubicBezTo>
                    <a:pt x="4186" y="478"/>
                    <a:pt x="3332" y="59"/>
                    <a:pt x="2194" y="9"/>
                  </a:cubicBezTo>
                  <a:cubicBezTo>
                    <a:pt x="2095" y="3"/>
                    <a:pt x="1997"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24"/>
            <p:cNvSpPr/>
            <p:nvPr/>
          </p:nvSpPr>
          <p:spPr>
            <a:xfrm>
              <a:off x="2193325" y="934275"/>
              <a:ext cx="68925" cy="31225"/>
            </a:xfrm>
            <a:custGeom>
              <a:avLst/>
              <a:gdLst/>
              <a:ahLst/>
              <a:cxnLst/>
              <a:rect l="l" t="t" r="r" b="b"/>
              <a:pathLst>
                <a:path w="2757" h="1249" extrusionOk="0">
                  <a:moveTo>
                    <a:pt x="1636" y="1"/>
                  </a:moveTo>
                  <a:cubicBezTo>
                    <a:pt x="1577" y="1"/>
                    <a:pt x="1516" y="3"/>
                    <a:pt x="1454" y="7"/>
                  </a:cubicBezTo>
                  <a:cubicBezTo>
                    <a:pt x="701" y="40"/>
                    <a:pt x="65" y="358"/>
                    <a:pt x="48" y="693"/>
                  </a:cubicBezTo>
                  <a:cubicBezTo>
                    <a:pt x="1" y="1008"/>
                    <a:pt x="515" y="1249"/>
                    <a:pt x="1189" y="1249"/>
                  </a:cubicBezTo>
                  <a:cubicBezTo>
                    <a:pt x="1232" y="1249"/>
                    <a:pt x="1276" y="1248"/>
                    <a:pt x="1320" y="1246"/>
                  </a:cubicBezTo>
                  <a:cubicBezTo>
                    <a:pt x="2056" y="1195"/>
                    <a:pt x="2676" y="911"/>
                    <a:pt x="2726" y="543"/>
                  </a:cubicBezTo>
                  <a:cubicBezTo>
                    <a:pt x="2757" y="237"/>
                    <a:pt x="2270"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24"/>
            <p:cNvSpPr/>
            <p:nvPr/>
          </p:nvSpPr>
          <p:spPr>
            <a:xfrm>
              <a:off x="2257325" y="908050"/>
              <a:ext cx="37625" cy="16925"/>
            </a:xfrm>
            <a:custGeom>
              <a:avLst/>
              <a:gdLst/>
              <a:ahLst/>
              <a:cxnLst/>
              <a:rect l="l" t="t" r="r" b="b"/>
              <a:pathLst>
                <a:path w="1505" h="677" extrusionOk="0">
                  <a:moveTo>
                    <a:pt x="853" y="0"/>
                  </a:moveTo>
                  <a:cubicBezTo>
                    <a:pt x="831" y="0"/>
                    <a:pt x="808" y="0"/>
                    <a:pt x="785" y="1"/>
                  </a:cubicBezTo>
                  <a:cubicBezTo>
                    <a:pt x="400" y="18"/>
                    <a:pt x="32" y="202"/>
                    <a:pt x="15" y="386"/>
                  </a:cubicBezTo>
                  <a:cubicBezTo>
                    <a:pt x="0" y="551"/>
                    <a:pt x="254" y="676"/>
                    <a:pt x="584" y="676"/>
                  </a:cubicBezTo>
                  <a:cubicBezTo>
                    <a:pt x="622" y="676"/>
                    <a:pt x="662" y="674"/>
                    <a:pt x="702" y="671"/>
                  </a:cubicBezTo>
                  <a:cubicBezTo>
                    <a:pt x="1120" y="654"/>
                    <a:pt x="1488" y="487"/>
                    <a:pt x="1488" y="303"/>
                  </a:cubicBezTo>
                  <a:cubicBezTo>
                    <a:pt x="1504" y="129"/>
                    <a:pt x="1222"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24"/>
            <p:cNvSpPr/>
            <p:nvPr/>
          </p:nvSpPr>
          <p:spPr>
            <a:xfrm>
              <a:off x="2088675" y="875300"/>
              <a:ext cx="37600" cy="16925"/>
            </a:xfrm>
            <a:custGeom>
              <a:avLst/>
              <a:gdLst/>
              <a:ahLst/>
              <a:cxnLst/>
              <a:rect l="l" t="t" r="r" b="b"/>
              <a:pathLst>
                <a:path w="1504" h="677" extrusionOk="0">
                  <a:moveTo>
                    <a:pt x="924" y="1"/>
                  </a:moveTo>
                  <a:cubicBezTo>
                    <a:pt x="885" y="1"/>
                    <a:pt x="844" y="2"/>
                    <a:pt x="802" y="6"/>
                  </a:cubicBezTo>
                  <a:cubicBezTo>
                    <a:pt x="401" y="23"/>
                    <a:pt x="49" y="190"/>
                    <a:pt x="32" y="374"/>
                  </a:cubicBezTo>
                  <a:cubicBezTo>
                    <a:pt x="1" y="548"/>
                    <a:pt x="282" y="677"/>
                    <a:pt x="651" y="677"/>
                  </a:cubicBezTo>
                  <a:cubicBezTo>
                    <a:pt x="673" y="677"/>
                    <a:pt x="696" y="676"/>
                    <a:pt x="719" y="675"/>
                  </a:cubicBezTo>
                  <a:cubicBezTo>
                    <a:pt x="1137" y="642"/>
                    <a:pt x="1472" y="475"/>
                    <a:pt x="1489" y="290"/>
                  </a:cubicBezTo>
                  <a:cubicBezTo>
                    <a:pt x="1504" y="125"/>
                    <a:pt x="1263"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24"/>
            <p:cNvSpPr/>
            <p:nvPr/>
          </p:nvSpPr>
          <p:spPr>
            <a:xfrm>
              <a:off x="2028375" y="714525"/>
              <a:ext cx="54000" cy="21300"/>
            </a:xfrm>
            <a:custGeom>
              <a:avLst/>
              <a:gdLst/>
              <a:ahLst/>
              <a:cxnLst/>
              <a:rect l="l" t="t" r="r" b="b"/>
              <a:pathLst>
                <a:path w="2160" h="852" extrusionOk="0">
                  <a:moveTo>
                    <a:pt x="932" y="0"/>
                  </a:moveTo>
                  <a:cubicBezTo>
                    <a:pt x="439" y="0"/>
                    <a:pt x="49" y="155"/>
                    <a:pt x="34" y="361"/>
                  </a:cubicBezTo>
                  <a:cubicBezTo>
                    <a:pt x="1" y="595"/>
                    <a:pt x="453" y="829"/>
                    <a:pt x="1038" y="846"/>
                  </a:cubicBezTo>
                  <a:cubicBezTo>
                    <a:pt x="1098" y="850"/>
                    <a:pt x="1156" y="851"/>
                    <a:pt x="1213" y="851"/>
                  </a:cubicBezTo>
                  <a:cubicBezTo>
                    <a:pt x="1718" y="851"/>
                    <a:pt x="2113" y="720"/>
                    <a:pt x="2143" y="495"/>
                  </a:cubicBezTo>
                  <a:cubicBezTo>
                    <a:pt x="2160" y="260"/>
                    <a:pt x="1725" y="26"/>
                    <a:pt x="1139" y="9"/>
                  </a:cubicBezTo>
                  <a:cubicBezTo>
                    <a:pt x="1068" y="3"/>
                    <a:pt x="99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24"/>
            <p:cNvSpPr/>
            <p:nvPr/>
          </p:nvSpPr>
          <p:spPr>
            <a:xfrm>
              <a:off x="1656775" y="734625"/>
              <a:ext cx="42725" cy="28200"/>
            </a:xfrm>
            <a:custGeom>
              <a:avLst/>
              <a:gdLst/>
              <a:ahLst/>
              <a:cxnLst/>
              <a:rect l="l" t="t" r="r" b="b"/>
              <a:pathLst>
                <a:path w="1709" h="1128" extrusionOk="0">
                  <a:moveTo>
                    <a:pt x="1155" y="0"/>
                  </a:moveTo>
                  <a:cubicBezTo>
                    <a:pt x="988" y="0"/>
                    <a:pt x="796" y="46"/>
                    <a:pt x="603" y="143"/>
                  </a:cubicBezTo>
                  <a:cubicBezTo>
                    <a:pt x="185" y="377"/>
                    <a:pt x="1" y="779"/>
                    <a:pt x="235" y="996"/>
                  </a:cubicBezTo>
                  <a:cubicBezTo>
                    <a:pt x="339" y="1086"/>
                    <a:pt x="479" y="1127"/>
                    <a:pt x="632" y="1127"/>
                  </a:cubicBezTo>
                  <a:cubicBezTo>
                    <a:pt x="850" y="1127"/>
                    <a:pt x="1093" y="1043"/>
                    <a:pt x="1290" y="896"/>
                  </a:cubicBezTo>
                  <a:cubicBezTo>
                    <a:pt x="1608" y="661"/>
                    <a:pt x="1708" y="360"/>
                    <a:pt x="1574" y="159"/>
                  </a:cubicBezTo>
                  <a:cubicBezTo>
                    <a:pt x="1487" y="55"/>
                    <a:pt x="1336"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24"/>
            <p:cNvSpPr/>
            <p:nvPr/>
          </p:nvSpPr>
          <p:spPr>
            <a:xfrm>
              <a:off x="1874375" y="871275"/>
              <a:ext cx="34350" cy="16750"/>
            </a:xfrm>
            <a:custGeom>
              <a:avLst/>
              <a:gdLst/>
              <a:ahLst/>
              <a:cxnLst/>
              <a:rect l="l" t="t" r="r" b="b"/>
              <a:pathLst>
                <a:path w="1374" h="670" extrusionOk="0">
                  <a:moveTo>
                    <a:pt x="715" y="1"/>
                  </a:moveTo>
                  <a:cubicBezTo>
                    <a:pt x="575" y="1"/>
                    <a:pt x="433" y="30"/>
                    <a:pt x="319" y="83"/>
                  </a:cubicBezTo>
                  <a:cubicBezTo>
                    <a:pt x="84" y="184"/>
                    <a:pt x="1" y="351"/>
                    <a:pt x="118" y="502"/>
                  </a:cubicBezTo>
                  <a:cubicBezTo>
                    <a:pt x="215" y="598"/>
                    <a:pt x="417" y="669"/>
                    <a:pt x="629" y="669"/>
                  </a:cubicBezTo>
                  <a:cubicBezTo>
                    <a:pt x="710" y="669"/>
                    <a:pt x="792" y="659"/>
                    <a:pt x="871" y="636"/>
                  </a:cubicBezTo>
                  <a:cubicBezTo>
                    <a:pt x="1239" y="552"/>
                    <a:pt x="1373" y="301"/>
                    <a:pt x="1156" y="133"/>
                  </a:cubicBezTo>
                  <a:cubicBezTo>
                    <a:pt x="1046" y="42"/>
                    <a:pt x="882" y="1"/>
                    <a:pt x="715" y="1"/>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24"/>
            <p:cNvSpPr/>
            <p:nvPr/>
          </p:nvSpPr>
          <p:spPr>
            <a:xfrm>
              <a:off x="1896975" y="793875"/>
              <a:ext cx="34350" cy="16725"/>
            </a:xfrm>
            <a:custGeom>
              <a:avLst/>
              <a:gdLst/>
              <a:ahLst/>
              <a:cxnLst/>
              <a:rect l="l" t="t" r="r" b="b"/>
              <a:pathLst>
                <a:path w="1374" h="669" extrusionOk="0">
                  <a:moveTo>
                    <a:pt x="704" y="0"/>
                  </a:moveTo>
                  <a:cubicBezTo>
                    <a:pt x="562" y="0"/>
                    <a:pt x="416" y="29"/>
                    <a:pt x="302" y="82"/>
                  </a:cubicBezTo>
                  <a:cubicBezTo>
                    <a:pt x="84" y="183"/>
                    <a:pt x="1" y="350"/>
                    <a:pt x="118" y="501"/>
                  </a:cubicBezTo>
                  <a:cubicBezTo>
                    <a:pt x="203" y="598"/>
                    <a:pt x="392" y="668"/>
                    <a:pt x="611" y="668"/>
                  </a:cubicBezTo>
                  <a:cubicBezTo>
                    <a:pt x="695" y="668"/>
                    <a:pt x="783" y="658"/>
                    <a:pt x="871" y="635"/>
                  </a:cubicBezTo>
                  <a:cubicBezTo>
                    <a:pt x="1223" y="551"/>
                    <a:pt x="1373" y="300"/>
                    <a:pt x="1139" y="133"/>
                  </a:cubicBezTo>
                  <a:cubicBezTo>
                    <a:pt x="1039" y="42"/>
                    <a:pt x="874" y="0"/>
                    <a:pt x="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24"/>
            <p:cNvSpPr/>
            <p:nvPr/>
          </p:nvSpPr>
          <p:spPr>
            <a:xfrm>
              <a:off x="2138850" y="700100"/>
              <a:ext cx="23050" cy="8400"/>
            </a:xfrm>
            <a:custGeom>
              <a:avLst/>
              <a:gdLst/>
              <a:ahLst/>
              <a:cxnLst/>
              <a:rect l="l" t="t" r="r" b="b"/>
              <a:pathLst>
                <a:path w="922" h="336" extrusionOk="0">
                  <a:moveTo>
                    <a:pt x="469" y="0"/>
                  </a:moveTo>
                  <a:cubicBezTo>
                    <a:pt x="218" y="0"/>
                    <a:pt x="1" y="84"/>
                    <a:pt x="1" y="168"/>
                  </a:cubicBezTo>
                  <a:cubicBezTo>
                    <a:pt x="1" y="251"/>
                    <a:pt x="218" y="335"/>
                    <a:pt x="469" y="335"/>
                  </a:cubicBezTo>
                  <a:cubicBezTo>
                    <a:pt x="720" y="335"/>
                    <a:pt x="921" y="251"/>
                    <a:pt x="921" y="168"/>
                  </a:cubicBezTo>
                  <a:cubicBezTo>
                    <a:pt x="921" y="84"/>
                    <a:pt x="720" y="0"/>
                    <a:pt x="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24"/>
            <p:cNvSpPr/>
            <p:nvPr/>
          </p:nvSpPr>
          <p:spPr>
            <a:xfrm>
              <a:off x="1962850" y="803450"/>
              <a:ext cx="158875" cy="39750"/>
            </a:xfrm>
            <a:custGeom>
              <a:avLst/>
              <a:gdLst/>
              <a:ahLst/>
              <a:cxnLst/>
              <a:rect l="l" t="t" r="r" b="b"/>
              <a:pathLst>
                <a:path w="6355" h="1590" extrusionOk="0">
                  <a:moveTo>
                    <a:pt x="2889" y="1"/>
                  </a:moveTo>
                  <a:cubicBezTo>
                    <a:pt x="1316" y="1"/>
                    <a:pt x="10" y="419"/>
                    <a:pt x="10" y="955"/>
                  </a:cubicBezTo>
                  <a:cubicBezTo>
                    <a:pt x="0" y="1275"/>
                    <a:pt x="603" y="1590"/>
                    <a:pt x="1381" y="1590"/>
                  </a:cubicBezTo>
                  <a:cubicBezTo>
                    <a:pt x="1862" y="1590"/>
                    <a:pt x="2411" y="1469"/>
                    <a:pt x="2923" y="1156"/>
                  </a:cubicBezTo>
                  <a:cubicBezTo>
                    <a:pt x="3712" y="678"/>
                    <a:pt x="4475" y="652"/>
                    <a:pt x="5104" y="652"/>
                  </a:cubicBezTo>
                  <a:cubicBezTo>
                    <a:pt x="5179" y="652"/>
                    <a:pt x="5252" y="652"/>
                    <a:pt x="5324" y="652"/>
                  </a:cubicBezTo>
                  <a:cubicBezTo>
                    <a:pt x="5490" y="652"/>
                    <a:pt x="5645" y="650"/>
                    <a:pt x="5785" y="637"/>
                  </a:cubicBezTo>
                  <a:cubicBezTo>
                    <a:pt x="6354" y="587"/>
                    <a:pt x="4446" y="34"/>
                    <a:pt x="288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24"/>
            <p:cNvSpPr/>
            <p:nvPr/>
          </p:nvSpPr>
          <p:spPr>
            <a:xfrm>
              <a:off x="2025450" y="837775"/>
              <a:ext cx="31400" cy="10475"/>
            </a:xfrm>
            <a:custGeom>
              <a:avLst/>
              <a:gdLst/>
              <a:ahLst/>
              <a:cxnLst/>
              <a:rect l="l" t="t" r="r" b="b"/>
              <a:pathLst>
                <a:path w="1256" h="419" extrusionOk="0">
                  <a:moveTo>
                    <a:pt x="636" y="0"/>
                  </a:moveTo>
                  <a:cubicBezTo>
                    <a:pt x="268" y="0"/>
                    <a:pt x="0" y="84"/>
                    <a:pt x="0" y="201"/>
                  </a:cubicBezTo>
                  <a:cubicBezTo>
                    <a:pt x="0" y="318"/>
                    <a:pt x="268" y="419"/>
                    <a:pt x="636" y="419"/>
                  </a:cubicBezTo>
                  <a:cubicBezTo>
                    <a:pt x="988" y="419"/>
                    <a:pt x="1256" y="335"/>
                    <a:pt x="1256" y="201"/>
                  </a:cubicBezTo>
                  <a:cubicBezTo>
                    <a:pt x="1256" y="84"/>
                    <a:pt x="988"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24"/>
            <p:cNvSpPr/>
            <p:nvPr/>
          </p:nvSpPr>
          <p:spPr>
            <a:xfrm>
              <a:off x="2012475" y="813075"/>
              <a:ext cx="31400" cy="10500"/>
            </a:xfrm>
            <a:custGeom>
              <a:avLst/>
              <a:gdLst/>
              <a:ahLst/>
              <a:cxnLst/>
              <a:rect l="l" t="t" r="r" b="b"/>
              <a:pathLst>
                <a:path w="1256" h="420" extrusionOk="0">
                  <a:moveTo>
                    <a:pt x="620" y="1"/>
                  </a:moveTo>
                  <a:cubicBezTo>
                    <a:pt x="285" y="1"/>
                    <a:pt x="1" y="84"/>
                    <a:pt x="1" y="202"/>
                  </a:cubicBezTo>
                  <a:cubicBezTo>
                    <a:pt x="1" y="336"/>
                    <a:pt x="268" y="419"/>
                    <a:pt x="620" y="419"/>
                  </a:cubicBezTo>
                  <a:cubicBezTo>
                    <a:pt x="955" y="419"/>
                    <a:pt x="1256" y="319"/>
                    <a:pt x="1256" y="202"/>
                  </a:cubicBezTo>
                  <a:cubicBezTo>
                    <a:pt x="1256" y="84"/>
                    <a:pt x="971"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24"/>
            <p:cNvSpPr/>
            <p:nvPr/>
          </p:nvSpPr>
          <p:spPr>
            <a:xfrm>
              <a:off x="1975650" y="827725"/>
              <a:ext cx="22200" cy="7150"/>
            </a:xfrm>
            <a:custGeom>
              <a:avLst/>
              <a:gdLst/>
              <a:ahLst/>
              <a:cxnLst/>
              <a:rect l="l" t="t" r="r" b="b"/>
              <a:pathLst>
                <a:path w="888" h="286" extrusionOk="0">
                  <a:moveTo>
                    <a:pt x="452" y="1"/>
                  </a:moveTo>
                  <a:cubicBezTo>
                    <a:pt x="201" y="1"/>
                    <a:pt x="1" y="68"/>
                    <a:pt x="1" y="151"/>
                  </a:cubicBezTo>
                  <a:cubicBezTo>
                    <a:pt x="1" y="235"/>
                    <a:pt x="201" y="285"/>
                    <a:pt x="452" y="285"/>
                  </a:cubicBezTo>
                  <a:cubicBezTo>
                    <a:pt x="704" y="285"/>
                    <a:pt x="888" y="235"/>
                    <a:pt x="888" y="151"/>
                  </a:cubicBezTo>
                  <a:cubicBezTo>
                    <a:pt x="888" y="68"/>
                    <a:pt x="704" y="1"/>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24"/>
            <p:cNvSpPr/>
            <p:nvPr/>
          </p:nvSpPr>
          <p:spPr>
            <a:xfrm>
              <a:off x="2075250" y="818100"/>
              <a:ext cx="21775" cy="7550"/>
            </a:xfrm>
            <a:custGeom>
              <a:avLst/>
              <a:gdLst/>
              <a:ahLst/>
              <a:cxnLst/>
              <a:rect l="l" t="t" r="r" b="b"/>
              <a:pathLst>
                <a:path w="871" h="302" extrusionOk="0">
                  <a:moveTo>
                    <a:pt x="436" y="1"/>
                  </a:moveTo>
                  <a:cubicBezTo>
                    <a:pt x="184" y="1"/>
                    <a:pt x="0" y="68"/>
                    <a:pt x="0" y="151"/>
                  </a:cubicBezTo>
                  <a:cubicBezTo>
                    <a:pt x="0" y="235"/>
                    <a:pt x="184" y="302"/>
                    <a:pt x="436" y="302"/>
                  </a:cubicBezTo>
                  <a:cubicBezTo>
                    <a:pt x="687" y="302"/>
                    <a:pt x="871" y="235"/>
                    <a:pt x="871" y="151"/>
                  </a:cubicBezTo>
                  <a:cubicBezTo>
                    <a:pt x="871" y="68"/>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24"/>
            <p:cNvSpPr/>
            <p:nvPr/>
          </p:nvSpPr>
          <p:spPr>
            <a:xfrm>
              <a:off x="2295350" y="809325"/>
              <a:ext cx="22200" cy="7550"/>
            </a:xfrm>
            <a:custGeom>
              <a:avLst/>
              <a:gdLst/>
              <a:ahLst/>
              <a:cxnLst/>
              <a:rect l="l" t="t" r="r" b="b"/>
              <a:pathLst>
                <a:path w="888" h="302" extrusionOk="0">
                  <a:moveTo>
                    <a:pt x="436" y="0"/>
                  </a:moveTo>
                  <a:cubicBezTo>
                    <a:pt x="185" y="0"/>
                    <a:pt x="1" y="67"/>
                    <a:pt x="1" y="151"/>
                  </a:cubicBezTo>
                  <a:cubicBezTo>
                    <a:pt x="1" y="234"/>
                    <a:pt x="185" y="301"/>
                    <a:pt x="436" y="301"/>
                  </a:cubicBezTo>
                  <a:cubicBezTo>
                    <a:pt x="687" y="301"/>
                    <a:pt x="888" y="234"/>
                    <a:pt x="888" y="151"/>
                  </a:cubicBezTo>
                  <a:cubicBezTo>
                    <a:pt x="888" y="67"/>
                    <a:pt x="687"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24"/>
            <p:cNvSpPr/>
            <p:nvPr/>
          </p:nvSpPr>
          <p:spPr>
            <a:xfrm>
              <a:off x="1863925" y="897375"/>
              <a:ext cx="193725" cy="30425"/>
            </a:xfrm>
            <a:custGeom>
              <a:avLst/>
              <a:gdLst/>
              <a:ahLst/>
              <a:cxnLst/>
              <a:rect l="l" t="t" r="r" b="b"/>
              <a:pathLst>
                <a:path w="7749" h="1217" extrusionOk="0">
                  <a:moveTo>
                    <a:pt x="3619" y="0"/>
                  </a:moveTo>
                  <a:cubicBezTo>
                    <a:pt x="3223" y="0"/>
                    <a:pt x="2825" y="43"/>
                    <a:pt x="2444" y="144"/>
                  </a:cubicBezTo>
                  <a:cubicBezTo>
                    <a:pt x="0" y="763"/>
                    <a:pt x="3281" y="1098"/>
                    <a:pt x="6210" y="1215"/>
                  </a:cubicBezTo>
                  <a:cubicBezTo>
                    <a:pt x="6246" y="1216"/>
                    <a:pt x="6279" y="1217"/>
                    <a:pt x="6311" y="1217"/>
                  </a:cubicBezTo>
                  <a:cubicBezTo>
                    <a:pt x="7748" y="1217"/>
                    <a:pt x="5733" y="0"/>
                    <a:pt x="3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24"/>
            <p:cNvSpPr/>
            <p:nvPr/>
          </p:nvSpPr>
          <p:spPr>
            <a:xfrm>
              <a:off x="1662750" y="693975"/>
              <a:ext cx="142875" cy="53300"/>
            </a:xfrm>
            <a:custGeom>
              <a:avLst/>
              <a:gdLst/>
              <a:ahLst/>
              <a:cxnLst/>
              <a:rect l="l" t="t" r="r" b="b"/>
              <a:pathLst>
                <a:path w="5715" h="2132" extrusionOk="0">
                  <a:moveTo>
                    <a:pt x="3380" y="0"/>
                  </a:moveTo>
                  <a:cubicBezTo>
                    <a:pt x="3249" y="0"/>
                    <a:pt x="3114" y="4"/>
                    <a:pt x="2976" y="11"/>
                  </a:cubicBezTo>
                  <a:cubicBezTo>
                    <a:pt x="1436" y="95"/>
                    <a:pt x="113" y="647"/>
                    <a:pt x="46" y="1233"/>
                  </a:cubicBezTo>
                  <a:cubicBezTo>
                    <a:pt x="1" y="1765"/>
                    <a:pt x="977" y="2131"/>
                    <a:pt x="2310" y="2131"/>
                  </a:cubicBezTo>
                  <a:cubicBezTo>
                    <a:pt x="2445" y="2131"/>
                    <a:pt x="2583" y="2128"/>
                    <a:pt x="2724" y="2120"/>
                  </a:cubicBezTo>
                  <a:cubicBezTo>
                    <a:pt x="4281" y="2036"/>
                    <a:pt x="5570" y="1501"/>
                    <a:pt x="5654" y="915"/>
                  </a:cubicBezTo>
                  <a:cubicBezTo>
                    <a:pt x="5715" y="381"/>
                    <a:pt x="4733" y="0"/>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24"/>
            <p:cNvSpPr/>
            <p:nvPr/>
          </p:nvSpPr>
          <p:spPr>
            <a:xfrm>
              <a:off x="1914550" y="708475"/>
              <a:ext cx="140225" cy="59450"/>
            </a:xfrm>
            <a:custGeom>
              <a:avLst/>
              <a:gdLst/>
              <a:ahLst/>
              <a:cxnLst/>
              <a:rect l="l" t="t" r="r" b="b"/>
              <a:pathLst>
                <a:path w="5609" h="2378" extrusionOk="0">
                  <a:moveTo>
                    <a:pt x="2813" y="0"/>
                  </a:moveTo>
                  <a:cubicBezTo>
                    <a:pt x="1256" y="0"/>
                    <a:pt x="1" y="536"/>
                    <a:pt x="1" y="1189"/>
                  </a:cubicBezTo>
                  <a:cubicBezTo>
                    <a:pt x="1" y="1841"/>
                    <a:pt x="1256" y="2377"/>
                    <a:pt x="2813" y="2377"/>
                  </a:cubicBezTo>
                  <a:cubicBezTo>
                    <a:pt x="4353" y="2377"/>
                    <a:pt x="5608" y="1841"/>
                    <a:pt x="5608" y="1189"/>
                  </a:cubicBezTo>
                  <a:cubicBezTo>
                    <a:pt x="5608" y="536"/>
                    <a:pt x="4353"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24"/>
            <p:cNvSpPr/>
            <p:nvPr/>
          </p:nvSpPr>
          <p:spPr>
            <a:xfrm>
              <a:off x="1914550" y="590050"/>
              <a:ext cx="97525" cy="18850"/>
            </a:xfrm>
            <a:custGeom>
              <a:avLst/>
              <a:gdLst/>
              <a:ahLst/>
              <a:cxnLst/>
              <a:rect l="l" t="t" r="r" b="b"/>
              <a:pathLst>
                <a:path w="3901" h="754" extrusionOk="0">
                  <a:moveTo>
                    <a:pt x="1942" y="0"/>
                  </a:moveTo>
                  <a:cubicBezTo>
                    <a:pt x="871" y="0"/>
                    <a:pt x="1" y="168"/>
                    <a:pt x="1" y="385"/>
                  </a:cubicBezTo>
                  <a:cubicBezTo>
                    <a:pt x="1" y="586"/>
                    <a:pt x="871" y="753"/>
                    <a:pt x="1942" y="753"/>
                  </a:cubicBezTo>
                  <a:cubicBezTo>
                    <a:pt x="3014" y="753"/>
                    <a:pt x="3901" y="586"/>
                    <a:pt x="3901" y="385"/>
                  </a:cubicBezTo>
                  <a:cubicBezTo>
                    <a:pt x="3901" y="168"/>
                    <a:pt x="3014" y="0"/>
                    <a:pt x="1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24"/>
            <p:cNvSpPr/>
            <p:nvPr/>
          </p:nvSpPr>
          <p:spPr>
            <a:xfrm>
              <a:off x="2029625" y="601500"/>
              <a:ext cx="33500" cy="12600"/>
            </a:xfrm>
            <a:custGeom>
              <a:avLst/>
              <a:gdLst/>
              <a:ahLst/>
              <a:cxnLst/>
              <a:rect l="l" t="t" r="r" b="b"/>
              <a:pathLst>
                <a:path w="1340" h="504" extrusionOk="0">
                  <a:moveTo>
                    <a:pt x="426" y="1"/>
                  </a:moveTo>
                  <a:cubicBezTo>
                    <a:pt x="205" y="1"/>
                    <a:pt x="42" y="56"/>
                    <a:pt x="18" y="128"/>
                  </a:cubicBezTo>
                  <a:cubicBezTo>
                    <a:pt x="1" y="262"/>
                    <a:pt x="269" y="413"/>
                    <a:pt x="620" y="463"/>
                  </a:cubicBezTo>
                  <a:cubicBezTo>
                    <a:pt x="743" y="491"/>
                    <a:pt x="860" y="504"/>
                    <a:pt x="962" y="504"/>
                  </a:cubicBezTo>
                  <a:cubicBezTo>
                    <a:pt x="1167" y="504"/>
                    <a:pt x="1312" y="452"/>
                    <a:pt x="1323" y="362"/>
                  </a:cubicBezTo>
                  <a:cubicBezTo>
                    <a:pt x="1340" y="245"/>
                    <a:pt x="1072" y="95"/>
                    <a:pt x="704" y="28"/>
                  </a:cubicBezTo>
                  <a:cubicBezTo>
                    <a:pt x="606" y="9"/>
                    <a:pt x="511"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24"/>
            <p:cNvSpPr/>
            <p:nvPr/>
          </p:nvSpPr>
          <p:spPr>
            <a:xfrm>
              <a:off x="2009125" y="947725"/>
              <a:ext cx="158200" cy="41975"/>
            </a:xfrm>
            <a:custGeom>
              <a:avLst/>
              <a:gdLst/>
              <a:ahLst/>
              <a:cxnLst/>
              <a:rect l="l" t="t" r="r" b="b"/>
              <a:pathLst>
                <a:path w="6328" h="1679" extrusionOk="0">
                  <a:moveTo>
                    <a:pt x="5183" y="0"/>
                  </a:moveTo>
                  <a:cubicBezTo>
                    <a:pt x="4964" y="0"/>
                    <a:pt x="4746" y="46"/>
                    <a:pt x="4554" y="139"/>
                  </a:cubicBezTo>
                  <a:cubicBezTo>
                    <a:pt x="3984" y="390"/>
                    <a:pt x="3014" y="574"/>
                    <a:pt x="1959" y="574"/>
                  </a:cubicBezTo>
                  <a:cubicBezTo>
                    <a:pt x="1289" y="574"/>
                    <a:pt x="653" y="507"/>
                    <a:pt x="135" y="390"/>
                  </a:cubicBezTo>
                  <a:cubicBezTo>
                    <a:pt x="51" y="473"/>
                    <a:pt x="1" y="574"/>
                    <a:pt x="1" y="674"/>
                  </a:cubicBezTo>
                  <a:cubicBezTo>
                    <a:pt x="1" y="1227"/>
                    <a:pt x="1423" y="1678"/>
                    <a:pt x="3164" y="1678"/>
                  </a:cubicBezTo>
                  <a:cubicBezTo>
                    <a:pt x="4905" y="1678"/>
                    <a:pt x="6328" y="1243"/>
                    <a:pt x="6328" y="674"/>
                  </a:cubicBezTo>
                  <a:cubicBezTo>
                    <a:pt x="6328" y="473"/>
                    <a:pt x="6144" y="289"/>
                    <a:pt x="5826" y="139"/>
                  </a:cubicBezTo>
                  <a:cubicBezTo>
                    <a:pt x="5625" y="46"/>
                    <a:pt x="5403" y="0"/>
                    <a:pt x="5183"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24"/>
            <p:cNvSpPr/>
            <p:nvPr/>
          </p:nvSpPr>
          <p:spPr>
            <a:xfrm>
              <a:off x="2291300" y="805325"/>
              <a:ext cx="132975" cy="50600"/>
            </a:xfrm>
            <a:custGeom>
              <a:avLst/>
              <a:gdLst/>
              <a:ahLst/>
              <a:cxnLst/>
              <a:rect l="l" t="t" r="r" b="b"/>
              <a:pathLst>
                <a:path w="5319" h="2024" extrusionOk="0">
                  <a:moveTo>
                    <a:pt x="4000" y="1"/>
                  </a:moveTo>
                  <a:cubicBezTo>
                    <a:pt x="3689" y="1"/>
                    <a:pt x="3375" y="89"/>
                    <a:pt x="3092" y="261"/>
                  </a:cubicBezTo>
                  <a:cubicBezTo>
                    <a:pt x="2539" y="608"/>
                    <a:pt x="1671" y="1001"/>
                    <a:pt x="716" y="1001"/>
                  </a:cubicBezTo>
                  <a:cubicBezTo>
                    <a:pt x="660" y="1001"/>
                    <a:pt x="604" y="1000"/>
                    <a:pt x="548" y="997"/>
                  </a:cubicBezTo>
                  <a:lnTo>
                    <a:pt x="514" y="997"/>
                  </a:lnTo>
                  <a:cubicBezTo>
                    <a:pt x="508" y="997"/>
                    <a:pt x="503" y="997"/>
                    <a:pt x="497" y="997"/>
                  </a:cubicBezTo>
                  <a:cubicBezTo>
                    <a:pt x="93" y="997"/>
                    <a:pt x="1" y="1568"/>
                    <a:pt x="380" y="1717"/>
                  </a:cubicBezTo>
                  <a:cubicBezTo>
                    <a:pt x="816" y="1884"/>
                    <a:pt x="1418" y="2001"/>
                    <a:pt x="2104" y="2018"/>
                  </a:cubicBezTo>
                  <a:cubicBezTo>
                    <a:pt x="2202" y="2022"/>
                    <a:pt x="2299" y="2024"/>
                    <a:pt x="2395" y="2024"/>
                  </a:cubicBezTo>
                  <a:cubicBezTo>
                    <a:pt x="3986" y="2024"/>
                    <a:pt x="5252" y="1511"/>
                    <a:pt x="5268" y="880"/>
                  </a:cubicBezTo>
                  <a:cubicBezTo>
                    <a:pt x="5318" y="646"/>
                    <a:pt x="5151" y="428"/>
                    <a:pt x="4850" y="244"/>
                  </a:cubicBezTo>
                  <a:cubicBezTo>
                    <a:pt x="4588" y="81"/>
                    <a:pt x="4296" y="1"/>
                    <a:pt x="400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24"/>
            <p:cNvSpPr/>
            <p:nvPr/>
          </p:nvSpPr>
          <p:spPr>
            <a:xfrm>
              <a:off x="2330925" y="832325"/>
              <a:ext cx="31400" cy="8825"/>
            </a:xfrm>
            <a:custGeom>
              <a:avLst/>
              <a:gdLst/>
              <a:ahLst/>
              <a:cxnLst/>
              <a:rect l="l" t="t" r="r" b="b"/>
              <a:pathLst>
                <a:path w="1256" h="353" extrusionOk="0">
                  <a:moveTo>
                    <a:pt x="637" y="1"/>
                  </a:moveTo>
                  <a:cubicBezTo>
                    <a:pt x="302" y="1"/>
                    <a:pt x="1" y="84"/>
                    <a:pt x="1" y="168"/>
                  </a:cubicBezTo>
                  <a:cubicBezTo>
                    <a:pt x="1" y="269"/>
                    <a:pt x="268" y="352"/>
                    <a:pt x="637" y="352"/>
                  </a:cubicBezTo>
                  <a:cubicBezTo>
                    <a:pt x="988" y="352"/>
                    <a:pt x="1256" y="302"/>
                    <a:pt x="1256" y="185"/>
                  </a:cubicBezTo>
                  <a:cubicBezTo>
                    <a:pt x="1256" y="84"/>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24"/>
            <p:cNvSpPr/>
            <p:nvPr/>
          </p:nvSpPr>
          <p:spPr>
            <a:xfrm>
              <a:off x="2369850" y="804725"/>
              <a:ext cx="21775" cy="7125"/>
            </a:xfrm>
            <a:custGeom>
              <a:avLst/>
              <a:gdLst/>
              <a:ahLst/>
              <a:cxnLst/>
              <a:rect l="l" t="t" r="r" b="b"/>
              <a:pathLst>
                <a:path w="871" h="285" extrusionOk="0">
                  <a:moveTo>
                    <a:pt x="435" y="0"/>
                  </a:moveTo>
                  <a:cubicBezTo>
                    <a:pt x="184" y="0"/>
                    <a:pt x="0" y="67"/>
                    <a:pt x="0" y="151"/>
                  </a:cubicBezTo>
                  <a:cubicBezTo>
                    <a:pt x="0" y="234"/>
                    <a:pt x="184" y="285"/>
                    <a:pt x="435" y="285"/>
                  </a:cubicBezTo>
                  <a:cubicBezTo>
                    <a:pt x="670" y="285"/>
                    <a:pt x="871" y="234"/>
                    <a:pt x="871" y="151"/>
                  </a:cubicBezTo>
                  <a:cubicBezTo>
                    <a:pt x="871" y="67"/>
                    <a:pt x="687"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24"/>
            <p:cNvSpPr/>
            <p:nvPr/>
          </p:nvSpPr>
          <p:spPr>
            <a:xfrm>
              <a:off x="2020425" y="951175"/>
              <a:ext cx="21775" cy="7150"/>
            </a:xfrm>
            <a:custGeom>
              <a:avLst/>
              <a:gdLst/>
              <a:ahLst/>
              <a:cxnLst/>
              <a:rect l="l" t="t" r="r" b="b"/>
              <a:pathLst>
                <a:path w="871" h="286" extrusionOk="0">
                  <a:moveTo>
                    <a:pt x="436" y="1"/>
                  </a:moveTo>
                  <a:cubicBezTo>
                    <a:pt x="185" y="1"/>
                    <a:pt x="1" y="67"/>
                    <a:pt x="1" y="151"/>
                  </a:cubicBezTo>
                  <a:cubicBezTo>
                    <a:pt x="1" y="235"/>
                    <a:pt x="185" y="285"/>
                    <a:pt x="436" y="285"/>
                  </a:cubicBezTo>
                  <a:cubicBezTo>
                    <a:pt x="670" y="285"/>
                    <a:pt x="871" y="235"/>
                    <a:pt x="871" y="151"/>
                  </a:cubicBezTo>
                  <a:cubicBezTo>
                    <a:pt x="871" y="67"/>
                    <a:pt x="68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24"/>
            <p:cNvSpPr/>
            <p:nvPr/>
          </p:nvSpPr>
          <p:spPr>
            <a:xfrm>
              <a:off x="2058925" y="969175"/>
              <a:ext cx="31400" cy="9275"/>
            </a:xfrm>
            <a:custGeom>
              <a:avLst/>
              <a:gdLst/>
              <a:ahLst/>
              <a:cxnLst/>
              <a:rect l="l" t="t" r="r" b="b"/>
              <a:pathLst>
                <a:path w="1256" h="371" extrusionOk="0">
                  <a:moveTo>
                    <a:pt x="637" y="0"/>
                  </a:moveTo>
                  <a:cubicBezTo>
                    <a:pt x="302" y="0"/>
                    <a:pt x="1" y="84"/>
                    <a:pt x="1" y="184"/>
                  </a:cubicBezTo>
                  <a:cubicBezTo>
                    <a:pt x="1" y="285"/>
                    <a:pt x="268" y="369"/>
                    <a:pt x="637" y="369"/>
                  </a:cubicBezTo>
                  <a:cubicBezTo>
                    <a:pt x="667" y="370"/>
                    <a:pt x="697" y="371"/>
                    <a:pt x="726" y="371"/>
                  </a:cubicBezTo>
                  <a:cubicBezTo>
                    <a:pt x="1032" y="371"/>
                    <a:pt x="1256" y="293"/>
                    <a:pt x="1256" y="201"/>
                  </a:cubicBezTo>
                  <a:cubicBezTo>
                    <a:pt x="1256" y="84"/>
                    <a:pt x="988"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24"/>
            <p:cNvSpPr/>
            <p:nvPr/>
          </p:nvSpPr>
          <p:spPr>
            <a:xfrm>
              <a:off x="2117100" y="961225"/>
              <a:ext cx="21775" cy="7125"/>
            </a:xfrm>
            <a:custGeom>
              <a:avLst/>
              <a:gdLst/>
              <a:ahLst/>
              <a:cxnLst/>
              <a:rect l="l" t="t" r="r" b="b"/>
              <a:pathLst>
                <a:path w="871" h="285" extrusionOk="0">
                  <a:moveTo>
                    <a:pt x="435" y="0"/>
                  </a:moveTo>
                  <a:cubicBezTo>
                    <a:pt x="184" y="0"/>
                    <a:pt x="0" y="50"/>
                    <a:pt x="0" y="134"/>
                  </a:cubicBezTo>
                  <a:cubicBezTo>
                    <a:pt x="0" y="218"/>
                    <a:pt x="184" y="285"/>
                    <a:pt x="435" y="285"/>
                  </a:cubicBezTo>
                  <a:cubicBezTo>
                    <a:pt x="686" y="285"/>
                    <a:pt x="871" y="218"/>
                    <a:pt x="871" y="134"/>
                  </a:cubicBezTo>
                  <a:cubicBezTo>
                    <a:pt x="871" y="50"/>
                    <a:pt x="686" y="0"/>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24"/>
            <p:cNvSpPr/>
            <p:nvPr/>
          </p:nvSpPr>
          <p:spPr>
            <a:xfrm>
              <a:off x="2082350" y="944475"/>
              <a:ext cx="22225" cy="7150"/>
            </a:xfrm>
            <a:custGeom>
              <a:avLst/>
              <a:gdLst/>
              <a:ahLst/>
              <a:cxnLst/>
              <a:rect l="l" t="t" r="r" b="b"/>
              <a:pathLst>
                <a:path w="889" h="286" extrusionOk="0">
                  <a:moveTo>
                    <a:pt x="453" y="1"/>
                  </a:moveTo>
                  <a:cubicBezTo>
                    <a:pt x="202" y="1"/>
                    <a:pt x="1" y="51"/>
                    <a:pt x="1" y="135"/>
                  </a:cubicBezTo>
                  <a:cubicBezTo>
                    <a:pt x="1" y="218"/>
                    <a:pt x="202" y="285"/>
                    <a:pt x="453" y="285"/>
                  </a:cubicBezTo>
                  <a:cubicBezTo>
                    <a:pt x="704" y="285"/>
                    <a:pt x="888" y="218"/>
                    <a:pt x="888" y="135"/>
                  </a:cubicBezTo>
                  <a:cubicBezTo>
                    <a:pt x="888" y="51"/>
                    <a:pt x="704" y="1"/>
                    <a:pt x="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24"/>
            <p:cNvSpPr/>
            <p:nvPr/>
          </p:nvSpPr>
          <p:spPr>
            <a:xfrm>
              <a:off x="1922925" y="715475"/>
              <a:ext cx="110925" cy="48250"/>
            </a:xfrm>
            <a:custGeom>
              <a:avLst/>
              <a:gdLst/>
              <a:ahLst/>
              <a:cxnLst/>
              <a:rect l="l" t="t" r="r" b="b"/>
              <a:pathLst>
                <a:path w="4437" h="1930" extrusionOk="0">
                  <a:moveTo>
                    <a:pt x="1190" y="1"/>
                  </a:moveTo>
                  <a:cubicBezTo>
                    <a:pt x="1173" y="1"/>
                    <a:pt x="1156" y="2"/>
                    <a:pt x="1139" y="5"/>
                  </a:cubicBezTo>
                  <a:cubicBezTo>
                    <a:pt x="436" y="206"/>
                    <a:pt x="0" y="507"/>
                    <a:pt x="0" y="892"/>
                  </a:cubicBezTo>
                  <a:cubicBezTo>
                    <a:pt x="0" y="1461"/>
                    <a:pt x="1088" y="1930"/>
                    <a:pt x="2428" y="1930"/>
                  </a:cubicBezTo>
                  <a:cubicBezTo>
                    <a:pt x="3264" y="1930"/>
                    <a:pt x="4001" y="1746"/>
                    <a:pt x="4436" y="1478"/>
                  </a:cubicBezTo>
                  <a:lnTo>
                    <a:pt x="4436" y="1478"/>
                  </a:lnTo>
                  <a:cubicBezTo>
                    <a:pt x="4269" y="1494"/>
                    <a:pt x="4101" y="1511"/>
                    <a:pt x="3934" y="1511"/>
                  </a:cubicBezTo>
                  <a:cubicBezTo>
                    <a:pt x="2595" y="1511"/>
                    <a:pt x="1507" y="1059"/>
                    <a:pt x="1507" y="473"/>
                  </a:cubicBezTo>
                  <a:lnTo>
                    <a:pt x="1507" y="390"/>
                  </a:lnTo>
                  <a:cubicBezTo>
                    <a:pt x="1553" y="174"/>
                    <a:pt x="1387" y="1"/>
                    <a:pt x="119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24"/>
            <p:cNvSpPr/>
            <p:nvPr/>
          </p:nvSpPr>
          <p:spPr>
            <a:xfrm>
              <a:off x="1934225" y="723525"/>
              <a:ext cx="31400" cy="10500"/>
            </a:xfrm>
            <a:custGeom>
              <a:avLst/>
              <a:gdLst/>
              <a:ahLst/>
              <a:cxnLst/>
              <a:rect l="l" t="t" r="r" b="b"/>
              <a:pathLst>
                <a:path w="1256" h="420" extrusionOk="0">
                  <a:moveTo>
                    <a:pt x="636" y="1"/>
                  </a:moveTo>
                  <a:cubicBezTo>
                    <a:pt x="302" y="1"/>
                    <a:pt x="0" y="84"/>
                    <a:pt x="0" y="218"/>
                  </a:cubicBezTo>
                  <a:cubicBezTo>
                    <a:pt x="0" y="335"/>
                    <a:pt x="285" y="419"/>
                    <a:pt x="636" y="419"/>
                  </a:cubicBezTo>
                  <a:cubicBezTo>
                    <a:pt x="988" y="419"/>
                    <a:pt x="1256" y="335"/>
                    <a:pt x="1256" y="218"/>
                  </a:cubicBezTo>
                  <a:cubicBezTo>
                    <a:pt x="1256" y="84"/>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24"/>
            <p:cNvSpPr/>
            <p:nvPr/>
          </p:nvSpPr>
          <p:spPr>
            <a:xfrm>
              <a:off x="1971875" y="747800"/>
              <a:ext cx="25150" cy="7150"/>
            </a:xfrm>
            <a:custGeom>
              <a:avLst/>
              <a:gdLst/>
              <a:ahLst/>
              <a:cxnLst/>
              <a:rect l="l" t="t" r="r" b="b"/>
              <a:pathLst>
                <a:path w="1006" h="286" extrusionOk="0">
                  <a:moveTo>
                    <a:pt x="503" y="1"/>
                  </a:moveTo>
                  <a:cubicBezTo>
                    <a:pt x="235" y="1"/>
                    <a:pt x="1" y="51"/>
                    <a:pt x="1" y="134"/>
                  </a:cubicBezTo>
                  <a:cubicBezTo>
                    <a:pt x="1" y="218"/>
                    <a:pt x="235" y="285"/>
                    <a:pt x="503" y="285"/>
                  </a:cubicBezTo>
                  <a:cubicBezTo>
                    <a:pt x="788" y="285"/>
                    <a:pt x="1005" y="218"/>
                    <a:pt x="1005" y="134"/>
                  </a:cubicBezTo>
                  <a:cubicBezTo>
                    <a:pt x="1005" y="51"/>
                    <a:pt x="788"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24"/>
            <p:cNvSpPr/>
            <p:nvPr/>
          </p:nvSpPr>
          <p:spPr>
            <a:xfrm>
              <a:off x="2022100" y="728125"/>
              <a:ext cx="19275" cy="7575"/>
            </a:xfrm>
            <a:custGeom>
              <a:avLst/>
              <a:gdLst/>
              <a:ahLst/>
              <a:cxnLst/>
              <a:rect l="l" t="t" r="r" b="b"/>
              <a:pathLst>
                <a:path w="771" h="303" extrusionOk="0">
                  <a:moveTo>
                    <a:pt x="386" y="1"/>
                  </a:moveTo>
                  <a:cubicBezTo>
                    <a:pt x="168" y="1"/>
                    <a:pt x="1" y="68"/>
                    <a:pt x="1" y="151"/>
                  </a:cubicBezTo>
                  <a:cubicBezTo>
                    <a:pt x="1" y="235"/>
                    <a:pt x="168" y="302"/>
                    <a:pt x="386" y="302"/>
                  </a:cubicBezTo>
                  <a:cubicBezTo>
                    <a:pt x="603" y="285"/>
                    <a:pt x="770" y="218"/>
                    <a:pt x="770" y="151"/>
                  </a:cubicBezTo>
                  <a:cubicBezTo>
                    <a:pt x="770" y="68"/>
                    <a:pt x="586"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24"/>
            <p:cNvSpPr/>
            <p:nvPr/>
          </p:nvSpPr>
          <p:spPr>
            <a:xfrm>
              <a:off x="1990725" y="717675"/>
              <a:ext cx="19275" cy="7550"/>
            </a:xfrm>
            <a:custGeom>
              <a:avLst/>
              <a:gdLst/>
              <a:ahLst/>
              <a:cxnLst/>
              <a:rect l="l" t="t" r="r" b="b"/>
              <a:pathLst>
                <a:path w="771" h="302" extrusionOk="0">
                  <a:moveTo>
                    <a:pt x="385" y="0"/>
                  </a:moveTo>
                  <a:cubicBezTo>
                    <a:pt x="168" y="0"/>
                    <a:pt x="0" y="67"/>
                    <a:pt x="0" y="151"/>
                  </a:cubicBezTo>
                  <a:cubicBezTo>
                    <a:pt x="0" y="235"/>
                    <a:pt x="168" y="302"/>
                    <a:pt x="385" y="302"/>
                  </a:cubicBezTo>
                  <a:cubicBezTo>
                    <a:pt x="603" y="285"/>
                    <a:pt x="770" y="218"/>
                    <a:pt x="770" y="151"/>
                  </a:cubicBezTo>
                  <a:cubicBezTo>
                    <a:pt x="770" y="67"/>
                    <a:pt x="586"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24"/>
            <p:cNvSpPr/>
            <p:nvPr/>
          </p:nvSpPr>
          <p:spPr>
            <a:xfrm>
              <a:off x="1674350" y="851500"/>
              <a:ext cx="161975" cy="66300"/>
            </a:xfrm>
            <a:custGeom>
              <a:avLst/>
              <a:gdLst/>
              <a:ahLst/>
              <a:cxnLst/>
              <a:rect l="l" t="t" r="r" b="b"/>
              <a:pathLst>
                <a:path w="6479" h="2652" extrusionOk="0">
                  <a:moveTo>
                    <a:pt x="3306" y="0"/>
                  </a:moveTo>
                  <a:cubicBezTo>
                    <a:pt x="3232" y="0"/>
                    <a:pt x="3156" y="2"/>
                    <a:pt x="3081" y="4"/>
                  </a:cubicBezTo>
                  <a:cubicBezTo>
                    <a:pt x="1340" y="71"/>
                    <a:pt x="1" y="723"/>
                    <a:pt x="84" y="1427"/>
                  </a:cubicBezTo>
                  <a:cubicBezTo>
                    <a:pt x="165" y="2131"/>
                    <a:pt x="1531" y="2652"/>
                    <a:pt x="3173" y="2652"/>
                  </a:cubicBezTo>
                  <a:cubicBezTo>
                    <a:pt x="3248" y="2652"/>
                    <a:pt x="3323" y="2651"/>
                    <a:pt x="3399" y="2648"/>
                  </a:cubicBezTo>
                  <a:cubicBezTo>
                    <a:pt x="5140" y="2581"/>
                    <a:pt x="6479" y="1962"/>
                    <a:pt x="6395" y="1226"/>
                  </a:cubicBezTo>
                  <a:cubicBezTo>
                    <a:pt x="6315" y="521"/>
                    <a:pt x="4948" y="0"/>
                    <a:pt x="3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24"/>
            <p:cNvSpPr/>
            <p:nvPr/>
          </p:nvSpPr>
          <p:spPr>
            <a:xfrm>
              <a:off x="1710775" y="855675"/>
              <a:ext cx="112150" cy="32850"/>
            </a:xfrm>
            <a:custGeom>
              <a:avLst/>
              <a:gdLst/>
              <a:ahLst/>
              <a:cxnLst/>
              <a:rect l="l" t="t" r="r" b="b"/>
              <a:pathLst>
                <a:path w="4486" h="1314" extrusionOk="0">
                  <a:moveTo>
                    <a:pt x="1661" y="1"/>
                  </a:moveTo>
                  <a:cubicBezTo>
                    <a:pt x="1588" y="1"/>
                    <a:pt x="1514" y="2"/>
                    <a:pt x="1440" y="4"/>
                  </a:cubicBezTo>
                  <a:cubicBezTo>
                    <a:pt x="1055" y="21"/>
                    <a:pt x="686" y="71"/>
                    <a:pt x="352" y="138"/>
                  </a:cubicBezTo>
                  <a:cubicBezTo>
                    <a:pt x="50" y="188"/>
                    <a:pt x="0" y="573"/>
                    <a:pt x="218" y="741"/>
                  </a:cubicBezTo>
                  <a:cubicBezTo>
                    <a:pt x="764" y="1100"/>
                    <a:pt x="1732" y="1313"/>
                    <a:pt x="2811" y="1313"/>
                  </a:cubicBezTo>
                  <a:cubicBezTo>
                    <a:pt x="2889" y="1313"/>
                    <a:pt x="2967" y="1312"/>
                    <a:pt x="3046" y="1310"/>
                  </a:cubicBezTo>
                  <a:cubicBezTo>
                    <a:pt x="3431" y="1293"/>
                    <a:pt x="3800" y="1243"/>
                    <a:pt x="4134" y="1176"/>
                  </a:cubicBezTo>
                  <a:cubicBezTo>
                    <a:pt x="4436" y="1126"/>
                    <a:pt x="4486" y="741"/>
                    <a:pt x="4268" y="573"/>
                  </a:cubicBezTo>
                  <a:cubicBezTo>
                    <a:pt x="3720" y="228"/>
                    <a:pt x="2745" y="1"/>
                    <a:pt x="1661"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24"/>
            <p:cNvSpPr/>
            <p:nvPr/>
          </p:nvSpPr>
          <p:spPr>
            <a:xfrm>
              <a:off x="1696950" y="868325"/>
              <a:ext cx="26400" cy="8400"/>
            </a:xfrm>
            <a:custGeom>
              <a:avLst/>
              <a:gdLst/>
              <a:ahLst/>
              <a:cxnLst/>
              <a:rect l="l" t="t" r="r" b="b"/>
              <a:pathLst>
                <a:path w="1056" h="336" extrusionOk="0">
                  <a:moveTo>
                    <a:pt x="520" y="0"/>
                  </a:moveTo>
                  <a:cubicBezTo>
                    <a:pt x="235" y="0"/>
                    <a:pt x="1" y="67"/>
                    <a:pt x="1" y="168"/>
                  </a:cubicBezTo>
                  <a:cubicBezTo>
                    <a:pt x="1" y="251"/>
                    <a:pt x="235" y="335"/>
                    <a:pt x="520" y="335"/>
                  </a:cubicBezTo>
                  <a:cubicBezTo>
                    <a:pt x="821" y="335"/>
                    <a:pt x="1055" y="285"/>
                    <a:pt x="1055" y="168"/>
                  </a:cubicBezTo>
                  <a:cubicBezTo>
                    <a:pt x="1055" y="84"/>
                    <a:pt x="821" y="0"/>
                    <a:pt x="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24"/>
            <p:cNvSpPr/>
            <p:nvPr/>
          </p:nvSpPr>
          <p:spPr>
            <a:xfrm>
              <a:off x="1770600" y="864125"/>
              <a:ext cx="31425" cy="10500"/>
            </a:xfrm>
            <a:custGeom>
              <a:avLst/>
              <a:gdLst/>
              <a:ahLst/>
              <a:cxnLst/>
              <a:rect l="l" t="t" r="r" b="b"/>
              <a:pathLst>
                <a:path w="1257" h="420" extrusionOk="0">
                  <a:moveTo>
                    <a:pt x="637" y="1"/>
                  </a:moveTo>
                  <a:cubicBezTo>
                    <a:pt x="285" y="1"/>
                    <a:pt x="1" y="85"/>
                    <a:pt x="1" y="218"/>
                  </a:cubicBezTo>
                  <a:cubicBezTo>
                    <a:pt x="1" y="336"/>
                    <a:pt x="285" y="419"/>
                    <a:pt x="637" y="419"/>
                  </a:cubicBezTo>
                  <a:cubicBezTo>
                    <a:pt x="988" y="419"/>
                    <a:pt x="1256" y="319"/>
                    <a:pt x="1256" y="218"/>
                  </a:cubicBezTo>
                  <a:cubicBezTo>
                    <a:pt x="1256" y="85"/>
                    <a:pt x="988"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24"/>
            <p:cNvSpPr/>
            <p:nvPr/>
          </p:nvSpPr>
          <p:spPr>
            <a:xfrm>
              <a:off x="1738375" y="900950"/>
              <a:ext cx="25150" cy="6300"/>
            </a:xfrm>
            <a:custGeom>
              <a:avLst/>
              <a:gdLst/>
              <a:ahLst/>
              <a:cxnLst/>
              <a:rect l="l" t="t" r="r" b="b"/>
              <a:pathLst>
                <a:path w="1006" h="252" extrusionOk="0">
                  <a:moveTo>
                    <a:pt x="503" y="1"/>
                  </a:moveTo>
                  <a:cubicBezTo>
                    <a:pt x="235" y="1"/>
                    <a:pt x="1" y="68"/>
                    <a:pt x="1" y="118"/>
                  </a:cubicBezTo>
                  <a:cubicBezTo>
                    <a:pt x="1" y="185"/>
                    <a:pt x="218" y="252"/>
                    <a:pt x="503" y="252"/>
                  </a:cubicBezTo>
                  <a:cubicBezTo>
                    <a:pt x="771" y="252"/>
                    <a:pt x="1005" y="202"/>
                    <a:pt x="1005" y="118"/>
                  </a:cubicBezTo>
                  <a:cubicBezTo>
                    <a:pt x="1005" y="68"/>
                    <a:pt x="77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24"/>
            <p:cNvSpPr/>
            <p:nvPr/>
          </p:nvSpPr>
          <p:spPr>
            <a:xfrm>
              <a:off x="1671575" y="705125"/>
              <a:ext cx="121650" cy="39150"/>
            </a:xfrm>
            <a:custGeom>
              <a:avLst/>
              <a:gdLst/>
              <a:ahLst/>
              <a:cxnLst/>
              <a:rect l="l" t="t" r="r" b="b"/>
              <a:pathLst>
                <a:path w="4866" h="1566" extrusionOk="0">
                  <a:moveTo>
                    <a:pt x="1099" y="0"/>
                  </a:moveTo>
                  <a:lnTo>
                    <a:pt x="1099" y="0"/>
                  </a:lnTo>
                  <a:cubicBezTo>
                    <a:pt x="497" y="201"/>
                    <a:pt x="78" y="486"/>
                    <a:pt x="62" y="787"/>
                  </a:cubicBezTo>
                  <a:cubicBezTo>
                    <a:pt x="0" y="1246"/>
                    <a:pt x="863" y="1565"/>
                    <a:pt x="2035" y="1565"/>
                  </a:cubicBezTo>
                  <a:cubicBezTo>
                    <a:pt x="2145" y="1565"/>
                    <a:pt x="2257" y="1563"/>
                    <a:pt x="2371" y="1557"/>
                  </a:cubicBezTo>
                  <a:cubicBezTo>
                    <a:pt x="3610" y="1490"/>
                    <a:pt x="4681" y="1071"/>
                    <a:pt x="4866" y="620"/>
                  </a:cubicBezTo>
                  <a:lnTo>
                    <a:pt x="4866" y="620"/>
                  </a:lnTo>
                  <a:cubicBezTo>
                    <a:pt x="4447" y="753"/>
                    <a:pt x="3945" y="837"/>
                    <a:pt x="3409" y="887"/>
                  </a:cubicBezTo>
                  <a:cubicBezTo>
                    <a:pt x="3276" y="896"/>
                    <a:pt x="3146" y="900"/>
                    <a:pt x="3020" y="900"/>
                  </a:cubicBezTo>
                  <a:cubicBezTo>
                    <a:pt x="1875" y="900"/>
                    <a:pt x="1037" y="570"/>
                    <a:pt x="1083" y="117"/>
                  </a:cubicBezTo>
                  <a:cubicBezTo>
                    <a:pt x="1083" y="67"/>
                    <a:pt x="1099" y="50"/>
                    <a:pt x="109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24"/>
            <p:cNvSpPr/>
            <p:nvPr/>
          </p:nvSpPr>
          <p:spPr>
            <a:xfrm>
              <a:off x="1692775" y="708875"/>
              <a:ext cx="31400" cy="10500"/>
            </a:xfrm>
            <a:custGeom>
              <a:avLst/>
              <a:gdLst/>
              <a:ahLst/>
              <a:cxnLst/>
              <a:rect l="l" t="t" r="r" b="b"/>
              <a:pathLst>
                <a:path w="1256" h="420" extrusionOk="0">
                  <a:moveTo>
                    <a:pt x="636" y="1"/>
                  </a:moveTo>
                  <a:cubicBezTo>
                    <a:pt x="302" y="1"/>
                    <a:pt x="0" y="85"/>
                    <a:pt x="0" y="218"/>
                  </a:cubicBezTo>
                  <a:cubicBezTo>
                    <a:pt x="0" y="336"/>
                    <a:pt x="268" y="419"/>
                    <a:pt x="636" y="419"/>
                  </a:cubicBezTo>
                  <a:cubicBezTo>
                    <a:pt x="988" y="419"/>
                    <a:pt x="1256" y="336"/>
                    <a:pt x="1256" y="218"/>
                  </a:cubicBezTo>
                  <a:cubicBezTo>
                    <a:pt x="1256" y="85"/>
                    <a:pt x="98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24"/>
            <p:cNvSpPr/>
            <p:nvPr/>
          </p:nvSpPr>
          <p:spPr>
            <a:xfrm>
              <a:off x="1722475" y="729400"/>
              <a:ext cx="22200" cy="7975"/>
            </a:xfrm>
            <a:custGeom>
              <a:avLst/>
              <a:gdLst/>
              <a:ahLst/>
              <a:cxnLst/>
              <a:rect l="l" t="t" r="r" b="b"/>
              <a:pathLst>
                <a:path w="888" h="319" extrusionOk="0">
                  <a:moveTo>
                    <a:pt x="453" y="0"/>
                  </a:moveTo>
                  <a:cubicBezTo>
                    <a:pt x="202" y="0"/>
                    <a:pt x="1" y="84"/>
                    <a:pt x="1" y="167"/>
                  </a:cubicBezTo>
                  <a:cubicBezTo>
                    <a:pt x="1" y="251"/>
                    <a:pt x="218" y="318"/>
                    <a:pt x="453" y="318"/>
                  </a:cubicBezTo>
                  <a:cubicBezTo>
                    <a:pt x="670" y="318"/>
                    <a:pt x="888" y="234"/>
                    <a:pt x="888" y="151"/>
                  </a:cubicBezTo>
                  <a:cubicBezTo>
                    <a:pt x="888" y="50"/>
                    <a:pt x="670"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24"/>
            <p:cNvSpPr/>
            <p:nvPr/>
          </p:nvSpPr>
          <p:spPr>
            <a:xfrm>
              <a:off x="1757625" y="708050"/>
              <a:ext cx="22200" cy="7550"/>
            </a:xfrm>
            <a:custGeom>
              <a:avLst/>
              <a:gdLst/>
              <a:ahLst/>
              <a:cxnLst/>
              <a:rect l="l" t="t" r="r" b="b"/>
              <a:pathLst>
                <a:path w="888" h="302" extrusionOk="0">
                  <a:moveTo>
                    <a:pt x="436" y="0"/>
                  </a:moveTo>
                  <a:cubicBezTo>
                    <a:pt x="218" y="0"/>
                    <a:pt x="1" y="84"/>
                    <a:pt x="1" y="168"/>
                  </a:cubicBezTo>
                  <a:cubicBezTo>
                    <a:pt x="1" y="251"/>
                    <a:pt x="218" y="302"/>
                    <a:pt x="436" y="302"/>
                  </a:cubicBezTo>
                  <a:cubicBezTo>
                    <a:pt x="670" y="302"/>
                    <a:pt x="888" y="218"/>
                    <a:pt x="888" y="134"/>
                  </a:cubicBezTo>
                  <a:cubicBezTo>
                    <a:pt x="888" y="51"/>
                    <a:pt x="670"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24"/>
            <p:cNvSpPr/>
            <p:nvPr/>
          </p:nvSpPr>
          <p:spPr>
            <a:xfrm>
              <a:off x="1702800" y="949750"/>
              <a:ext cx="261600" cy="72175"/>
            </a:xfrm>
            <a:custGeom>
              <a:avLst/>
              <a:gdLst/>
              <a:ahLst/>
              <a:cxnLst/>
              <a:rect l="l" t="t" r="r" b="b"/>
              <a:pathLst>
                <a:path w="10464" h="2887" extrusionOk="0">
                  <a:moveTo>
                    <a:pt x="2079" y="1"/>
                  </a:moveTo>
                  <a:cubicBezTo>
                    <a:pt x="1950" y="1"/>
                    <a:pt x="1826" y="13"/>
                    <a:pt x="1708" y="41"/>
                  </a:cubicBezTo>
                  <a:cubicBezTo>
                    <a:pt x="1" y="426"/>
                    <a:pt x="3131" y="2836"/>
                    <a:pt x="7617" y="2886"/>
                  </a:cubicBezTo>
                  <a:cubicBezTo>
                    <a:pt x="7658" y="2887"/>
                    <a:pt x="7699" y="2887"/>
                    <a:pt x="7740" y="2887"/>
                  </a:cubicBezTo>
                  <a:cubicBezTo>
                    <a:pt x="10155" y="2887"/>
                    <a:pt x="10463" y="2401"/>
                    <a:pt x="8487" y="2401"/>
                  </a:cubicBezTo>
                  <a:cubicBezTo>
                    <a:pt x="6647" y="2385"/>
                    <a:pt x="3847" y="1"/>
                    <a:pt x="2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24"/>
            <p:cNvSpPr/>
            <p:nvPr/>
          </p:nvSpPr>
          <p:spPr>
            <a:xfrm>
              <a:off x="1680625" y="953275"/>
              <a:ext cx="47750" cy="26000"/>
            </a:xfrm>
            <a:custGeom>
              <a:avLst/>
              <a:gdLst/>
              <a:ahLst/>
              <a:cxnLst/>
              <a:rect l="l" t="t" r="r" b="b"/>
              <a:pathLst>
                <a:path w="1910" h="1040" extrusionOk="0">
                  <a:moveTo>
                    <a:pt x="562" y="0"/>
                  </a:moveTo>
                  <a:cubicBezTo>
                    <a:pt x="473" y="0"/>
                    <a:pt x="390" y="11"/>
                    <a:pt x="319" y="34"/>
                  </a:cubicBezTo>
                  <a:cubicBezTo>
                    <a:pt x="1" y="151"/>
                    <a:pt x="34" y="435"/>
                    <a:pt x="386" y="703"/>
                  </a:cubicBezTo>
                  <a:cubicBezTo>
                    <a:pt x="654" y="920"/>
                    <a:pt x="1039" y="1040"/>
                    <a:pt x="1340" y="1040"/>
                  </a:cubicBezTo>
                  <a:cubicBezTo>
                    <a:pt x="1434" y="1040"/>
                    <a:pt x="1520" y="1028"/>
                    <a:pt x="1591" y="1005"/>
                  </a:cubicBezTo>
                  <a:cubicBezTo>
                    <a:pt x="1909" y="904"/>
                    <a:pt x="1892" y="603"/>
                    <a:pt x="1541" y="335"/>
                  </a:cubicBezTo>
                  <a:cubicBezTo>
                    <a:pt x="1255" y="127"/>
                    <a:pt x="870"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24"/>
            <p:cNvSpPr/>
            <p:nvPr/>
          </p:nvSpPr>
          <p:spPr>
            <a:xfrm>
              <a:off x="1791925" y="646025"/>
              <a:ext cx="319275" cy="16000"/>
            </a:xfrm>
            <a:custGeom>
              <a:avLst/>
              <a:gdLst/>
              <a:ahLst/>
              <a:cxnLst/>
              <a:rect l="l" t="t" r="r" b="b"/>
              <a:pathLst>
                <a:path w="12771" h="640" extrusionOk="0">
                  <a:moveTo>
                    <a:pt x="5084" y="0"/>
                  </a:moveTo>
                  <a:cubicBezTo>
                    <a:pt x="3940" y="0"/>
                    <a:pt x="2868" y="39"/>
                    <a:pt x="2127" y="138"/>
                  </a:cubicBezTo>
                  <a:cubicBezTo>
                    <a:pt x="1" y="410"/>
                    <a:pt x="1935" y="640"/>
                    <a:pt x="5329" y="640"/>
                  </a:cubicBezTo>
                  <a:cubicBezTo>
                    <a:pt x="6743" y="640"/>
                    <a:pt x="8412" y="600"/>
                    <a:pt x="10145" y="506"/>
                  </a:cubicBezTo>
                  <a:cubicBezTo>
                    <a:pt x="12770" y="367"/>
                    <a:pt x="8590" y="0"/>
                    <a:pt x="5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24"/>
            <p:cNvSpPr/>
            <p:nvPr/>
          </p:nvSpPr>
          <p:spPr>
            <a:xfrm>
              <a:off x="1853875" y="842375"/>
              <a:ext cx="22200" cy="7350"/>
            </a:xfrm>
            <a:custGeom>
              <a:avLst/>
              <a:gdLst/>
              <a:ahLst/>
              <a:cxnLst/>
              <a:rect l="l" t="t" r="r" b="b"/>
              <a:pathLst>
                <a:path w="888" h="294" extrusionOk="0">
                  <a:moveTo>
                    <a:pt x="436" y="0"/>
                  </a:moveTo>
                  <a:cubicBezTo>
                    <a:pt x="218" y="0"/>
                    <a:pt x="1" y="67"/>
                    <a:pt x="1" y="151"/>
                  </a:cubicBezTo>
                  <a:cubicBezTo>
                    <a:pt x="1" y="235"/>
                    <a:pt x="185" y="285"/>
                    <a:pt x="436" y="285"/>
                  </a:cubicBezTo>
                  <a:cubicBezTo>
                    <a:pt x="480" y="291"/>
                    <a:pt x="523" y="294"/>
                    <a:pt x="564" y="294"/>
                  </a:cubicBezTo>
                  <a:cubicBezTo>
                    <a:pt x="752" y="294"/>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24"/>
            <p:cNvSpPr/>
            <p:nvPr/>
          </p:nvSpPr>
          <p:spPr>
            <a:xfrm>
              <a:off x="2227975" y="757000"/>
              <a:ext cx="21800" cy="7575"/>
            </a:xfrm>
            <a:custGeom>
              <a:avLst/>
              <a:gdLst/>
              <a:ahLst/>
              <a:cxnLst/>
              <a:rect l="l" t="t" r="r" b="b"/>
              <a:pathLst>
                <a:path w="872" h="303" extrusionOk="0">
                  <a:moveTo>
                    <a:pt x="436" y="1"/>
                  </a:moveTo>
                  <a:cubicBezTo>
                    <a:pt x="202" y="1"/>
                    <a:pt x="1" y="68"/>
                    <a:pt x="1" y="151"/>
                  </a:cubicBezTo>
                  <a:cubicBezTo>
                    <a:pt x="1" y="235"/>
                    <a:pt x="185" y="302"/>
                    <a:pt x="436" y="302"/>
                  </a:cubicBezTo>
                  <a:cubicBezTo>
                    <a:pt x="687" y="302"/>
                    <a:pt x="871" y="235"/>
                    <a:pt x="871" y="151"/>
                  </a:cubicBezTo>
                  <a:cubicBezTo>
                    <a:pt x="871"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24"/>
            <p:cNvSpPr/>
            <p:nvPr/>
          </p:nvSpPr>
          <p:spPr>
            <a:xfrm>
              <a:off x="2092400" y="675000"/>
              <a:ext cx="22200" cy="7125"/>
            </a:xfrm>
            <a:custGeom>
              <a:avLst/>
              <a:gdLst/>
              <a:ahLst/>
              <a:cxnLst/>
              <a:rect l="l" t="t" r="r" b="b"/>
              <a:pathLst>
                <a:path w="888" h="285" extrusionOk="0">
                  <a:moveTo>
                    <a:pt x="436" y="0"/>
                  </a:moveTo>
                  <a:cubicBezTo>
                    <a:pt x="218" y="0"/>
                    <a:pt x="1" y="67"/>
                    <a:pt x="1" y="151"/>
                  </a:cubicBezTo>
                  <a:cubicBezTo>
                    <a:pt x="1" y="234"/>
                    <a:pt x="185" y="285"/>
                    <a:pt x="436" y="285"/>
                  </a:cubicBezTo>
                  <a:cubicBezTo>
                    <a:pt x="687" y="285"/>
                    <a:pt x="888" y="234"/>
                    <a:pt x="888" y="151"/>
                  </a:cubicBezTo>
                  <a:cubicBezTo>
                    <a:pt x="888" y="67"/>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24"/>
            <p:cNvSpPr/>
            <p:nvPr/>
          </p:nvSpPr>
          <p:spPr>
            <a:xfrm>
              <a:off x="1625400" y="879625"/>
              <a:ext cx="21775" cy="7125"/>
            </a:xfrm>
            <a:custGeom>
              <a:avLst/>
              <a:gdLst/>
              <a:ahLst/>
              <a:cxnLst/>
              <a:rect l="l" t="t" r="r" b="b"/>
              <a:pathLst>
                <a:path w="871" h="285" extrusionOk="0">
                  <a:moveTo>
                    <a:pt x="436" y="0"/>
                  </a:moveTo>
                  <a:cubicBezTo>
                    <a:pt x="201" y="0"/>
                    <a:pt x="0" y="50"/>
                    <a:pt x="0" y="134"/>
                  </a:cubicBezTo>
                  <a:cubicBezTo>
                    <a:pt x="0" y="218"/>
                    <a:pt x="184" y="285"/>
                    <a:pt x="436" y="285"/>
                  </a:cubicBezTo>
                  <a:cubicBezTo>
                    <a:pt x="687" y="285"/>
                    <a:pt x="871" y="218"/>
                    <a:pt x="871" y="134"/>
                  </a:cubicBezTo>
                  <a:cubicBezTo>
                    <a:pt x="871" y="50"/>
                    <a:pt x="687"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24"/>
            <p:cNvSpPr/>
            <p:nvPr/>
          </p:nvSpPr>
          <p:spPr>
            <a:xfrm>
              <a:off x="1838825" y="754075"/>
              <a:ext cx="21775" cy="7150"/>
            </a:xfrm>
            <a:custGeom>
              <a:avLst/>
              <a:gdLst/>
              <a:ahLst/>
              <a:cxnLst/>
              <a:rect l="l" t="t" r="r" b="b"/>
              <a:pathLst>
                <a:path w="871" h="286" extrusionOk="0">
                  <a:moveTo>
                    <a:pt x="435" y="1"/>
                  </a:moveTo>
                  <a:cubicBezTo>
                    <a:pt x="201" y="1"/>
                    <a:pt x="0" y="51"/>
                    <a:pt x="0" y="135"/>
                  </a:cubicBezTo>
                  <a:cubicBezTo>
                    <a:pt x="0" y="218"/>
                    <a:pt x="184" y="285"/>
                    <a:pt x="435" y="285"/>
                  </a:cubicBezTo>
                  <a:cubicBezTo>
                    <a:pt x="686" y="285"/>
                    <a:pt x="870" y="218"/>
                    <a:pt x="870" y="135"/>
                  </a:cubicBezTo>
                  <a:cubicBezTo>
                    <a:pt x="870" y="51"/>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24"/>
            <p:cNvSpPr/>
            <p:nvPr/>
          </p:nvSpPr>
          <p:spPr>
            <a:xfrm>
              <a:off x="2201625" y="872500"/>
              <a:ext cx="22200" cy="7550"/>
            </a:xfrm>
            <a:custGeom>
              <a:avLst/>
              <a:gdLst/>
              <a:ahLst/>
              <a:cxnLst/>
              <a:rect l="l" t="t" r="r" b="b"/>
              <a:pathLst>
                <a:path w="888" h="302" extrusionOk="0">
                  <a:moveTo>
                    <a:pt x="452" y="1"/>
                  </a:moveTo>
                  <a:cubicBezTo>
                    <a:pt x="218" y="1"/>
                    <a:pt x="0" y="68"/>
                    <a:pt x="0" y="151"/>
                  </a:cubicBezTo>
                  <a:cubicBezTo>
                    <a:pt x="0" y="235"/>
                    <a:pt x="201" y="302"/>
                    <a:pt x="452" y="302"/>
                  </a:cubicBezTo>
                  <a:cubicBezTo>
                    <a:pt x="703" y="302"/>
                    <a:pt x="888" y="235"/>
                    <a:pt x="888" y="151"/>
                  </a:cubicBezTo>
                  <a:cubicBezTo>
                    <a:pt x="888" y="68"/>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24"/>
            <p:cNvSpPr/>
            <p:nvPr/>
          </p:nvSpPr>
          <p:spPr>
            <a:xfrm>
              <a:off x="2398300" y="887975"/>
              <a:ext cx="22200" cy="7200"/>
            </a:xfrm>
            <a:custGeom>
              <a:avLst/>
              <a:gdLst/>
              <a:ahLst/>
              <a:cxnLst/>
              <a:rect l="l" t="t" r="r" b="b"/>
              <a:pathLst>
                <a:path w="888" h="288" extrusionOk="0">
                  <a:moveTo>
                    <a:pt x="452" y="1"/>
                  </a:moveTo>
                  <a:cubicBezTo>
                    <a:pt x="218" y="1"/>
                    <a:pt x="0" y="51"/>
                    <a:pt x="0" y="135"/>
                  </a:cubicBezTo>
                  <a:cubicBezTo>
                    <a:pt x="0" y="219"/>
                    <a:pt x="201" y="286"/>
                    <a:pt x="452" y="286"/>
                  </a:cubicBezTo>
                  <a:cubicBezTo>
                    <a:pt x="471" y="287"/>
                    <a:pt x="490" y="288"/>
                    <a:pt x="509" y="288"/>
                  </a:cubicBezTo>
                  <a:cubicBezTo>
                    <a:pt x="706" y="288"/>
                    <a:pt x="888" y="211"/>
                    <a:pt x="888" y="135"/>
                  </a:cubicBezTo>
                  <a:cubicBezTo>
                    <a:pt x="888" y="51"/>
                    <a:pt x="703"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24"/>
            <p:cNvSpPr/>
            <p:nvPr/>
          </p:nvSpPr>
          <p:spPr>
            <a:xfrm>
              <a:off x="1667650" y="779600"/>
              <a:ext cx="22225" cy="7150"/>
            </a:xfrm>
            <a:custGeom>
              <a:avLst/>
              <a:gdLst/>
              <a:ahLst/>
              <a:cxnLst/>
              <a:rect l="l" t="t" r="r" b="b"/>
              <a:pathLst>
                <a:path w="889" h="286" extrusionOk="0">
                  <a:moveTo>
                    <a:pt x="436" y="1"/>
                  </a:moveTo>
                  <a:cubicBezTo>
                    <a:pt x="219" y="1"/>
                    <a:pt x="1" y="68"/>
                    <a:pt x="1" y="151"/>
                  </a:cubicBezTo>
                  <a:cubicBezTo>
                    <a:pt x="1" y="235"/>
                    <a:pt x="185" y="285"/>
                    <a:pt x="436" y="285"/>
                  </a:cubicBezTo>
                  <a:cubicBezTo>
                    <a:pt x="687" y="285"/>
                    <a:pt x="888" y="235"/>
                    <a:pt x="888" y="151"/>
                  </a:cubicBezTo>
                  <a:cubicBezTo>
                    <a:pt x="888" y="68"/>
                    <a:pt x="687"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24"/>
            <p:cNvSpPr/>
            <p:nvPr/>
          </p:nvSpPr>
          <p:spPr>
            <a:xfrm>
              <a:off x="1912475" y="949500"/>
              <a:ext cx="21775" cy="7200"/>
            </a:xfrm>
            <a:custGeom>
              <a:avLst/>
              <a:gdLst/>
              <a:ahLst/>
              <a:cxnLst/>
              <a:rect l="l" t="t" r="r" b="b"/>
              <a:pathLst>
                <a:path w="871" h="288" extrusionOk="0">
                  <a:moveTo>
                    <a:pt x="435" y="1"/>
                  </a:moveTo>
                  <a:cubicBezTo>
                    <a:pt x="218" y="1"/>
                    <a:pt x="0" y="68"/>
                    <a:pt x="0" y="151"/>
                  </a:cubicBezTo>
                  <a:cubicBezTo>
                    <a:pt x="0" y="235"/>
                    <a:pt x="184" y="285"/>
                    <a:pt x="435" y="285"/>
                  </a:cubicBezTo>
                  <a:cubicBezTo>
                    <a:pt x="460" y="287"/>
                    <a:pt x="484" y="288"/>
                    <a:pt x="507" y="288"/>
                  </a:cubicBezTo>
                  <a:cubicBezTo>
                    <a:pt x="709" y="288"/>
                    <a:pt x="870" y="226"/>
                    <a:pt x="870" y="151"/>
                  </a:cubicBezTo>
                  <a:cubicBezTo>
                    <a:pt x="870" y="68"/>
                    <a:pt x="686" y="1"/>
                    <a:pt x="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3" name="Google Shape;10403;p24"/>
          <p:cNvGrpSpPr/>
          <p:nvPr/>
        </p:nvGrpSpPr>
        <p:grpSpPr>
          <a:xfrm rot="-2378607">
            <a:off x="8096210" y="2678522"/>
            <a:ext cx="2095578" cy="1058786"/>
            <a:chOff x="1423500" y="1965000"/>
            <a:chExt cx="1202875" cy="607750"/>
          </a:xfrm>
        </p:grpSpPr>
        <p:sp>
          <p:nvSpPr>
            <p:cNvPr id="10404" name="Google Shape;10404;p24"/>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24"/>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24"/>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24"/>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24"/>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24"/>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24"/>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24"/>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24"/>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24"/>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24"/>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24"/>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24"/>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24"/>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24"/>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24"/>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24"/>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24"/>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24"/>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24"/>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24"/>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24"/>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24"/>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24"/>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24"/>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24"/>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24"/>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24"/>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24"/>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24"/>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24"/>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24"/>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24"/>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24"/>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24"/>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24"/>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24"/>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1" name="Google Shape;10441;p24"/>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24"/>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24"/>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24"/>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24"/>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24"/>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24"/>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24"/>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24"/>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24"/>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24"/>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24"/>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24"/>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24"/>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24"/>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6" name="Google Shape;10456;p24"/>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24"/>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24"/>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24"/>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24"/>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24"/>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24"/>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24"/>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24"/>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24"/>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24"/>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24"/>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24"/>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24"/>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0" name="Google Shape;10470;p24"/>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1" name="Google Shape;10471;p24"/>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24"/>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24"/>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24"/>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24"/>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24"/>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24"/>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8" name="Google Shape;10478;p24"/>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24"/>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24"/>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24"/>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24"/>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24"/>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4" name="Google Shape;10484;p24"/>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 name="Google Shape;10485;p24"/>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24"/>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 name="Google Shape;10487;p24"/>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24"/>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24"/>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24"/>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 name="Google Shape;10491;p24"/>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24"/>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24"/>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 name="Google Shape;10494;p24"/>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 name="Google Shape;10495;p24"/>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24"/>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24"/>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 name="Google Shape;10498;p24"/>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 name="Google Shape;10499;p24"/>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 name="Google Shape;10500;p24"/>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24"/>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24"/>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24"/>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24"/>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5" name="Google Shape;10505;p24"/>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6" name="Google Shape;10506;p24"/>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24"/>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24"/>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9" name="Google Shape;10509;p24"/>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0" name="Google Shape;10510;p24"/>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 name="Google Shape;10511;p24"/>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 name="Google Shape;10512;p24"/>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3" name="Google Shape;10513;p24"/>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4" name="Google Shape;10514;p24"/>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24"/>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6" name="Google Shape;10516;p24"/>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7" name="Google Shape;10517;p24"/>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8" name="Google Shape;10518;p24"/>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24"/>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0" name="Google Shape;10520;p24"/>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1" name="Google Shape;10521;p24"/>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2" name="Google Shape;10522;p24"/>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3" name="Google Shape;10523;p24"/>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24"/>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24"/>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24"/>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7" name="Google Shape;10527;p24"/>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24"/>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24"/>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0" name="Google Shape;10530;p24"/>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1" name="Google Shape;10531;p24"/>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24"/>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24"/>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4" name="Google Shape;10534;p24"/>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24"/>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6" name="Google Shape;10536;p24"/>
          <p:cNvGrpSpPr/>
          <p:nvPr/>
        </p:nvGrpSpPr>
        <p:grpSpPr>
          <a:xfrm rot="-2700000">
            <a:off x="7849618" y="431915"/>
            <a:ext cx="608448" cy="494433"/>
            <a:chOff x="3883850" y="1662875"/>
            <a:chExt cx="361150" cy="293475"/>
          </a:xfrm>
        </p:grpSpPr>
        <p:sp>
          <p:nvSpPr>
            <p:cNvPr id="10537" name="Google Shape;10537;p24"/>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24"/>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24"/>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24"/>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24"/>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24"/>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3" name="Google Shape;10543;p24"/>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24"/>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5" name="Google Shape;10545;p24"/>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6" name="Google Shape;10546;p24"/>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24"/>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24"/>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9" name="Google Shape;10549;p24"/>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24"/>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1" name="Google Shape;10551;p24"/>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2" name="Google Shape;10552;p24"/>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3" name="Google Shape;10553;p24"/>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4" name="Google Shape;10554;p24"/>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24"/>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24"/>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7" name="Google Shape;10557;p24"/>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24"/>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24"/>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24"/>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1" name="Google Shape;10561;p24"/>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2" name="Google Shape;10562;p24"/>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3" name="Google Shape;10563;p24"/>
          <p:cNvGrpSpPr/>
          <p:nvPr/>
        </p:nvGrpSpPr>
        <p:grpSpPr>
          <a:xfrm rot="1811724">
            <a:off x="8559202" y="595468"/>
            <a:ext cx="260751" cy="160466"/>
            <a:chOff x="5492850" y="1205450"/>
            <a:chExt cx="260725" cy="160450"/>
          </a:xfrm>
        </p:grpSpPr>
        <p:sp>
          <p:nvSpPr>
            <p:cNvPr id="10564" name="Google Shape;10564;p24"/>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24"/>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24"/>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7" name="Google Shape;10567;p24"/>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8" name="Google Shape;10568;p24"/>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24"/>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0" name="Google Shape;10570;p24"/>
          <p:cNvGrpSpPr/>
          <p:nvPr/>
        </p:nvGrpSpPr>
        <p:grpSpPr>
          <a:xfrm rot="-1811716" flipH="1">
            <a:off x="8408689" y="789381"/>
            <a:ext cx="193361" cy="118994"/>
            <a:chOff x="5492850" y="1205450"/>
            <a:chExt cx="260725" cy="160450"/>
          </a:xfrm>
        </p:grpSpPr>
        <p:sp>
          <p:nvSpPr>
            <p:cNvPr id="10571" name="Google Shape;10571;p24"/>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2" name="Google Shape;10572;p24"/>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24"/>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24"/>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5" name="Google Shape;10575;p24"/>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24"/>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7" name="Google Shape;10577;p24"/>
          <p:cNvGrpSpPr/>
          <p:nvPr/>
        </p:nvGrpSpPr>
        <p:grpSpPr>
          <a:xfrm rot="1926705">
            <a:off x="862417" y="-250863"/>
            <a:ext cx="784617" cy="494768"/>
            <a:chOff x="4015675" y="2112550"/>
            <a:chExt cx="545275" cy="343875"/>
          </a:xfrm>
        </p:grpSpPr>
        <p:sp>
          <p:nvSpPr>
            <p:cNvPr id="10578" name="Google Shape;10578;p24"/>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24"/>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24"/>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24"/>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2" name="Google Shape;10582;p24"/>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3" name="Google Shape;10583;p24"/>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24"/>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5" name="Google Shape;10585;p24"/>
          <p:cNvGrpSpPr/>
          <p:nvPr/>
        </p:nvGrpSpPr>
        <p:grpSpPr>
          <a:xfrm rot="2952480">
            <a:off x="318087" y="4571076"/>
            <a:ext cx="348372" cy="283092"/>
            <a:chOff x="3883850" y="1662875"/>
            <a:chExt cx="361150" cy="293475"/>
          </a:xfrm>
        </p:grpSpPr>
        <p:sp>
          <p:nvSpPr>
            <p:cNvPr id="10586" name="Google Shape;10586;p24"/>
            <p:cNvSpPr/>
            <p:nvPr/>
          </p:nvSpPr>
          <p:spPr>
            <a:xfrm>
              <a:off x="3883850" y="1663200"/>
              <a:ext cx="361150" cy="293150"/>
            </a:xfrm>
            <a:custGeom>
              <a:avLst/>
              <a:gdLst/>
              <a:ahLst/>
              <a:cxnLst/>
              <a:rect l="l" t="t" r="r" b="b"/>
              <a:pathLst>
                <a:path w="14446" h="11726" extrusionOk="0">
                  <a:moveTo>
                    <a:pt x="8459" y="0"/>
                  </a:moveTo>
                  <a:cubicBezTo>
                    <a:pt x="5957" y="0"/>
                    <a:pt x="2557" y="1112"/>
                    <a:pt x="1507" y="3574"/>
                  </a:cubicBezTo>
                  <a:cubicBezTo>
                    <a:pt x="0" y="7106"/>
                    <a:pt x="3097" y="11726"/>
                    <a:pt x="5691" y="11726"/>
                  </a:cubicBezTo>
                  <a:cubicBezTo>
                    <a:pt x="8905" y="11726"/>
                    <a:pt x="11115" y="10638"/>
                    <a:pt x="12772" y="8612"/>
                  </a:cubicBezTo>
                  <a:cubicBezTo>
                    <a:pt x="14446" y="6587"/>
                    <a:pt x="12538" y="1984"/>
                    <a:pt x="10947" y="611"/>
                  </a:cubicBezTo>
                  <a:cubicBezTo>
                    <a:pt x="10466" y="210"/>
                    <a:pt x="9547" y="0"/>
                    <a:pt x="8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24"/>
            <p:cNvSpPr/>
            <p:nvPr/>
          </p:nvSpPr>
          <p:spPr>
            <a:xfrm>
              <a:off x="3903925" y="1662875"/>
              <a:ext cx="275800" cy="229900"/>
            </a:xfrm>
            <a:custGeom>
              <a:avLst/>
              <a:gdLst/>
              <a:ahLst/>
              <a:cxnLst/>
              <a:rect l="l" t="t" r="r" b="b"/>
              <a:pathLst>
                <a:path w="11032" h="9196" extrusionOk="0">
                  <a:moveTo>
                    <a:pt x="7633" y="1"/>
                  </a:moveTo>
                  <a:cubicBezTo>
                    <a:pt x="5145" y="1"/>
                    <a:pt x="1785" y="1123"/>
                    <a:pt x="737" y="3587"/>
                  </a:cubicBezTo>
                  <a:cubicBezTo>
                    <a:pt x="1" y="5277"/>
                    <a:pt x="336" y="7219"/>
                    <a:pt x="1173" y="8776"/>
                  </a:cubicBezTo>
                  <a:cubicBezTo>
                    <a:pt x="1755" y="9056"/>
                    <a:pt x="2426" y="9196"/>
                    <a:pt x="3138" y="9196"/>
                  </a:cubicBezTo>
                  <a:cubicBezTo>
                    <a:pt x="4596" y="9196"/>
                    <a:pt x="6228" y="8612"/>
                    <a:pt x="7634" y="7453"/>
                  </a:cubicBezTo>
                  <a:cubicBezTo>
                    <a:pt x="10111" y="5445"/>
                    <a:pt x="11032" y="2415"/>
                    <a:pt x="9826" y="423"/>
                  </a:cubicBezTo>
                  <a:cubicBezTo>
                    <a:pt x="9305" y="145"/>
                    <a:pt x="8525" y="1"/>
                    <a:pt x="7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8" name="Google Shape;10588;p24"/>
            <p:cNvSpPr/>
            <p:nvPr/>
          </p:nvSpPr>
          <p:spPr>
            <a:xfrm>
              <a:off x="3967575" y="1729675"/>
              <a:ext cx="231400" cy="195050"/>
            </a:xfrm>
            <a:custGeom>
              <a:avLst/>
              <a:gdLst/>
              <a:ahLst/>
              <a:cxnLst/>
              <a:rect l="l" t="t" r="r" b="b"/>
              <a:pathLst>
                <a:path w="9256" h="7802" extrusionOk="0">
                  <a:moveTo>
                    <a:pt x="6151" y="1"/>
                  </a:moveTo>
                  <a:cubicBezTo>
                    <a:pt x="4148" y="1"/>
                    <a:pt x="204" y="2403"/>
                    <a:pt x="83" y="4363"/>
                  </a:cubicBezTo>
                  <a:cubicBezTo>
                    <a:pt x="0" y="6133"/>
                    <a:pt x="2719" y="7802"/>
                    <a:pt x="4947" y="7802"/>
                  </a:cubicBezTo>
                  <a:cubicBezTo>
                    <a:pt x="5436" y="7802"/>
                    <a:pt x="5902" y="7721"/>
                    <a:pt x="6310" y="7543"/>
                  </a:cubicBezTo>
                  <a:cubicBezTo>
                    <a:pt x="9255" y="6271"/>
                    <a:pt x="8402" y="647"/>
                    <a:pt x="6694" y="78"/>
                  </a:cubicBezTo>
                  <a:cubicBezTo>
                    <a:pt x="6537" y="25"/>
                    <a:pt x="6354"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9" name="Google Shape;10589;p24"/>
            <p:cNvSpPr/>
            <p:nvPr/>
          </p:nvSpPr>
          <p:spPr>
            <a:xfrm>
              <a:off x="3982625" y="1742625"/>
              <a:ext cx="197100" cy="166025"/>
            </a:xfrm>
            <a:custGeom>
              <a:avLst/>
              <a:gdLst/>
              <a:ahLst/>
              <a:cxnLst/>
              <a:rect l="l" t="t" r="r" b="b"/>
              <a:pathLst>
                <a:path w="7884" h="6641" extrusionOk="0">
                  <a:moveTo>
                    <a:pt x="5249" y="1"/>
                  </a:moveTo>
                  <a:cubicBezTo>
                    <a:pt x="3561" y="1"/>
                    <a:pt x="190" y="2066"/>
                    <a:pt x="83" y="3728"/>
                  </a:cubicBezTo>
                  <a:cubicBezTo>
                    <a:pt x="1" y="5212"/>
                    <a:pt x="2311" y="6640"/>
                    <a:pt x="4215" y="6640"/>
                  </a:cubicBezTo>
                  <a:cubicBezTo>
                    <a:pt x="4630" y="6640"/>
                    <a:pt x="5025" y="6572"/>
                    <a:pt x="5373" y="6423"/>
                  </a:cubicBezTo>
                  <a:cubicBezTo>
                    <a:pt x="7884" y="5335"/>
                    <a:pt x="7164" y="547"/>
                    <a:pt x="5691" y="62"/>
                  </a:cubicBezTo>
                  <a:cubicBezTo>
                    <a:pt x="5563" y="20"/>
                    <a:pt x="5414" y="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0" name="Google Shape;10590;p24"/>
            <p:cNvSpPr/>
            <p:nvPr/>
          </p:nvSpPr>
          <p:spPr>
            <a:xfrm>
              <a:off x="4014400" y="1848975"/>
              <a:ext cx="55275" cy="40350"/>
            </a:xfrm>
            <a:custGeom>
              <a:avLst/>
              <a:gdLst/>
              <a:ahLst/>
              <a:cxnLst/>
              <a:rect l="l" t="t" r="r" b="b"/>
              <a:pathLst>
                <a:path w="2211" h="1614" extrusionOk="0">
                  <a:moveTo>
                    <a:pt x="2062" y="0"/>
                  </a:moveTo>
                  <a:cubicBezTo>
                    <a:pt x="1878" y="0"/>
                    <a:pt x="1404" y="285"/>
                    <a:pt x="888" y="679"/>
                  </a:cubicBezTo>
                  <a:cubicBezTo>
                    <a:pt x="352" y="1114"/>
                    <a:pt x="1" y="1533"/>
                    <a:pt x="101" y="1600"/>
                  </a:cubicBezTo>
                  <a:cubicBezTo>
                    <a:pt x="114" y="1609"/>
                    <a:pt x="132" y="1613"/>
                    <a:pt x="154" y="1613"/>
                  </a:cubicBezTo>
                  <a:cubicBezTo>
                    <a:pt x="338" y="1613"/>
                    <a:pt x="829" y="1318"/>
                    <a:pt x="1306" y="930"/>
                  </a:cubicBezTo>
                  <a:cubicBezTo>
                    <a:pt x="1859" y="495"/>
                    <a:pt x="2210" y="76"/>
                    <a:pt x="2110" y="9"/>
                  </a:cubicBezTo>
                  <a:cubicBezTo>
                    <a:pt x="2097" y="3"/>
                    <a:pt x="2081"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1" name="Google Shape;10591;p24"/>
            <p:cNvSpPr/>
            <p:nvPr/>
          </p:nvSpPr>
          <p:spPr>
            <a:xfrm>
              <a:off x="4036575" y="1855850"/>
              <a:ext cx="42300" cy="53650"/>
            </a:xfrm>
            <a:custGeom>
              <a:avLst/>
              <a:gdLst/>
              <a:ahLst/>
              <a:cxnLst/>
              <a:rect l="l" t="t" r="r" b="b"/>
              <a:pathLst>
                <a:path w="1692" h="2146" extrusionOk="0">
                  <a:moveTo>
                    <a:pt x="1559" y="1"/>
                  </a:moveTo>
                  <a:cubicBezTo>
                    <a:pt x="1410" y="1"/>
                    <a:pt x="991" y="441"/>
                    <a:pt x="604" y="1007"/>
                  </a:cubicBezTo>
                  <a:cubicBezTo>
                    <a:pt x="219" y="1592"/>
                    <a:pt x="1" y="2095"/>
                    <a:pt x="135" y="2145"/>
                  </a:cubicBezTo>
                  <a:cubicBezTo>
                    <a:pt x="137" y="2145"/>
                    <a:pt x="139" y="2145"/>
                    <a:pt x="142" y="2145"/>
                  </a:cubicBezTo>
                  <a:cubicBezTo>
                    <a:pt x="269" y="2145"/>
                    <a:pt x="711" y="1715"/>
                    <a:pt x="1089" y="1140"/>
                  </a:cubicBezTo>
                  <a:cubicBezTo>
                    <a:pt x="1491" y="555"/>
                    <a:pt x="1692" y="52"/>
                    <a:pt x="1574" y="2"/>
                  </a:cubicBezTo>
                  <a:cubicBezTo>
                    <a:pt x="1570" y="1"/>
                    <a:pt x="1565" y="1"/>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2" name="Google Shape;10592;p24"/>
            <p:cNvSpPr/>
            <p:nvPr/>
          </p:nvSpPr>
          <p:spPr>
            <a:xfrm>
              <a:off x="4065050" y="1853375"/>
              <a:ext cx="26800" cy="60725"/>
            </a:xfrm>
            <a:custGeom>
              <a:avLst/>
              <a:gdLst/>
              <a:ahLst/>
              <a:cxnLst/>
              <a:rect l="l" t="t" r="r" b="b"/>
              <a:pathLst>
                <a:path w="1072" h="2429" extrusionOk="0">
                  <a:moveTo>
                    <a:pt x="938" y="1"/>
                  </a:moveTo>
                  <a:cubicBezTo>
                    <a:pt x="787" y="1"/>
                    <a:pt x="502" y="553"/>
                    <a:pt x="285" y="1223"/>
                  </a:cubicBezTo>
                  <a:cubicBezTo>
                    <a:pt x="50" y="1892"/>
                    <a:pt x="0" y="2428"/>
                    <a:pt x="117" y="2428"/>
                  </a:cubicBezTo>
                  <a:cubicBezTo>
                    <a:pt x="120" y="2428"/>
                    <a:pt x="122" y="2428"/>
                    <a:pt x="124" y="2428"/>
                  </a:cubicBezTo>
                  <a:cubicBezTo>
                    <a:pt x="277" y="2428"/>
                    <a:pt x="572" y="1882"/>
                    <a:pt x="770" y="1223"/>
                  </a:cubicBezTo>
                  <a:cubicBezTo>
                    <a:pt x="1004" y="553"/>
                    <a:pt x="1071"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3" name="Google Shape;10593;p24"/>
            <p:cNvSpPr/>
            <p:nvPr/>
          </p:nvSpPr>
          <p:spPr>
            <a:xfrm>
              <a:off x="4087275" y="1851250"/>
              <a:ext cx="14175" cy="63750"/>
            </a:xfrm>
            <a:custGeom>
              <a:avLst/>
              <a:gdLst/>
              <a:ahLst/>
              <a:cxnLst/>
              <a:rect l="l" t="t" r="r" b="b"/>
              <a:pathLst>
                <a:path w="567" h="2550" extrusionOk="0">
                  <a:moveTo>
                    <a:pt x="377" y="1"/>
                  </a:moveTo>
                  <a:cubicBezTo>
                    <a:pt x="373" y="1"/>
                    <a:pt x="370" y="1"/>
                    <a:pt x="367" y="2"/>
                  </a:cubicBezTo>
                  <a:cubicBezTo>
                    <a:pt x="233" y="36"/>
                    <a:pt x="99" y="655"/>
                    <a:pt x="49" y="1341"/>
                  </a:cubicBezTo>
                  <a:cubicBezTo>
                    <a:pt x="0" y="2014"/>
                    <a:pt x="90" y="2550"/>
                    <a:pt x="201" y="2550"/>
                  </a:cubicBezTo>
                  <a:cubicBezTo>
                    <a:pt x="206" y="2550"/>
                    <a:pt x="211" y="2549"/>
                    <a:pt x="216" y="2546"/>
                  </a:cubicBezTo>
                  <a:cubicBezTo>
                    <a:pt x="333" y="2513"/>
                    <a:pt x="484" y="1927"/>
                    <a:pt x="534" y="1224"/>
                  </a:cubicBezTo>
                  <a:cubicBezTo>
                    <a:pt x="566" y="526"/>
                    <a:pt x="489"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24"/>
            <p:cNvSpPr/>
            <p:nvPr/>
          </p:nvSpPr>
          <p:spPr>
            <a:xfrm>
              <a:off x="3994750" y="1842875"/>
              <a:ext cx="66550" cy="31550"/>
            </a:xfrm>
            <a:custGeom>
              <a:avLst/>
              <a:gdLst/>
              <a:ahLst/>
              <a:cxnLst/>
              <a:rect l="l" t="t" r="r" b="b"/>
              <a:pathLst>
                <a:path w="2662" h="1262" extrusionOk="0">
                  <a:moveTo>
                    <a:pt x="2503" y="0"/>
                  </a:moveTo>
                  <a:cubicBezTo>
                    <a:pt x="2302" y="0"/>
                    <a:pt x="1767" y="188"/>
                    <a:pt x="1172" y="471"/>
                  </a:cubicBezTo>
                  <a:cubicBezTo>
                    <a:pt x="485" y="806"/>
                    <a:pt x="0" y="1141"/>
                    <a:pt x="84" y="1241"/>
                  </a:cubicBezTo>
                  <a:cubicBezTo>
                    <a:pt x="97" y="1255"/>
                    <a:pt x="125" y="1261"/>
                    <a:pt x="166" y="1261"/>
                  </a:cubicBezTo>
                  <a:cubicBezTo>
                    <a:pt x="375" y="1261"/>
                    <a:pt x="915" y="1086"/>
                    <a:pt x="1490" y="806"/>
                  </a:cubicBezTo>
                  <a:cubicBezTo>
                    <a:pt x="2176" y="471"/>
                    <a:pt x="2662" y="136"/>
                    <a:pt x="2578" y="19"/>
                  </a:cubicBezTo>
                  <a:cubicBezTo>
                    <a:pt x="2565" y="6"/>
                    <a:pt x="2540"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5" name="Google Shape;10595;p24"/>
            <p:cNvSpPr/>
            <p:nvPr/>
          </p:nvSpPr>
          <p:spPr>
            <a:xfrm>
              <a:off x="3985525" y="1834000"/>
              <a:ext cx="72000" cy="22475"/>
            </a:xfrm>
            <a:custGeom>
              <a:avLst/>
              <a:gdLst/>
              <a:ahLst/>
              <a:cxnLst/>
              <a:rect l="l" t="t" r="r" b="b"/>
              <a:pathLst>
                <a:path w="2880" h="899" extrusionOk="0">
                  <a:moveTo>
                    <a:pt x="2663" y="1"/>
                  </a:moveTo>
                  <a:cubicBezTo>
                    <a:pt x="2407" y="1"/>
                    <a:pt x="1896" y="101"/>
                    <a:pt x="1340" y="274"/>
                  </a:cubicBezTo>
                  <a:cubicBezTo>
                    <a:pt x="570" y="508"/>
                    <a:pt x="1" y="776"/>
                    <a:pt x="68" y="860"/>
                  </a:cubicBezTo>
                  <a:cubicBezTo>
                    <a:pt x="77" y="886"/>
                    <a:pt x="129" y="898"/>
                    <a:pt x="215" y="898"/>
                  </a:cubicBezTo>
                  <a:cubicBezTo>
                    <a:pt x="458" y="898"/>
                    <a:pt x="972" y="798"/>
                    <a:pt x="1541" y="625"/>
                  </a:cubicBezTo>
                  <a:cubicBezTo>
                    <a:pt x="2327" y="408"/>
                    <a:pt x="2880" y="123"/>
                    <a:pt x="2830" y="39"/>
                  </a:cubicBezTo>
                  <a:cubicBezTo>
                    <a:pt x="2812" y="13"/>
                    <a:pt x="2753"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6" name="Google Shape;10596;p24"/>
            <p:cNvSpPr/>
            <p:nvPr/>
          </p:nvSpPr>
          <p:spPr>
            <a:xfrm>
              <a:off x="3974650" y="1824800"/>
              <a:ext cx="79950" cy="15075"/>
            </a:xfrm>
            <a:custGeom>
              <a:avLst/>
              <a:gdLst/>
              <a:ahLst/>
              <a:cxnLst/>
              <a:rect l="l" t="t" r="r" b="b"/>
              <a:pathLst>
                <a:path w="3198" h="603" extrusionOk="0">
                  <a:moveTo>
                    <a:pt x="2705" y="1"/>
                  </a:moveTo>
                  <a:cubicBezTo>
                    <a:pt x="2405" y="1"/>
                    <a:pt x="1981" y="34"/>
                    <a:pt x="1524" y="106"/>
                  </a:cubicBezTo>
                  <a:cubicBezTo>
                    <a:pt x="670" y="223"/>
                    <a:pt x="1" y="407"/>
                    <a:pt x="34" y="525"/>
                  </a:cubicBezTo>
                  <a:cubicBezTo>
                    <a:pt x="57" y="577"/>
                    <a:pt x="215" y="603"/>
                    <a:pt x="462" y="603"/>
                  </a:cubicBezTo>
                  <a:cubicBezTo>
                    <a:pt x="763" y="603"/>
                    <a:pt x="1196" y="565"/>
                    <a:pt x="1674" y="491"/>
                  </a:cubicBezTo>
                  <a:cubicBezTo>
                    <a:pt x="2528" y="374"/>
                    <a:pt x="3198" y="190"/>
                    <a:pt x="3147" y="73"/>
                  </a:cubicBezTo>
                  <a:cubicBezTo>
                    <a:pt x="3132" y="26"/>
                    <a:pt x="2965" y="1"/>
                    <a:pt x="2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7" name="Google Shape;10597;p24"/>
            <p:cNvSpPr/>
            <p:nvPr/>
          </p:nvSpPr>
          <p:spPr>
            <a:xfrm>
              <a:off x="3985525" y="1809275"/>
              <a:ext cx="72425" cy="14125"/>
            </a:xfrm>
            <a:custGeom>
              <a:avLst/>
              <a:gdLst/>
              <a:ahLst/>
              <a:cxnLst/>
              <a:rect l="l" t="t" r="r" b="b"/>
              <a:pathLst>
                <a:path w="2897" h="565" extrusionOk="0">
                  <a:moveTo>
                    <a:pt x="456" y="1"/>
                  </a:moveTo>
                  <a:cubicBezTo>
                    <a:pt x="177" y="1"/>
                    <a:pt x="1" y="30"/>
                    <a:pt x="1" y="91"/>
                  </a:cubicBezTo>
                  <a:cubicBezTo>
                    <a:pt x="18" y="191"/>
                    <a:pt x="670" y="359"/>
                    <a:pt x="1457" y="493"/>
                  </a:cubicBezTo>
                  <a:cubicBezTo>
                    <a:pt x="1830" y="539"/>
                    <a:pt x="2167" y="564"/>
                    <a:pt x="2421" y="564"/>
                  </a:cubicBezTo>
                  <a:cubicBezTo>
                    <a:pt x="2714" y="564"/>
                    <a:pt x="2897" y="531"/>
                    <a:pt x="2897" y="459"/>
                  </a:cubicBezTo>
                  <a:cubicBezTo>
                    <a:pt x="2897" y="342"/>
                    <a:pt x="2227" y="175"/>
                    <a:pt x="1440" y="74"/>
                  </a:cubicBezTo>
                  <a:cubicBezTo>
                    <a:pt x="1062" y="26"/>
                    <a:pt x="715"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8" name="Google Shape;10598;p24"/>
            <p:cNvSpPr/>
            <p:nvPr/>
          </p:nvSpPr>
          <p:spPr>
            <a:xfrm>
              <a:off x="4001850" y="1788050"/>
              <a:ext cx="61550" cy="26500"/>
            </a:xfrm>
            <a:custGeom>
              <a:avLst/>
              <a:gdLst/>
              <a:ahLst/>
              <a:cxnLst/>
              <a:rect l="l" t="t" r="r" b="b"/>
              <a:pathLst>
                <a:path w="2462" h="1060" extrusionOk="0">
                  <a:moveTo>
                    <a:pt x="117" y="1"/>
                  </a:moveTo>
                  <a:cubicBezTo>
                    <a:pt x="56" y="1"/>
                    <a:pt x="21" y="12"/>
                    <a:pt x="17" y="36"/>
                  </a:cubicBezTo>
                  <a:cubicBezTo>
                    <a:pt x="1" y="153"/>
                    <a:pt x="520" y="455"/>
                    <a:pt x="1189" y="739"/>
                  </a:cubicBezTo>
                  <a:cubicBezTo>
                    <a:pt x="1698" y="943"/>
                    <a:pt x="2149" y="1059"/>
                    <a:pt x="2344" y="1059"/>
                  </a:cubicBezTo>
                  <a:cubicBezTo>
                    <a:pt x="2405" y="1059"/>
                    <a:pt x="2440" y="1048"/>
                    <a:pt x="2444" y="1024"/>
                  </a:cubicBezTo>
                  <a:cubicBezTo>
                    <a:pt x="2461" y="923"/>
                    <a:pt x="1942" y="605"/>
                    <a:pt x="1273" y="337"/>
                  </a:cubicBezTo>
                  <a:cubicBezTo>
                    <a:pt x="762" y="120"/>
                    <a:pt x="310"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24"/>
            <p:cNvSpPr/>
            <p:nvPr/>
          </p:nvSpPr>
          <p:spPr>
            <a:xfrm>
              <a:off x="4029050" y="1765475"/>
              <a:ext cx="42300" cy="46125"/>
            </a:xfrm>
            <a:custGeom>
              <a:avLst/>
              <a:gdLst/>
              <a:ahLst/>
              <a:cxnLst/>
              <a:rect l="l" t="t" r="r" b="b"/>
              <a:pathLst>
                <a:path w="1692" h="1845" extrusionOk="0">
                  <a:moveTo>
                    <a:pt x="117" y="1"/>
                  </a:moveTo>
                  <a:cubicBezTo>
                    <a:pt x="101" y="1"/>
                    <a:pt x="90" y="6"/>
                    <a:pt x="84" y="18"/>
                  </a:cubicBezTo>
                  <a:cubicBezTo>
                    <a:pt x="1" y="136"/>
                    <a:pt x="285" y="604"/>
                    <a:pt x="720" y="1090"/>
                  </a:cubicBezTo>
                  <a:cubicBezTo>
                    <a:pt x="1118" y="1532"/>
                    <a:pt x="1464" y="1844"/>
                    <a:pt x="1587" y="1844"/>
                  </a:cubicBezTo>
                  <a:cubicBezTo>
                    <a:pt x="1604" y="1844"/>
                    <a:pt x="1616" y="1838"/>
                    <a:pt x="1624" y="1826"/>
                  </a:cubicBezTo>
                  <a:cubicBezTo>
                    <a:pt x="1691" y="1743"/>
                    <a:pt x="1390" y="1257"/>
                    <a:pt x="971" y="755"/>
                  </a:cubicBezTo>
                  <a:cubicBezTo>
                    <a:pt x="588" y="313"/>
                    <a:pt x="231"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24"/>
            <p:cNvSpPr/>
            <p:nvPr/>
          </p:nvSpPr>
          <p:spPr>
            <a:xfrm>
              <a:off x="4051225" y="1752375"/>
              <a:ext cx="28075" cy="54275"/>
            </a:xfrm>
            <a:custGeom>
              <a:avLst/>
              <a:gdLst/>
              <a:ahLst/>
              <a:cxnLst/>
              <a:rect l="l" t="t" r="r" b="b"/>
              <a:pathLst>
                <a:path w="1123" h="2171" extrusionOk="0">
                  <a:moveTo>
                    <a:pt x="141" y="0"/>
                  </a:moveTo>
                  <a:cubicBezTo>
                    <a:pt x="132" y="0"/>
                    <a:pt x="125" y="2"/>
                    <a:pt x="118" y="7"/>
                  </a:cubicBezTo>
                  <a:cubicBezTo>
                    <a:pt x="1" y="74"/>
                    <a:pt x="135" y="609"/>
                    <a:pt x="386" y="1195"/>
                  </a:cubicBezTo>
                  <a:cubicBezTo>
                    <a:pt x="624" y="1750"/>
                    <a:pt x="876" y="2170"/>
                    <a:pt x="988" y="2170"/>
                  </a:cubicBezTo>
                  <a:cubicBezTo>
                    <a:pt x="994" y="2170"/>
                    <a:pt x="1000" y="2169"/>
                    <a:pt x="1005" y="2166"/>
                  </a:cubicBezTo>
                  <a:cubicBezTo>
                    <a:pt x="1122" y="2099"/>
                    <a:pt x="988" y="1580"/>
                    <a:pt x="737" y="961"/>
                  </a:cubicBezTo>
                  <a:cubicBezTo>
                    <a:pt x="503" y="415"/>
                    <a:pt x="255"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1" name="Google Shape;10601;p24"/>
            <p:cNvSpPr/>
            <p:nvPr/>
          </p:nvSpPr>
          <p:spPr>
            <a:xfrm>
              <a:off x="4074250" y="1746175"/>
              <a:ext cx="14675" cy="57525"/>
            </a:xfrm>
            <a:custGeom>
              <a:avLst/>
              <a:gdLst/>
              <a:ahLst/>
              <a:cxnLst/>
              <a:rect l="l" t="t" r="r" b="b"/>
              <a:pathLst>
                <a:path w="587" h="2301" extrusionOk="0">
                  <a:moveTo>
                    <a:pt x="149" y="0"/>
                  </a:moveTo>
                  <a:cubicBezTo>
                    <a:pt x="144" y="0"/>
                    <a:pt x="139" y="1"/>
                    <a:pt x="134" y="4"/>
                  </a:cubicBezTo>
                  <a:cubicBezTo>
                    <a:pt x="34" y="21"/>
                    <a:pt x="0" y="573"/>
                    <a:pt x="101" y="1209"/>
                  </a:cubicBezTo>
                  <a:cubicBezTo>
                    <a:pt x="213" y="1816"/>
                    <a:pt x="355" y="2300"/>
                    <a:pt x="455" y="2300"/>
                  </a:cubicBezTo>
                  <a:cubicBezTo>
                    <a:pt x="460" y="2300"/>
                    <a:pt x="464" y="2299"/>
                    <a:pt x="469" y="2297"/>
                  </a:cubicBezTo>
                  <a:cubicBezTo>
                    <a:pt x="570" y="2263"/>
                    <a:pt x="586" y="1711"/>
                    <a:pt x="486" y="1092"/>
                  </a:cubicBezTo>
                  <a:cubicBezTo>
                    <a:pt x="390" y="485"/>
                    <a:pt x="249"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2" name="Google Shape;10602;p24"/>
            <p:cNvSpPr/>
            <p:nvPr/>
          </p:nvSpPr>
          <p:spPr>
            <a:xfrm>
              <a:off x="4092700" y="1739975"/>
              <a:ext cx="13775" cy="63675"/>
            </a:xfrm>
            <a:custGeom>
              <a:avLst/>
              <a:gdLst/>
              <a:ahLst/>
              <a:cxnLst/>
              <a:rect l="l" t="t" r="r" b="b"/>
              <a:pathLst>
                <a:path w="551" h="2547" extrusionOk="0">
                  <a:moveTo>
                    <a:pt x="389" y="0"/>
                  </a:moveTo>
                  <a:cubicBezTo>
                    <a:pt x="387" y="0"/>
                    <a:pt x="386" y="0"/>
                    <a:pt x="384" y="1"/>
                  </a:cubicBezTo>
                  <a:cubicBezTo>
                    <a:pt x="250" y="1"/>
                    <a:pt x="133" y="587"/>
                    <a:pt x="66" y="1290"/>
                  </a:cubicBezTo>
                  <a:cubicBezTo>
                    <a:pt x="1" y="1989"/>
                    <a:pt x="46" y="2546"/>
                    <a:pt x="157" y="2546"/>
                  </a:cubicBezTo>
                  <a:cubicBezTo>
                    <a:pt x="160" y="2546"/>
                    <a:pt x="163" y="2546"/>
                    <a:pt x="166" y="2545"/>
                  </a:cubicBezTo>
                  <a:cubicBezTo>
                    <a:pt x="267" y="2528"/>
                    <a:pt x="417" y="1942"/>
                    <a:pt x="484" y="1256"/>
                  </a:cubicBezTo>
                  <a:cubicBezTo>
                    <a:pt x="550" y="547"/>
                    <a:pt x="503" y="0"/>
                    <a:pt x="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24"/>
            <p:cNvSpPr/>
            <p:nvPr/>
          </p:nvSpPr>
          <p:spPr>
            <a:xfrm>
              <a:off x="4104375" y="1738300"/>
              <a:ext cx="23050" cy="68675"/>
            </a:xfrm>
            <a:custGeom>
              <a:avLst/>
              <a:gdLst/>
              <a:ahLst/>
              <a:cxnLst/>
              <a:rect l="l" t="t" r="r" b="b"/>
              <a:pathLst>
                <a:path w="922" h="2747" extrusionOk="0">
                  <a:moveTo>
                    <a:pt x="787" y="1"/>
                  </a:moveTo>
                  <a:cubicBezTo>
                    <a:pt x="687" y="1"/>
                    <a:pt x="453" y="603"/>
                    <a:pt x="252" y="1357"/>
                  </a:cubicBezTo>
                  <a:cubicBezTo>
                    <a:pt x="51" y="2110"/>
                    <a:pt x="1" y="2729"/>
                    <a:pt x="118" y="2746"/>
                  </a:cubicBezTo>
                  <a:cubicBezTo>
                    <a:pt x="120" y="2746"/>
                    <a:pt x="121" y="2746"/>
                    <a:pt x="123" y="2746"/>
                  </a:cubicBezTo>
                  <a:cubicBezTo>
                    <a:pt x="257" y="2746"/>
                    <a:pt x="472" y="2133"/>
                    <a:pt x="670" y="1390"/>
                  </a:cubicBezTo>
                  <a:cubicBezTo>
                    <a:pt x="854" y="637"/>
                    <a:pt x="921" y="17"/>
                    <a:pt x="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24"/>
            <p:cNvSpPr/>
            <p:nvPr/>
          </p:nvSpPr>
          <p:spPr>
            <a:xfrm>
              <a:off x="4111075" y="1754900"/>
              <a:ext cx="42700" cy="59250"/>
            </a:xfrm>
            <a:custGeom>
              <a:avLst/>
              <a:gdLst/>
              <a:ahLst/>
              <a:cxnLst/>
              <a:rect l="l" t="t" r="r" b="b"/>
              <a:pathLst>
                <a:path w="1708" h="2370" extrusionOk="0">
                  <a:moveTo>
                    <a:pt x="1586" y="0"/>
                  </a:moveTo>
                  <a:cubicBezTo>
                    <a:pt x="1457" y="0"/>
                    <a:pt x="1063" y="482"/>
                    <a:pt x="670" y="1111"/>
                  </a:cubicBezTo>
                  <a:cubicBezTo>
                    <a:pt x="251" y="1764"/>
                    <a:pt x="0" y="2350"/>
                    <a:pt x="101" y="2366"/>
                  </a:cubicBezTo>
                  <a:cubicBezTo>
                    <a:pt x="105" y="2369"/>
                    <a:pt x="111" y="2370"/>
                    <a:pt x="117" y="2370"/>
                  </a:cubicBezTo>
                  <a:cubicBezTo>
                    <a:pt x="240" y="2370"/>
                    <a:pt x="639" y="1884"/>
                    <a:pt x="1038" y="1262"/>
                  </a:cubicBezTo>
                  <a:cubicBezTo>
                    <a:pt x="1457" y="609"/>
                    <a:pt x="1708" y="23"/>
                    <a:pt x="1607" y="6"/>
                  </a:cubicBezTo>
                  <a:cubicBezTo>
                    <a:pt x="1601" y="2"/>
                    <a:pt x="1594" y="0"/>
                    <a:pt x="1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5" name="Google Shape;10605;p24"/>
            <p:cNvSpPr/>
            <p:nvPr/>
          </p:nvSpPr>
          <p:spPr>
            <a:xfrm>
              <a:off x="4113575" y="1785325"/>
              <a:ext cx="50250" cy="38200"/>
            </a:xfrm>
            <a:custGeom>
              <a:avLst/>
              <a:gdLst/>
              <a:ahLst/>
              <a:cxnLst/>
              <a:rect l="l" t="t" r="r" b="b"/>
              <a:pathLst>
                <a:path w="2010" h="1528" extrusionOk="0">
                  <a:moveTo>
                    <a:pt x="1888" y="1"/>
                  </a:moveTo>
                  <a:cubicBezTo>
                    <a:pt x="1742" y="1"/>
                    <a:pt x="1303" y="255"/>
                    <a:pt x="838" y="631"/>
                  </a:cubicBezTo>
                  <a:cubicBezTo>
                    <a:pt x="336" y="1049"/>
                    <a:pt x="1" y="1434"/>
                    <a:pt x="85" y="1518"/>
                  </a:cubicBezTo>
                  <a:cubicBezTo>
                    <a:pt x="93" y="1524"/>
                    <a:pt x="105" y="1527"/>
                    <a:pt x="121" y="1527"/>
                  </a:cubicBezTo>
                  <a:cubicBezTo>
                    <a:pt x="267" y="1527"/>
                    <a:pt x="720" y="1259"/>
                    <a:pt x="1173" y="882"/>
                  </a:cubicBezTo>
                  <a:cubicBezTo>
                    <a:pt x="1675" y="463"/>
                    <a:pt x="2009" y="95"/>
                    <a:pt x="1926" y="11"/>
                  </a:cubicBezTo>
                  <a:cubicBezTo>
                    <a:pt x="1917" y="4"/>
                    <a:pt x="1904" y="1"/>
                    <a:pt x="18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6" name="Google Shape;10606;p24"/>
            <p:cNvSpPr/>
            <p:nvPr/>
          </p:nvSpPr>
          <p:spPr>
            <a:xfrm>
              <a:off x="4111500" y="1811975"/>
              <a:ext cx="58600" cy="20175"/>
            </a:xfrm>
            <a:custGeom>
              <a:avLst/>
              <a:gdLst/>
              <a:ahLst/>
              <a:cxnLst/>
              <a:rect l="l" t="t" r="r" b="b"/>
              <a:pathLst>
                <a:path w="2344" h="807" extrusionOk="0">
                  <a:moveTo>
                    <a:pt x="2161" y="1"/>
                  </a:moveTo>
                  <a:cubicBezTo>
                    <a:pt x="1940" y="1"/>
                    <a:pt x="1515" y="82"/>
                    <a:pt x="1071" y="217"/>
                  </a:cubicBezTo>
                  <a:cubicBezTo>
                    <a:pt x="435" y="401"/>
                    <a:pt x="0" y="653"/>
                    <a:pt x="50" y="753"/>
                  </a:cubicBezTo>
                  <a:cubicBezTo>
                    <a:pt x="66" y="789"/>
                    <a:pt x="129" y="806"/>
                    <a:pt x="226" y="806"/>
                  </a:cubicBezTo>
                  <a:cubicBezTo>
                    <a:pt x="447" y="806"/>
                    <a:pt x="843" y="720"/>
                    <a:pt x="1272" y="569"/>
                  </a:cubicBezTo>
                  <a:cubicBezTo>
                    <a:pt x="1908" y="385"/>
                    <a:pt x="2344" y="134"/>
                    <a:pt x="2310" y="33"/>
                  </a:cubicBezTo>
                  <a:cubicBezTo>
                    <a:pt x="2292" y="11"/>
                    <a:pt x="2240"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7" name="Google Shape;10607;p24"/>
            <p:cNvSpPr/>
            <p:nvPr/>
          </p:nvSpPr>
          <p:spPr>
            <a:xfrm>
              <a:off x="4030925" y="1800775"/>
              <a:ext cx="173500" cy="112475"/>
            </a:xfrm>
            <a:custGeom>
              <a:avLst/>
              <a:gdLst/>
              <a:ahLst/>
              <a:cxnLst/>
              <a:rect l="l" t="t" r="r" b="b"/>
              <a:pathLst>
                <a:path w="6940" h="4499" extrusionOk="0">
                  <a:moveTo>
                    <a:pt x="2455" y="1"/>
                  </a:moveTo>
                  <a:cubicBezTo>
                    <a:pt x="1356" y="1"/>
                    <a:pt x="0" y="1225"/>
                    <a:pt x="1030" y="1954"/>
                  </a:cubicBezTo>
                  <a:cubicBezTo>
                    <a:pt x="2570" y="3076"/>
                    <a:pt x="3324" y="4498"/>
                    <a:pt x="3324" y="4498"/>
                  </a:cubicBezTo>
                  <a:lnTo>
                    <a:pt x="6939" y="2038"/>
                  </a:lnTo>
                  <a:cubicBezTo>
                    <a:pt x="6939" y="2038"/>
                    <a:pt x="3960" y="180"/>
                    <a:pt x="2637" y="13"/>
                  </a:cubicBezTo>
                  <a:cubicBezTo>
                    <a:pt x="2578" y="5"/>
                    <a:pt x="2517" y="1"/>
                    <a:pt x="2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8" name="Google Shape;10608;p24"/>
            <p:cNvSpPr/>
            <p:nvPr/>
          </p:nvSpPr>
          <p:spPr>
            <a:xfrm>
              <a:off x="4088050" y="1827450"/>
              <a:ext cx="50675" cy="36425"/>
            </a:xfrm>
            <a:custGeom>
              <a:avLst/>
              <a:gdLst/>
              <a:ahLst/>
              <a:cxnLst/>
              <a:rect l="l" t="t" r="r" b="b"/>
              <a:pathLst>
                <a:path w="2027" h="1457" extrusionOk="0">
                  <a:moveTo>
                    <a:pt x="1" y="0"/>
                  </a:moveTo>
                  <a:lnTo>
                    <a:pt x="1775" y="1456"/>
                  </a:lnTo>
                  <a:lnTo>
                    <a:pt x="2026" y="130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9" name="Google Shape;10609;p24"/>
            <p:cNvSpPr/>
            <p:nvPr/>
          </p:nvSpPr>
          <p:spPr>
            <a:xfrm>
              <a:off x="4097275" y="1811125"/>
              <a:ext cx="77425" cy="39775"/>
            </a:xfrm>
            <a:custGeom>
              <a:avLst/>
              <a:gdLst/>
              <a:ahLst/>
              <a:cxnLst/>
              <a:rect l="l" t="t" r="r" b="b"/>
              <a:pathLst>
                <a:path w="3097" h="1591" extrusionOk="0">
                  <a:moveTo>
                    <a:pt x="0" y="0"/>
                  </a:moveTo>
                  <a:lnTo>
                    <a:pt x="2946" y="1590"/>
                  </a:lnTo>
                  <a:lnTo>
                    <a:pt x="3097" y="1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24"/>
            <p:cNvSpPr/>
            <p:nvPr/>
          </p:nvSpPr>
          <p:spPr>
            <a:xfrm>
              <a:off x="4061700" y="1837075"/>
              <a:ext cx="64875" cy="62375"/>
            </a:xfrm>
            <a:custGeom>
              <a:avLst/>
              <a:gdLst/>
              <a:ahLst/>
              <a:cxnLst/>
              <a:rect l="l" t="t" r="r" b="b"/>
              <a:pathLst>
                <a:path w="2595" h="2495" extrusionOk="0">
                  <a:moveTo>
                    <a:pt x="0" y="0"/>
                  </a:moveTo>
                  <a:lnTo>
                    <a:pt x="2427" y="2494"/>
                  </a:lnTo>
                  <a:lnTo>
                    <a:pt x="2595" y="239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1" name="Google Shape;10611;p24"/>
            <p:cNvSpPr/>
            <p:nvPr/>
          </p:nvSpPr>
          <p:spPr>
            <a:xfrm>
              <a:off x="4105225" y="1838525"/>
              <a:ext cx="116775" cy="101375"/>
            </a:xfrm>
            <a:custGeom>
              <a:avLst/>
              <a:gdLst/>
              <a:ahLst/>
              <a:cxnLst/>
              <a:rect l="l" t="t" r="r" b="b"/>
              <a:pathLst>
                <a:path w="4671" h="4055" extrusionOk="0">
                  <a:moveTo>
                    <a:pt x="2655" y="1"/>
                  </a:moveTo>
                  <a:cubicBezTo>
                    <a:pt x="1598" y="1"/>
                    <a:pt x="570" y="775"/>
                    <a:pt x="301" y="1833"/>
                  </a:cubicBezTo>
                  <a:cubicBezTo>
                    <a:pt x="0" y="2938"/>
                    <a:pt x="686" y="3943"/>
                    <a:pt x="1825" y="4043"/>
                  </a:cubicBezTo>
                  <a:cubicBezTo>
                    <a:pt x="1896" y="4050"/>
                    <a:pt x="1968" y="4054"/>
                    <a:pt x="2040" y="4054"/>
                  </a:cubicBezTo>
                  <a:cubicBezTo>
                    <a:pt x="3090" y="4054"/>
                    <a:pt x="4118" y="3269"/>
                    <a:pt x="4369" y="2235"/>
                  </a:cubicBezTo>
                  <a:cubicBezTo>
                    <a:pt x="4670" y="1114"/>
                    <a:pt x="3984" y="109"/>
                    <a:pt x="2846" y="9"/>
                  </a:cubicBezTo>
                  <a:cubicBezTo>
                    <a:pt x="2782" y="3"/>
                    <a:pt x="2719" y="1"/>
                    <a:pt x="2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2" name="Google Shape;10612;p24"/>
          <p:cNvGrpSpPr/>
          <p:nvPr/>
        </p:nvGrpSpPr>
        <p:grpSpPr>
          <a:xfrm rot="-1811716" flipH="1">
            <a:off x="267564" y="4125706"/>
            <a:ext cx="193361" cy="118994"/>
            <a:chOff x="5492850" y="1205450"/>
            <a:chExt cx="260725" cy="160450"/>
          </a:xfrm>
        </p:grpSpPr>
        <p:sp>
          <p:nvSpPr>
            <p:cNvPr id="10613" name="Google Shape;10613;p24"/>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rgbClr val="8E8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24"/>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B5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5" name="Google Shape;10615;p24"/>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6" name="Google Shape;10616;p24"/>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24"/>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rgbClr val="595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8" name="Google Shape;10618;p24"/>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rgbClr val="44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9" name="Google Shape;10619;p24"/>
          <p:cNvGrpSpPr/>
          <p:nvPr/>
        </p:nvGrpSpPr>
        <p:grpSpPr>
          <a:xfrm rot="509016">
            <a:off x="5317166" y="4575523"/>
            <a:ext cx="2098792" cy="984613"/>
            <a:chOff x="1406550" y="1260600"/>
            <a:chExt cx="1204775" cy="565200"/>
          </a:xfrm>
        </p:grpSpPr>
        <p:sp>
          <p:nvSpPr>
            <p:cNvPr id="10620" name="Google Shape;10620;p24"/>
            <p:cNvSpPr/>
            <p:nvPr/>
          </p:nvSpPr>
          <p:spPr>
            <a:xfrm>
              <a:off x="1406550" y="1264650"/>
              <a:ext cx="1204775" cy="555275"/>
            </a:xfrm>
            <a:custGeom>
              <a:avLst/>
              <a:gdLst/>
              <a:ahLst/>
              <a:cxnLst/>
              <a:rect l="l" t="t" r="r" b="b"/>
              <a:pathLst>
                <a:path w="48191" h="22211" extrusionOk="0">
                  <a:moveTo>
                    <a:pt x="25953" y="0"/>
                  </a:moveTo>
                  <a:cubicBezTo>
                    <a:pt x="24999" y="0"/>
                    <a:pt x="24004" y="17"/>
                    <a:pt x="22965" y="49"/>
                  </a:cubicBezTo>
                  <a:cubicBezTo>
                    <a:pt x="9089" y="467"/>
                    <a:pt x="0" y="3263"/>
                    <a:pt x="921" y="12586"/>
                  </a:cubicBezTo>
                  <a:cubicBezTo>
                    <a:pt x="1557" y="19097"/>
                    <a:pt x="14897" y="22211"/>
                    <a:pt x="24991" y="22211"/>
                  </a:cubicBezTo>
                  <a:cubicBezTo>
                    <a:pt x="36390" y="22211"/>
                    <a:pt x="48190" y="14461"/>
                    <a:pt x="44759" y="7263"/>
                  </a:cubicBezTo>
                  <a:cubicBezTo>
                    <a:pt x="42311" y="2152"/>
                    <a:pt x="36876" y="0"/>
                    <a:pt x="2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1" name="Google Shape;10621;p24"/>
            <p:cNvSpPr/>
            <p:nvPr/>
          </p:nvSpPr>
          <p:spPr>
            <a:xfrm>
              <a:off x="1450475" y="1293850"/>
              <a:ext cx="1112300" cy="487575"/>
            </a:xfrm>
            <a:custGeom>
              <a:avLst/>
              <a:gdLst/>
              <a:ahLst/>
              <a:cxnLst/>
              <a:rect l="l" t="t" r="r" b="b"/>
              <a:pathLst>
                <a:path w="44492" h="19503" extrusionOk="0">
                  <a:moveTo>
                    <a:pt x="24368" y="1"/>
                  </a:moveTo>
                  <a:cubicBezTo>
                    <a:pt x="23367" y="1"/>
                    <a:pt x="22314" y="18"/>
                    <a:pt x="21208" y="53"/>
                  </a:cubicBezTo>
                  <a:cubicBezTo>
                    <a:pt x="8370" y="454"/>
                    <a:pt x="1" y="2697"/>
                    <a:pt x="871" y="11301"/>
                  </a:cubicBezTo>
                  <a:cubicBezTo>
                    <a:pt x="1474" y="17293"/>
                    <a:pt x="13475" y="19503"/>
                    <a:pt x="22799" y="19503"/>
                  </a:cubicBezTo>
                  <a:cubicBezTo>
                    <a:pt x="33344" y="19503"/>
                    <a:pt x="44492" y="13025"/>
                    <a:pt x="41328" y="6380"/>
                  </a:cubicBezTo>
                  <a:cubicBezTo>
                    <a:pt x="39111" y="1702"/>
                    <a:pt x="34179" y="1"/>
                    <a:pt x="2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 name="Google Shape;10622;p24"/>
            <p:cNvSpPr/>
            <p:nvPr/>
          </p:nvSpPr>
          <p:spPr>
            <a:xfrm>
              <a:off x="1427050" y="1514850"/>
              <a:ext cx="1112725" cy="310950"/>
            </a:xfrm>
            <a:custGeom>
              <a:avLst/>
              <a:gdLst/>
              <a:ahLst/>
              <a:cxnLst/>
              <a:rect l="l" t="t" r="r" b="b"/>
              <a:pathLst>
                <a:path w="44509" h="12438" extrusionOk="0">
                  <a:moveTo>
                    <a:pt x="101" y="0"/>
                  </a:moveTo>
                  <a:lnTo>
                    <a:pt x="101" y="0"/>
                  </a:lnTo>
                  <a:cubicBezTo>
                    <a:pt x="0" y="804"/>
                    <a:pt x="0" y="1657"/>
                    <a:pt x="84" y="2578"/>
                  </a:cubicBezTo>
                  <a:cubicBezTo>
                    <a:pt x="737" y="9089"/>
                    <a:pt x="14077" y="12437"/>
                    <a:pt x="24154" y="12437"/>
                  </a:cubicBezTo>
                  <a:cubicBezTo>
                    <a:pt x="34030" y="12437"/>
                    <a:pt x="44157" y="6428"/>
                    <a:pt x="44508" y="218"/>
                  </a:cubicBezTo>
                  <a:lnTo>
                    <a:pt x="44508" y="218"/>
                  </a:lnTo>
                  <a:cubicBezTo>
                    <a:pt x="43654" y="6194"/>
                    <a:pt x="33812" y="11684"/>
                    <a:pt x="24204" y="11684"/>
                  </a:cubicBezTo>
                  <a:cubicBezTo>
                    <a:pt x="14128" y="11684"/>
                    <a:pt x="770" y="8570"/>
                    <a:pt x="151" y="2059"/>
                  </a:cubicBezTo>
                  <a:cubicBezTo>
                    <a:pt x="84" y="1323"/>
                    <a:pt x="67" y="653"/>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24"/>
            <p:cNvSpPr/>
            <p:nvPr/>
          </p:nvSpPr>
          <p:spPr>
            <a:xfrm>
              <a:off x="1423275" y="1260600"/>
              <a:ext cx="1118575" cy="293600"/>
            </a:xfrm>
            <a:custGeom>
              <a:avLst/>
              <a:gdLst/>
              <a:ahLst/>
              <a:cxnLst/>
              <a:rect l="l" t="t" r="r" b="b"/>
              <a:pathLst>
                <a:path w="44743" h="11744" extrusionOk="0">
                  <a:moveTo>
                    <a:pt x="25024" y="1"/>
                  </a:moveTo>
                  <a:cubicBezTo>
                    <a:pt x="24140" y="1"/>
                    <a:pt x="23220" y="15"/>
                    <a:pt x="22263" y="44"/>
                  </a:cubicBezTo>
                  <a:cubicBezTo>
                    <a:pt x="8889" y="462"/>
                    <a:pt x="1" y="3207"/>
                    <a:pt x="185" y="11744"/>
                  </a:cubicBezTo>
                  <a:cubicBezTo>
                    <a:pt x="369" y="3626"/>
                    <a:pt x="9190" y="964"/>
                    <a:pt x="22296" y="579"/>
                  </a:cubicBezTo>
                  <a:cubicBezTo>
                    <a:pt x="23287" y="548"/>
                    <a:pt x="24238" y="533"/>
                    <a:pt x="25151" y="533"/>
                  </a:cubicBezTo>
                  <a:cubicBezTo>
                    <a:pt x="36163" y="533"/>
                    <a:pt x="41632" y="2796"/>
                    <a:pt x="44090" y="7927"/>
                  </a:cubicBezTo>
                  <a:cubicBezTo>
                    <a:pt x="44475" y="8714"/>
                    <a:pt x="44659" y="9484"/>
                    <a:pt x="44693" y="10254"/>
                  </a:cubicBezTo>
                  <a:cubicBezTo>
                    <a:pt x="44743" y="9317"/>
                    <a:pt x="44542" y="8346"/>
                    <a:pt x="44090" y="7408"/>
                  </a:cubicBezTo>
                  <a:cubicBezTo>
                    <a:pt x="41625" y="2262"/>
                    <a:pt x="36116" y="1"/>
                    <a:pt x="25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 name="Google Shape;10624;p24"/>
            <p:cNvSpPr/>
            <p:nvPr/>
          </p:nvSpPr>
          <p:spPr>
            <a:xfrm>
              <a:off x="1447450" y="1299025"/>
              <a:ext cx="1027225" cy="464700"/>
            </a:xfrm>
            <a:custGeom>
              <a:avLst/>
              <a:gdLst/>
              <a:ahLst/>
              <a:cxnLst/>
              <a:rect l="l" t="t" r="r" b="b"/>
              <a:pathLst>
                <a:path w="41089" h="18588" extrusionOk="0">
                  <a:moveTo>
                    <a:pt x="24535" y="1"/>
                  </a:moveTo>
                  <a:cubicBezTo>
                    <a:pt x="23384" y="1"/>
                    <a:pt x="22185" y="29"/>
                    <a:pt x="20944" y="80"/>
                  </a:cubicBezTo>
                  <a:cubicBezTo>
                    <a:pt x="9646" y="565"/>
                    <a:pt x="4390" y="2624"/>
                    <a:pt x="2398" y="7411"/>
                  </a:cubicBezTo>
                  <a:cubicBezTo>
                    <a:pt x="1" y="13215"/>
                    <a:pt x="9357" y="18588"/>
                    <a:pt x="18763" y="18588"/>
                  </a:cubicBezTo>
                  <a:cubicBezTo>
                    <a:pt x="19340" y="18588"/>
                    <a:pt x="19918" y="18567"/>
                    <a:pt x="20492" y="18526"/>
                  </a:cubicBezTo>
                  <a:cubicBezTo>
                    <a:pt x="29247" y="17907"/>
                    <a:pt x="40679" y="14525"/>
                    <a:pt x="40863" y="9102"/>
                  </a:cubicBezTo>
                  <a:cubicBezTo>
                    <a:pt x="41089" y="2131"/>
                    <a:pt x="34625" y="1"/>
                    <a:pt x="24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5" name="Google Shape;10625;p24"/>
            <p:cNvSpPr/>
            <p:nvPr/>
          </p:nvSpPr>
          <p:spPr>
            <a:xfrm>
              <a:off x="1439025" y="1308900"/>
              <a:ext cx="1025525" cy="450175"/>
            </a:xfrm>
            <a:custGeom>
              <a:avLst/>
              <a:gdLst/>
              <a:ahLst/>
              <a:cxnLst/>
              <a:rect l="l" t="t" r="r" b="b"/>
              <a:pathLst>
                <a:path w="41021" h="18007" extrusionOk="0">
                  <a:moveTo>
                    <a:pt x="24879" y="0"/>
                  </a:moveTo>
                  <a:cubicBezTo>
                    <a:pt x="23603" y="0"/>
                    <a:pt x="22282" y="66"/>
                    <a:pt x="20930" y="204"/>
                  </a:cubicBezTo>
                  <a:cubicBezTo>
                    <a:pt x="11941" y="1124"/>
                    <a:pt x="6250" y="2179"/>
                    <a:pt x="3020" y="7184"/>
                  </a:cubicBezTo>
                  <a:cubicBezTo>
                    <a:pt x="1" y="11821"/>
                    <a:pt x="10031" y="18006"/>
                    <a:pt x="19970" y="18006"/>
                  </a:cubicBezTo>
                  <a:cubicBezTo>
                    <a:pt x="20722" y="18006"/>
                    <a:pt x="21473" y="17971"/>
                    <a:pt x="22219" y="17896"/>
                  </a:cubicBezTo>
                  <a:cubicBezTo>
                    <a:pt x="34070" y="16675"/>
                    <a:pt x="40079" y="12038"/>
                    <a:pt x="40564" y="7452"/>
                  </a:cubicBezTo>
                  <a:cubicBezTo>
                    <a:pt x="41020" y="3422"/>
                    <a:pt x="34112" y="0"/>
                    <a:pt x="24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6" name="Google Shape;10626;p24"/>
            <p:cNvSpPr/>
            <p:nvPr/>
          </p:nvSpPr>
          <p:spPr>
            <a:xfrm>
              <a:off x="1447350" y="1315975"/>
              <a:ext cx="1011500" cy="419150"/>
            </a:xfrm>
            <a:custGeom>
              <a:avLst/>
              <a:gdLst/>
              <a:ahLst/>
              <a:cxnLst/>
              <a:rect l="l" t="t" r="r" b="b"/>
              <a:pathLst>
                <a:path w="40460" h="16766" extrusionOk="0">
                  <a:moveTo>
                    <a:pt x="24729" y="1"/>
                  </a:moveTo>
                  <a:cubicBezTo>
                    <a:pt x="23450" y="1"/>
                    <a:pt x="22124" y="66"/>
                    <a:pt x="20764" y="205"/>
                  </a:cubicBezTo>
                  <a:cubicBezTo>
                    <a:pt x="11910" y="1093"/>
                    <a:pt x="6302" y="2130"/>
                    <a:pt x="3021" y="6951"/>
                  </a:cubicBezTo>
                  <a:cubicBezTo>
                    <a:pt x="0" y="11390"/>
                    <a:pt x="10165" y="16766"/>
                    <a:pt x="19948" y="16766"/>
                  </a:cubicBezTo>
                  <a:cubicBezTo>
                    <a:pt x="20790" y="16766"/>
                    <a:pt x="21628" y="16726"/>
                    <a:pt x="22455" y="16643"/>
                  </a:cubicBezTo>
                  <a:cubicBezTo>
                    <a:pt x="34138" y="15454"/>
                    <a:pt x="39361" y="11554"/>
                    <a:pt x="39947" y="7152"/>
                  </a:cubicBezTo>
                  <a:cubicBezTo>
                    <a:pt x="40460" y="3281"/>
                    <a:pt x="33767" y="1"/>
                    <a:pt x="24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7" name="Google Shape;10627;p24"/>
            <p:cNvSpPr/>
            <p:nvPr/>
          </p:nvSpPr>
          <p:spPr>
            <a:xfrm>
              <a:off x="2072350" y="1350525"/>
              <a:ext cx="329350" cy="96850"/>
            </a:xfrm>
            <a:custGeom>
              <a:avLst/>
              <a:gdLst/>
              <a:ahLst/>
              <a:cxnLst/>
              <a:rect l="l" t="t" r="r" b="b"/>
              <a:pathLst>
                <a:path w="13174" h="3874" extrusionOk="0">
                  <a:moveTo>
                    <a:pt x="5782" y="1"/>
                  </a:moveTo>
                  <a:cubicBezTo>
                    <a:pt x="4496" y="1"/>
                    <a:pt x="3161" y="810"/>
                    <a:pt x="1020" y="2707"/>
                  </a:cubicBezTo>
                  <a:cubicBezTo>
                    <a:pt x="31" y="3584"/>
                    <a:pt x="0" y="3873"/>
                    <a:pt x="572" y="3873"/>
                  </a:cubicBezTo>
                  <a:cubicBezTo>
                    <a:pt x="1681" y="3873"/>
                    <a:pt x="5062" y="2782"/>
                    <a:pt x="8109" y="2782"/>
                  </a:cubicBezTo>
                  <a:cubicBezTo>
                    <a:pt x="9123" y="2782"/>
                    <a:pt x="10101" y="2903"/>
                    <a:pt x="10946" y="3226"/>
                  </a:cubicBezTo>
                  <a:cubicBezTo>
                    <a:pt x="11895" y="3593"/>
                    <a:pt x="12399" y="3747"/>
                    <a:pt x="12582" y="3747"/>
                  </a:cubicBezTo>
                  <a:cubicBezTo>
                    <a:pt x="13174" y="3747"/>
                    <a:pt x="10404" y="2138"/>
                    <a:pt x="8435" y="949"/>
                  </a:cubicBezTo>
                  <a:cubicBezTo>
                    <a:pt x="7433" y="343"/>
                    <a:pt x="6618" y="1"/>
                    <a:pt x="578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8" name="Google Shape;10628;p24"/>
            <p:cNvSpPr/>
            <p:nvPr/>
          </p:nvSpPr>
          <p:spPr>
            <a:xfrm>
              <a:off x="1580725" y="1367450"/>
              <a:ext cx="772400" cy="329975"/>
            </a:xfrm>
            <a:custGeom>
              <a:avLst/>
              <a:gdLst/>
              <a:ahLst/>
              <a:cxnLst/>
              <a:rect l="l" t="t" r="r" b="b"/>
              <a:pathLst>
                <a:path w="30896" h="13199" extrusionOk="0">
                  <a:moveTo>
                    <a:pt x="10486" y="1"/>
                  </a:moveTo>
                  <a:cubicBezTo>
                    <a:pt x="5302" y="1"/>
                    <a:pt x="220" y="3089"/>
                    <a:pt x="114" y="7604"/>
                  </a:cubicBezTo>
                  <a:cubicBezTo>
                    <a:pt x="1" y="11782"/>
                    <a:pt x="6792" y="13199"/>
                    <a:pt x="14214" y="13199"/>
                  </a:cubicBezTo>
                  <a:cubicBezTo>
                    <a:pt x="15592" y="13199"/>
                    <a:pt x="16993" y="13150"/>
                    <a:pt x="18375" y="13060"/>
                  </a:cubicBezTo>
                  <a:cubicBezTo>
                    <a:pt x="26711" y="12508"/>
                    <a:pt x="30896" y="6030"/>
                    <a:pt x="21656" y="5762"/>
                  </a:cubicBezTo>
                  <a:cubicBezTo>
                    <a:pt x="21406" y="5756"/>
                    <a:pt x="21169" y="5752"/>
                    <a:pt x="20945" y="5752"/>
                  </a:cubicBezTo>
                  <a:cubicBezTo>
                    <a:pt x="12914" y="5752"/>
                    <a:pt x="20364" y="10013"/>
                    <a:pt x="10090" y="11169"/>
                  </a:cubicBezTo>
                  <a:cubicBezTo>
                    <a:pt x="9229" y="11267"/>
                    <a:pt x="8460" y="11312"/>
                    <a:pt x="7773" y="11312"/>
                  </a:cubicBezTo>
                  <a:cubicBezTo>
                    <a:pt x="27" y="11312"/>
                    <a:pt x="2814" y="5552"/>
                    <a:pt x="4951" y="4875"/>
                  </a:cubicBezTo>
                  <a:cubicBezTo>
                    <a:pt x="8583" y="3720"/>
                    <a:pt x="19430" y="1042"/>
                    <a:pt x="12115" y="105"/>
                  </a:cubicBezTo>
                  <a:cubicBezTo>
                    <a:pt x="11575" y="35"/>
                    <a:pt x="11029" y="1"/>
                    <a:pt x="10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9" name="Google Shape;10629;p24"/>
            <p:cNvSpPr/>
            <p:nvPr/>
          </p:nvSpPr>
          <p:spPr>
            <a:xfrm>
              <a:off x="2287400" y="1486800"/>
              <a:ext cx="106750" cy="111450"/>
            </a:xfrm>
            <a:custGeom>
              <a:avLst/>
              <a:gdLst/>
              <a:ahLst/>
              <a:cxnLst/>
              <a:rect l="l" t="t" r="r" b="b"/>
              <a:pathLst>
                <a:path w="4270" h="4458" extrusionOk="0">
                  <a:moveTo>
                    <a:pt x="2302" y="1"/>
                  </a:moveTo>
                  <a:cubicBezTo>
                    <a:pt x="1248" y="1"/>
                    <a:pt x="1" y="540"/>
                    <a:pt x="1" y="1106"/>
                  </a:cubicBezTo>
                  <a:cubicBezTo>
                    <a:pt x="1" y="3019"/>
                    <a:pt x="690" y="4458"/>
                    <a:pt x="1722" y="4458"/>
                  </a:cubicBezTo>
                  <a:cubicBezTo>
                    <a:pt x="2215" y="4458"/>
                    <a:pt x="2787" y="4129"/>
                    <a:pt x="3399" y="3365"/>
                  </a:cubicBezTo>
                  <a:cubicBezTo>
                    <a:pt x="4152" y="2428"/>
                    <a:pt x="4269" y="838"/>
                    <a:pt x="3298" y="235"/>
                  </a:cubicBezTo>
                  <a:cubicBezTo>
                    <a:pt x="3036" y="71"/>
                    <a:pt x="2682" y="1"/>
                    <a:pt x="230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0" name="Google Shape;10630;p24"/>
            <p:cNvSpPr/>
            <p:nvPr/>
          </p:nvSpPr>
          <p:spPr>
            <a:xfrm>
              <a:off x="2228825" y="1474250"/>
              <a:ext cx="64875" cy="29350"/>
            </a:xfrm>
            <a:custGeom>
              <a:avLst/>
              <a:gdLst/>
              <a:ahLst/>
              <a:cxnLst/>
              <a:rect l="l" t="t" r="r" b="b"/>
              <a:pathLst>
                <a:path w="2595" h="1174" extrusionOk="0">
                  <a:moveTo>
                    <a:pt x="1306" y="1"/>
                  </a:moveTo>
                  <a:cubicBezTo>
                    <a:pt x="586" y="1"/>
                    <a:pt x="0" y="269"/>
                    <a:pt x="0" y="587"/>
                  </a:cubicBezTo>
                  <a:cubicBezTo>
                    <a:pt x="0" y="921"/>
                    <a:pt x="586" y="1172"/>
                    <a:pt x="1306" y="1172"/>
                  </a:cubicBezTo>
                  <a:cubicBezTo>
                    <a:pt x="1327" y="1173"/>
                    <a:pt x="1348" y="1173"/>
                    <a:pt x="1368" y="1173"/>
                  </a:cubicBezTo>
                  <a:cubicBezTo>
                    <a:pt x="2043" y="1173"/>
                    <a:pt x="2595" y="911"/>
                    <a:pt x="2595" y="587"/>
                  </a:cubicBezTo>
                  <a:cubicBezTo>
                    <a:pt x="2595" y="252"/>
                    <a:pt x="2009" y="1"/>
                    <a:pt x="130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24"/>
            <p:cNvSpPr/>
            <p:nvPr/>
          </p:nvSpPr>
          <p:spPr>
            <a:xfrm>
              <a:off x="1938825" y="1549575"/>
              <a:ext cx="31400" cy="18850"/>
            </a:xfrm>
            <a:custGeom>
              <a:avLst/>
              <a:gdLst/>
              <a:ahLst/>
              <a:cxnLst/>
              <a:rect l="l" t="t" r="r" b="b"/>
              <a:pathLst>
                <a:path w="1256" h="754" extrusionOk="0">
                  <a:moveTo>
                    <a:pt x="620" y="1"/>
                  </a:moveTo>
                  <a:cubicBezTo>
                    <a:pt x="268" y="1"/>
                    <a:pt x="1" y="168"/>
                    <a:pt x="1" y="369"/>
                  </a:cubicBezTo>
                  <a:cubicBezTo>
                    <a:pt x="1" y="586"/>
                    <a:pt x="268" y="754"/>
                    <a:pt x="620" y="754"/>
                  </a:cubicBezTo>
                  <a:cubicBezTo>
                    <a:pt x="971" y="754"/>
                    <a:pt x="1256" y="586"/>
                    <a:pt x="1256" y="369"/>
                  </a:cubicBezTo>
                  <a:cubicBezTo>
                    <a:pt x="1256" y="168"/>
                    <a:pt x="971" y="1"/>
                    <a:pt x="62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2" name="Google Shape;10632;p24"/>
            <p:cNvSpPr/>
            <p:nvPr/>
          </p:nvSpPr>
          <p:spPr>
            <a:xfrm>
              <a:off x="1686500" y="1573025"/>
              <a:ext cx="37675" cy="13825"/>
            </a:xfrm>
            <a:custGeom>
              <a:avLst/>
              <a:gdLst/>
              <a:ahLst/>
              <a:cxnLst/>
              <a:rect l="l" t="t" r="r" b="b"/>
              <a:pathLst>
                <a:path w="1507" h="553" extrusionOk="0">
                  <a:moveTo>
                    <a:pt x="753" y="0"/>
                  </a:moveTo>
                  <a:cubicBezTo>
                    <a:pt x="335" y="0"/>
                    <a:pt x="0" y="134"/>
                    <a:pt x="0" y="268"/>
                  </a:cubicBezTo>
                  <a:cubicBezTo>
                    <a:pt x="0" y="418"/>
                    <a:pt x="335" y="552"/>
                    <a:pt x="753" y="552"/>
                  </a:cubicBezTo>
                  <a:cubicBezTo>
                    <a:pt x="1172" y="552"/>
                    <a:pt x="1507" y="418"/>
                    <a:pt x="1507" y="268"/>
                  </a:cubicBezTo>
                  <a:cubicBezTo>
                    <a:pt x="1507" y="134"/>
                    <a:pt x="1172" y="0"/>
                    <a:pt x="7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3" name="Google Shape;10633;p24"/>
            <p:cNvSpPr/>
            <p:nvPr/>
          </p:nvSpPr>
          <p:spPr>
            <a:xfrm>
              <a:off x="1560950" y="1463375"/>
              <a:ext cx="29325" cy="18850"/>
            </a:xfrm>
            <a:custGeom>
              <a:avLst/>
              <a:gdLst/>
              <a:ahLst/>
              <a:cxnLst/>
              <a:rect l="l" t="t" r="r" b="b"/>
              <a:pathLst>
                <a:path w="1173" h="754" extrusionOk="0">
                  <a:moveTo>
                    <a:pt x="586" y="0"/>
                  </a:moveTo>
                  <a:cubicBezTo>
                    <a:pt x="252" y="0"/>
                    <a:pt x="1" y="168"/>
                    <a:pt x="1" y="369"/>
                  </a:cubicBezTo>
                  <a:cubicBezTo>
                    <a:pt x="1" y="586"/>
                    <a:pt x="268" y="754"/>
                    <a:pt x="586" y="754"/>
                  </a:cubicBezTo>
                  <a:cubicBezTo>
                    <a:pt x="921" y="754"/>
                    <a:pt x="1172" y="586"/>
                    <a:pt x="1172" y="369"/>
                  </a:cubicBezTo>
                  <a:cubicBezTo>
                    <a:pt x="1172" y="168"/>
                    <a:pt x="905" y="0"/>
                    <a:pt x="58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4" name="Google Shape;10634;p24"/>
            <p:cNvSpPr/>
            <p:nvPr/>
          </p:nvSpPr>
          <p:spPr>
            <a:xfrm>
              <a:off x="1939675" y="1348300"/>
              <a:ext cx="110075" cy="18850"/>
            </a:xfrm>
            <a:custGeom>
              <a:avLst/>
              <a:gdLst/>
              <a:ahLst/>
              <a:cxnLst/>
              <a:rect l="l" t="t" r="r" b="b"/>
              <a:pathLst>
                <a:path w="4403" h="754" extrusionOk="0">
                  <a:moveTo>
                    <a:pt x="2193" y="0"/>
                  </a:moveTo>
                  <a:cubicBezTo>
                    <a:pt x="988" y="0"/>
                    <a:pt x="0" y="168"/>
                    <a:pt x="0" y="369"/>
                  </a:cubicBezTo>
                  <a:cubicBezTo>
                    <a:pt x="0" y="586"/>
                    <a:pt x="988" y="754"/>
                    <a:pt x="2193" y="754"/>
                  </a:cubicBezTo>
                  <a:cubicBezTo>
                    <a:pt x="3415" y="754"/>
                    <a:pt x="4402" y="586"/>
                    <a:pt x="4402" y="369"/>
                  </a:cubicBezTo>
                  <a:cubicBezTo>
                    <a:pt x="4402" y="168"/>
                    <a:pt x="3415" y="0"/>
                    <a:pt x="219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5" name="Google Shape;10635;p24"/>
            <p:cNvSpPr/>
            <p:nvPr/>
          </p:nvSpPr>
          <p:spPr>
            <a:xfrm>
              <a:off x="1886925" y="1428325"/>
              <a:ext cx="164075" cy="32050"/>
            </a:xfrm>
            <a:custGeom>
              <a:avLst/>
              <a:gdLst/>
              <a:ahLst/>
              <a:cxnLst/>
              <a:rect l="l" t="t" r="r" b="b"/>
              <a:pathLst>
                <a:path w="6563" h="1282" extrusionOk="0">
                  <a:moveTo>
                    <a:pt x="3956" y="0"/>
                  </a:moveTo>
                  <a:cubicBezTo>
                    <a:pt x="2950" y="0"/>
                    <a:pt x="1843" y="116"/>
                    <a:pt x="1106" y="331"/>
                  </a:cubicBezTo>
                  <a:cubicBezTo>
                    <a:pt x="1" y="649"/>
                    <a:pt x="85" y="1034"/>
                    <a:pt x="1290" y="1202"/>
                  </a:cubicBezTo>
                  <a:cubicBezTo>
                    <a:pt x="1678" y="1256"/>
                    <a:pt x="2134" y="1282"/>
                    <a:pt x="2611" y="1282"/>
                  </a:cubicBezTo>
                  <a:cubicBezTo>
                    <a:pt x="3614" y="1282"/>
                    <a:pt x="4709" y="1166"/>
                    <a:pt x="5458" y="951"/>
                  </a:cubicBezTo>
                  <a:cubicBezTo>
                    <a:pt x="6562" y="649"/>
                    <a:pt x="6479" y="248"/>
                    <a:pt x="5274" y="80"/>
                  </a:cubicBezTo>
                  <a:cubicBezTo>
                    <a:pt x="4891" y="26"/>
                    <a:pt x="4435" y="0"/>
                    <a:pt x="3956"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6" name="Google Shape;10636;p24"/>
            <p:cNvSpPr/>
            <p:nvPr/>
          </p:nvSpPr>
          <p:spPr>
            <a:xfrm>
              <a:off x="2125875" y="1330725"/>
              <a:ext cx="45225" cy="13825"/>
            </a:xfrm>
            <a:custGeom>
              <a:avLst/>
              <a:gdLst/>
              <a:ahLst/>
              <a:cxnLst/>
              <a:rect l="l" t="t" r="r" b="b"/>
              <a:pathLst>
                <a:path w="1809" h="553" extrusionOk="0">
                  <a:moveTo>
                    <a:pt x="905" y="0"/>
                  </a:moveTo>
                  <a:cubicBezTo>
                    <a:pt x="419" y="0"/>
                    <a:pt x="1" y="134"/>
                    <a:pt x="1" y="285"/>
                  </a:cubicBezTo>
                  <a:cubicBezTo>
                    <a:pt x="1" y="419"/>
                    <a:pt x="402" y="553"/>
                    <a:pt x="905" y="553"/>
                  </a:cubicBezTo>
                  <a:cubicBezTo>
                    <a:pt x="1407" y="553"/>
                    <a:pt x="1808" y="419"/>
                    <a:pt x="1808" y="285"/>
                  </a:cubicBezTo>
                  <a:cubicBezTo>
                    <a:pt x="1808" y="134"/>
                    <a:pt x="1407" y="0"/>
                    <a:pt x="905" y="0"/>
                  </a:cubicBezTo>
                  <a:close/>
                </a:path>
              </a:pathLst>
            </a:custGeom>
            <a:solidFill>
              <a:srgbClr val="FFF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7" name="Google Shape;10637;p24"/>
            <p:cNvSpPr/>
            <p:nvPr/>
          </p:nvSpPr>
          <p:spPr>
            <a:xfrm>
              <a:off x="2066450" y="1471750"/>
              <a:ext cx="42725" cy="25975"/>
            </a:xfrm>
            <a:custGeom>
              <a:avLst/>
              <a:gdLst/>
              <a:ahLst/>
              <a:cxnLst/>
              <a:rect l="l" t="t" r="r" b="b"/>
              <a:pathLst>
                <a:path w="1709" h="1039" extrusionOk="0">
                  <a:moveTo>
                    <a:pt x="854" y="0"/>
                  </a:moveTo>
                  <a:cubicBezTo>
                    <a:pt x="369" y="0"/>
                    <a:pt x="1" y="218"/>
                    <a:pt x="1" y="519"/>
                  </a:cubicBezTo>
                  <a:cubicBezTo>
                    <a:pt x="1" y="804"/>
                    <a:pt x="369" y="1038"/>
                    <a:pt x="854" y="1038"/>
                  </a:cubicBezTo>
                  <a:cubicBezTo>
                    <a:pt x="1323" y="1038"/>
                    <a:pt x="1708" y="804"/>
                    <a:pt x="1708" y="519"/>
                  </a:cubicBezTo>
                  <a:cubicBezTo>
                    <a:pt x="1708" y="218"/>
                    <a:pt x="1323" y="0"/>
                    <a:pt x="8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8" name="Google Shape;10638;p24"/>
            <p:cNvSpPr/>
            <p:nvPr/>
          </p:nvSpPr>
          <p:spPr>
            <a:xfrm>
              <a:off x="1995725" y="1467550"/>
              <a:ext cx="39800" cy="19700"/>
            </a:xfrm>
            <a:custGeom>
              <a:avLst/>
              <a:gdLst/>
              <a:ahLst/>
              <a:cxnLst/>
              <a:rect l="l" t="t" r="r" b="b"/>
              <a:pathLst>
                <a:path w="1592" h="788" extrusionOk="0">
                  <a:moveTo>
                    <a:pt x="788" y="1"/>
                  </a:moveTo>
                  <a:cubicBezTo>
                    <a:pt x="352" y="1"/>
                    <a:pt x="1" y="168"/>
                    <a:pt x="1" y="386"/>
                  </a:cubicBezTo>
                  <a:cubicBezTo>
                    <a:pt x="1" y="620"/>
                    <a:pt x="352" y="788"/>
                    <a:pt x="788" y="788"/>
                  </a:cubicBezTo>
                  <a:cubicBezTo>
                    <a:pt x="1240" y="771"/>
                    <a:pt x="1591" y="603"/>
                    <a:pt x="1591" y="386"/>
                  </a:cubicBezTo>
                  <a:cubicBezTo>
                    <a:pt x="1591" y="185"/>
                    <a:pt x="1240" y="1"/>
                    <a:pt x="788"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9" name="Google Shape;10639;p24"/>
            <p:cNvSpPr/>
            <p:nvPr/>
          </p:nvSpPr>
          <p:spPr>
            <a:xfrm>
              <a:off x="1891550" y="1466725"/>
              <a:ext cx="39775" cy="20100"/>
            </a:xfrm>
            <a:custGeom>
              <a:avLst/>
              <a:gdLst/>
              <a:ahLst/>
              <a:cxnLst/>
              <a:rect l="l" t="t" r="r" b="b"/>
              <a:pathLst>
                <a:path w="1591" h="804" extrusionOk="0">
                  <a:moveTo>
                    <a:pt x="787" y="0"/>
                  </a:moveTo>
                  <a:cubicBezTo>
                    <a:pt x="352" y="0"/>
                    <a:pt x="0" y="168"/>
                    <a:pt x="0" y="402"/>
                  </a:cubicBezTo>
                  <a:cubicBezTo>
                    <a:pt x="0" y="620"/>
                    <a:pt x="352" y="804"/>
                    <a:pt x="787" y="804"/>
                  </a:cubicBezTo>
                  <a:cubicBezTo>
                    <a:pt x="1239" y="804"/>
                    <a:pt x="1590" y="620"/>
                    <a:pt x="1590" y="402"/>
                  </a:cubicBezTo>
                  <a:cubicBezTo>
                    <a:pt x="1590" y="201"/>
                    <a:pt x="1239" y="0"/>
                    <a:pt x="7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0" name="Google Shape;10640;p24"/>
            <p:cNvSpPr/>
            <p:nvPr/>
          </p:nvSpPr>
          <p:spPr>
            <a:xfrm>
              <a:off x="1886525" y="1342850"/>
              <a:ext cx="37250" cy="14675"/>
            </a:xfrm>
            <a:custGeom>
              <a:avLst/>
              <a:gdLst/>
              <a:ahLst/>
              <a:cxnLst/>
              <a:rect l="l" t="t" r="r" b="b"/>
              <a:pathLst>
                <a:path w="1490" h="587" extrusionOk="0">
                  <a:moveTo>
                    <a:pt x="753" y="1"/>
                  </a:moveTo>
                  <a:cubicBezTo>
                    <a:pt x="335" y="1"/>
                    <a:pt x="0" y="135"/>
                    <a:pt x="0" y="302"/>
                  </a:cubicBezTo>
                  <a:cubicBezTo>
                    <a:pt x="0" y="436"/>
                    <a:pt x="335" y="587"/>
                    <a:pt x="753" y="587"/>
                  </a:cubicBezTo>
                  <a:cubicBezTo>
                    <a:pt x="1172" y="570"/>
                    <a:pt x="1490" y="436"/>
                    <a:pt x="1490" y="302"/>
                  </a:cubicBezTo>
                  <a:cubicBezTo>
                    <a:pt x="1490" y="151"/>
                    <a:pt x="1172" y="1"/>
                    <a:pt x="753"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1" name="Google Shape;10641;p24"/>
            <p:cNvSpPr/>
            <p:nvPr/>
          </p:nvSpPr>
          <p:spPr>
            <a:xfrm>
              <a:off x="2189900" y="1549150"/>
              <a:ext cx="42725" cy="26000"/>
            </a:xfrm>
            <a:custGeom>
              <a:avLst/>
              <a:gdLst/>
              <a:ahLst/>
              <a:cxnLst/>
              <a:rect l="l" t="t" r="r" b="b"/>
              <a:pathLst>
                <a:path w="1709" h="1040" extrusionOk="0">
                  <a:moveTo>
                    <a:pt x="854" y="1"/>
                  </a:moveTo>
                  <a:cubicBezTo>
                    <a:pt x="369" y="1"/>
                    <a:pt x="1" y="219"/>
                    <a:pt x="1" y="520"/>
                  </a:cubicBezTo>
                  <a:cubicBezTo>
                    <a:pt x="1" y="804"/>
                    <a:pt x="369" y="1039"/>
                    <a:pt x="854" y="1039"/>
                  </a:cubicBezTo>
                  <a:cubicBezTo>
                    <a:pt x="870" y="1039"/>
                    <a:pt x="885" y="1039"/>
                    <a:pt x="900" y="1039"/>
                  </a:cubicBezTo>
                  <a:cubicBezTo>
                    <a:pt x="1363" y="1039"/>
                    <a:pt x="1708" y="795"/>
                    <a:pt x="1708" y="520"/>
                  </a:cubicBezTo>
                  <a:cubicBezTo>
                    <a:pt x="1708" y="219"/>
                    <a:pt x="1323" y="1"/>
                    <a:pt x="854"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2" name="Google Shape;10642;p24"/>
            <p:cNvSpPr/>
            <p:nvPr/>
          </p:nvSpPr>
          <p:spPr>
            <a:xfrm>
              <a:off x="1730850" y="1376325"/>
              <a:ext cx="149825" cy="70325"/>
            </a:xfrm>
            <a:custGeom>
              <a:avLst/>
              <a:gdLst/>
              <a:ahLst/>
              <a:cxnLst/>
              <a:rect l="l" t="t" r="r" b="b"/>
              <a:pathLst>
                <a:path w="5993" h="2813" extrusionOk="0">
                  <a:moveTo>
                    <a:pt x="2997" y="1"/>
                  </a:moveTo>
                  <a:cubicBezTo>
                    <a:pt x="1340" y="1"/>
                    <a:pt x="0" y="637"/>
                    <a:pt x="0" y="1407"/>
                  </a:cubicBezTo>
                  <a:cubicBezTo>
                    <a:pt x="0" y="2177"/>
                    <a:pt x="1340" y="2813"/>
                    <a:pt x="2997" y="2813"/>
                  </a:cubicBezTo>
                  <a:cubicBezTo>
                    <a:pt x="4654" y="2813"/>
                    <a:pt x="5993" y="2177"/>
                    <a:pt x="5993" y="1407"/>
                  </a:cubicBezTo>
                  <a:cubicBezTo>
                    <a:pt x="5993" y="637"/>
                    <a:pt x="4654" y="1"/>
                    <a:pt x="2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3" name="Google Shape;10643;p24"/>
            <p:cNvSpPr/>
            <p:nvPr/>
          </p:nvSpPr>
          <p:spPr>
            <a:xfrm>
              <a:off x="1738375" y="1401050"/>
              <a:ext cx="110925" cy="36875"/>
            </a:xfrm>
            <a:custGeom>
              <a:avLst/>
              <a:gdLst/>
              <a:ahLst/>
              <a:cxnLst/>
              <a:rect l="l" t="t" r="r" b="b"/>
              <a:pathLst>
                <a:path w="4437" h="1475" extrusionOk="0">
                  <a:moveTo>
                    <a:pt x="625" y="0"/>
                  </a:moveTo>
                  <a:cubicBezTo>
                    <a:pt x="498" y="0"/>
                    <a:pt x="396" y="39"/>
                    <a:pt x="319" y="133"/>
                  </a:cubicBezTo>
                  <a:cubicBezTo>
                    <a:pt x="1" y="518"/>
                    <a:pt x="603" y="1037"/>
                    <a:pt x="1658" y="1305"/>
                  </a:cubicBezTo>
                  <a:cubicBezTo>
                    <a:pt x="2074" y="1419"/>
                    <a:pt x="2501" y="1474"/>
                    <a:pt x="2884" y="1474"/>
                  </a:cubicBezTo>
                  <a:cubicBezTo>
                    <a:pt x="3455" y="1474"/>
                    <a:pt x="3928" y="1352"/>
                    <a:pt x="4118" y="1121"/>
                  </a:cubicBezTo>
                  <a:cubicBezTo>
                    <a:pt x="4436" y="753"/>
                    <a:pt x="3382" y="786"/>
                    <a:pt x="2344" y="518"/>
                  </a:cubicBezTo>
                  <a:cubicBezTo>
                    <a:pt x="1561" y="319"/>
                    <a:pt x="990" y="0"/>
                    <a:pt x="625"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4" name="Google Shape;10644;p24"/>
            <p:cNvSpPr/>
            <p:nvPr/>
          </p:nvSpPr>
          <p:spPr>
            <a:xfrm>
              <a:off x="1767675" y="1385550"/>
              <a:ext cx="106725" cy="33400"/>
            </a:xfrm>
            <a:custGeom>
              <a:avLst/>
              <a:gdLst/>
              <a:ahLst/>
              <a:cxnLst/>
              <a:rect l="l" t="t" r="r" b="b"/>
              <a:pathLst>
                <a:path w="4269" h="1336" extrusionOk="0">
                  <a:moveTo>
                    <a:pt x="1481" y="0"/>
                  </a:moveTo>
                  <a:cubicBezTo>
                    <a:pt x="1130" y="0"/>
                    <a:pt x="814" y="43"/>
                    <a:pt x="586" y="134"/>
                  </a:cubicBezTo>
                  <a:cubicBezTo>
                    <a:pt x="0" y="368"/>
                    <a:pt x="1105" y="469"/>
                    <a:pt x="1942" y="787"/>
                  </a:cubicBezTo>
                  <a:cubicBezTo>
                    <a:pt x="2622" y="1040"/>
                    <a:pt x="2941" y="1336"/>
                    <a:pt x="3339" y="1336"/>
                  </a:cubicBezTo>
                  <a:cubicBezTo>
                    <a:pt x="3440" y="1336"/>
                    <a:pt x="3547" y="1317"/>
                    <a:pt x="3666" y="1272"/>
                  </a:cubicBezTo>
                  <a:cubicBezTo>
                    <a:pt x="4269" y="1038"/>
                    <a:pt x="4051" y="603"/>
                    <a:pt x="3198" y="301"/>
                  </a:cubicBezTo>
                  <a:cubicBezTo>
                    <a:pt x="2675" y="107"/>
                    <a:pt x="2034" y="0"/>
                    <a:pt x="148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5" name="Google Shape;10645;p24"/>
            <p:cNvSpPr/>
            <p:nvPr/>
          </p:nvSpPr>
          <p:spPr>
            <a:xfrm>
              <a:off x="1807425" y="1423625"/>
              <a:ext cx="13225" cy="9250"/>
            </a:xfrm>
            <a:custGeom>
              <a:avLst/>
              <a:gdLst/>
              <a:ahLst/>
              <a:cxnLst/>
              <a:rect l="l" t="t" r="r" b="b"/>
              <a:pathLst>
                <a:path w="529" h="370" extrusionOk="0">
                  <a:moveTo>
                    <a:pt x="335" y="0"/>
                  </a:moveTo>
                  <a:cubicBezTo>
                    <a:pt x="151" y="201"/>
                    <a:pt x="1" y="352"/>
                    <a:pt x="268" y="369"/>
                  </a:cubicBezTo>
                  <a:cubicBezTo>
                    <a:pt x="274" y="369"/>
                    <a:pt x="280" y="369"/>
                    <a:pt x="286" y="369"/>
                  </a:cubicBezTo>
                  <a:cubicBezTo>
                    <a:pt x="529" y="369"/>
                    <a:pt x="369" y="17"/>
                    <a:pt x="369" y="17"/>
                  </a:cubicBez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6" name="Google Shape;10646;p24"/>
            <p:cNvSpPr/>
            <p:nvPr/>
          </p:nvSpPr>
          <p:spPr>
            <a:xfrm>
              <a:off x="1792375" y="1421950"/>
              <a:ext cx="12200" cy="8675"/>
            </a:xfrm>
            <a:custGeom>
              <a:avLst/>
              <a:gdLst/>
              <a:ahLst/>
              <a:cxnLst/>
              <a:rect l="l" t="t" r="r" b="b"/>
              <a:pathLst>
                <a:path w="488" h="347" extrusionOk="0">
                  <a:moveTo>
                    <a:pt x="385" y="0"/>
                  </a:moveTo>
                  <a:cubicBezTo>
                    <a:pt x="167" y="151"/>
                    <a:pt x="0" y="251"/>
                    <a:pt x="251" y="335"/>
                  </a:cubicBezTo>
                  <a:cubicBezTo>
                    <a:pt x="275" y="343"/>
                    <a:pt x="296" y="347"/>
                    <a:pt x="314" y="347"/>
                  </a:cubicBezTo>
                  <a:cubicBezTo>
                    <a:pt x="487" y="347"/>
                    <a:pt x="419" y="17"/>
                    <a:pt x="419" y="17"/>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7" name="Google Shape;10647;p24"/>
            <p:cNvSpPr/>
            <p:nvPr/>
          </p:nvSpPr>
          <p:spPr>
            <a:xfrm>
              <a:off x="1772275" y="1417750"/>
              <a:ext cx="12200" cy="8700"/>
            </a:xfrm>
            <a:custGeom>
              <a:avLst/>
              <a:gdLst/>
              <a:ahLst/>
              <a:cxnLst/>
              <a:rect l="l" t="t" r="r" b="b"/>
              <a:pathLst>
                <a:path w="488" h="348" extrusionOk="0">
                  <a:moveTo>
                    <a:pt x="402" y="1"/>
                  </a:moveTo>
                  <a:cubicBezTo>
                    <a:pt x="168" y="152"/>
                    <a:pt x="1" y="252"/>
                    <a:pt x="252" y="336"/>
                  </a:cubicBezTo>
                  <a:cubicBezTo>
                    <a:pt x="275" y="344"/>
                    <a:pt x="296" y="347"/>
                    <a:pt x="314" y="347"/>
                  </a:cubicBezTo>
                  <a:cubicBezTo>
                    <a:pt x="488" y="347"/>
                    <a:pt x="419" y="18"/>
                    <a:pt x="419" y="18"/>
                  </a:cubicBezTo>
                  <a:lnTo>
                    <a:pt x="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8" name="Google Shape;10648;p24"/>
            <p:cNvSpPr/>
            <p:nvPr/>
          </p:nvSpPr>
          <p:spPr>
            <a:xfrm>
              <a:off x="1756125" y="1411475"/>
              <a:ext cx="12000" cy="6525"/>
            </a:xfrm>
            <a:custGeom>
              <a:avLst/>
              <a:gdLst/>
              <a:ahLst/>
              <a:cxnLst/>
              <a:rect l="l" t="t" r="r" b="b"/>
              <a:pathLst>
                <a:path w="480" h="261" extrusionOk="0">
                  <a:moveTo>
                    <a:pt x="352" y="1"/>
                  </a:moveTo>
                  <a:cubicBezTo>
                    <a:pt x="140" y="1"/>
                    <a:pt x="1" y="13"/>
                    <a:pt x="144" y="185"/>
                  </a:cubicBezTo>
                  <a:cubicBezTo>
                    <a:pt x="183" y="240"/>
                    <a:pt x="223" y="261"/>
                    <a:pt x="259" y="261"/>
                  </a:cubicBezTo>
                  <a:cubicBezTo>
                    <a:pt x="381" y="261"/>
                    <a:pt x="479" y="34"/>
                    <a:pt x="479" y="34"/>
                  </a:cubicBezTo>
                  <a:lnTo>
                    <a:pt x="462" y="1"/>
                  </a:lnTo>
                  <a:cubicBezTo>
                    <a:pt x="424" y="1"/>
                    <a:pt x="387"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9" name="Google Shape;10649;p24"/>
            <p:cNvSpPr/>
            <p:nvPr/>
          </p:nvSpPr>
          <p:spPr>
            <a:xfrm>
              <a:off x="1842575" y="1405250"/>
              <a:ext cx="10900" cy="6675"/>
            </a:xfrm>
            <a:custGeom>
              <a:avLst/>
              <a:gdLst/>
              <a:ahLst/>
              <a:cxnLst/>
              <a:rect l="l" t="t" r="r" b="b"/>
              <a:pathLst>
                <a:path w="436" h="267" extrusionOk="0">
                  <a:moveTo>
                    <a:pt x="222" y="0"/>
                  </a:moveTo>
                  <a:cubicBezTo>
                    <a:pt x="137" y="0"/>
                    <a:pt x="79" y="123"/>
                    <a:pt x="1" y="267"/>
                  </a:cubicBezTo>
                  <a:lnTo>
                    <a:pt x="17" y="267"/>
                  </a:lnTo>
                  <a:cubicBezTo>
                    <a:pt x="17" y="267"/>
                    <a:pt x="436" y="116"/>
                    <a:pt x="302" y="32"/>
                  </a:cubicBezTo>
                  <a:cubicBezTo>
                    <a:pt x="272" y="10"/>
                    <a:pt x="246"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0" name="Google Shape;10650;p24"/>
            <p:cNvSpPr/>
            <p:nvPr/>
          </p:nvSpPr>
          <p:spPr>
            <a:xfrm>
              <a:off x="1832950" y="1400200"/>
              <a:ext cx="12175" cy="7125"/>
            </a:xfrm>
            <a:custGeom>
              <a:avLst/>
              <a:gdLst/>
              <a:ahLst/>
              <a:cxnLst/>
              <a:rect l="l" t="t" r="r" b="b"/>
              <a:pathLst>
                <a:path w="487" h="285" extrusionOk="0">
                  <a:moveTo>
                    <a:pt x="154" y="1"/>
                  </a:moveTo>
                  <a:cubicBezTo>
                    <a:pt x="17" y="1"/>
                    <a:pt x="15" y="131"/>
                    <a:pt x="1" y="285"/>
                  </a:cubicBezTo>
                  <a:lnTo>
                    <a:pt x="51" y="285"/>
                  </a:lnTo>
                  <a:cubicBezTo>
                    <a:pt x="51" y="285"/>
                    <a:pt x="486" y="67"/>
                    <a:pt x="252" y="17"/>
                  </a:cubicBezTo>
                  <a:cubicBezTo>
                    <a:pt x="213" y="6"/>
                    <a:pt x="181"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1" name="Google Shape;10651;p24"/>
            <p:cNvSpPr/>
            <p:nvPr/>
          </p:nvSpPr>
          <p:spPr>
            <a:xfrm>
              <a:off x="1817900" y="1392525"/>
              <a:ext cx="12575" cy="8100"/>
            </a:xfrm>
            <a:custGeom>
              <a:avLst/>
              <a:gdLst/>
              <a:ahLst/>
              <a:cxnLst/>
              <a:rect l="l" t="t" r="r" b="b"/>
              <a:pathLst>
                <a:path w="503" h="324" extrusionOk="0">
                  <a:moveTo>
                    <a:pt x="139" y="0"/>
                  </a:moveTo>
                  <a:cubicBezTo>
                    <a:pt x="0" y="0"/>
                    <a:pt x="0" y="145"/>
                    <a:pt x="0" y="324"/>
                  </a:cubicBezTo>
                  <a:lnTo>
                    <a:pt x="34" y="324"/>
                  </a:lnTo>
                  <a:cubicBezTo>
                    <a:pt x="34" y="324"/>
                    <a:pt x="502" y="106"/>
                    <a:pt x="251" y="22"/>
                  </a:cubicBezTo>
                  <a:cubicBezTo>
                    <a:pt x="206" y="7"/>
                    <a:pt x="169"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2" name="Google Shape;10652;p24"/>
            <p:cNvSpPr/>
            <p:nvPr/>
          </p:nvSpPr>
          <p:spPr>
            <a:xfrm>
              <a:off x="1792775" y="1389175"/>
              <a:ext cx="16375" cy="8100"/>
            </a:xfrm>
            <a:custGeom>
              <a:avLst/>
              <a:gdLst/>
              <a:ahLst/>
              <a:cxnLst/>
              <a:rect l="l" t="t" r="r" b="b"/>
              <a:pathLst>
                <a:path w="655" h="324" extrusionOk="0">
                  <a:moveTo>
                    <a:pt x="412" y="1"/>
                  </a:moveTo>
                  <a:cubicBezTo>
                    <a:pt x="394" y="1"/>
                    <a:pt x="375" y="2"/>
                    <a:pt x="352" y="6"/>
                  </a:cubicBezTo>
                  <a:cubicBezTo>
                    <a:pt x="1" y="73"/>
                    <a:pt x="185" y="173"/>
                    <a:pt x="403" y="324"/>
                  </a:cubicBezTo>
                  <a:lnTo>
                    <a:pt x="436" y="307"/>
                  </a:lnTo>
                  <a:cubicBezTo>
                    <a:pt x="436" y="307"/>
                    <a:pt x="655"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3" name="Google Shape;10653;p24"/>
            <p:cNvSpPr/>
            <p:nvPr/>
          </p:nvSpPr>
          <p:spPr>
            <a:xfrm>
              <a:off x="2274425" y="1444925"/>
              <a:ext cx="116775" cy="67025"/>
            </a:xfrm>
            <a:custGeom>
              <a:avLst/>
              <a:gdLst/>
              <a:ahLst/>
              <a:cxnLst/>
              <a:rect l="l" t="t" r="r" b="b"/>
              <a:pathLst>
                <a:path w="4671" h="2681" extrusionOk="0">
                  <a:moveTo>
                    <a:pt x="2256" y="1"/>
                  </a:moveTo>
                  <a:cubicBezTo>
                    <a:pt x="1015" y="1"/>
                    <a:pt x="17" y="574"/>
                    <a:pt x="1" y="1291"/>
                  </a:cubicBezTo>
                  <a:cubicBezTo>
                    <a:pt x="1" y="2027"/>
                    <a:pt x="1022" y="2647"/>
                    <a:pt x="2311" y="2680"/>
                  </a:cubicBezTo>
                  <a:cubicBezTo>
                    <a:pt x="2329" y="2680"/>
                    <a:pt x="2346" y="2681"/>
                    <a:pt x="2364" y="2681"/>
                  </a:cubicBezTo>
                  <a:cubicBezTo>
                    <a:pt x="3612" y="2681"/>
                    <a:pt x="4638" y="2101"/>
                    <a:pt x="4654" y="1375"/>
                  </a:cubicBezTo>
                  <a:cubicBezTo>
                    <a:pt x="4671" y="638"/>
                    <a:pt x="3633" y="19"/>
                    <a:pt x="2361" y="2"/>
                  </a:cubicBezTo>
                  <a:cubicBezTo>
                    <a:pt x="2326" y="1"/>
                    <a:pt x="2291"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4" name="Google Shape;10654;p24"/>
            <p:cNvSpPr/>
            <p:nvPr/>
          </p:nvSpPr>
          <p:spPr>
            <a:xfrm>
              <a:off x="2280700" y="1468525"/>
              <a:ext cx="86250" cy="35325"/>
            </a:xfrm>
            <a:custGeom>
              <a:avLst/>
              <a:gdLst/>
              <a:ahLst/>
              <a:cxnLst/>
              <a:rect l="l" t="t" r="r" b="b"/>
              <a:pathLst>
                <a:path w="3450" h="1413" extrusionOk="0">
                  <a:moveTo>
                    <a:pt x="489" y="0"/>
                  </a:moveTo>
                  <a:cubicBezTo>
                    <a:pt x="383" y="0"/>
                    <a:pt x="299" y="42"/>
                    <a:pt x="235" y="146"/>
                  </a:cubicBezTo>
                  <a:cubicBezTo>
                    <a:pt x="1" y="498"/>
                    <a:pt x="486" y="1016"/>
                    <a:pt x="1323" y="1267"/>
                  </a:cubicBezTo>
                  <a:cubicBezTo>
                    <a:pt x="1643" y="1365"/>
                    <a:pt x="1969" y="1412"/>
                    <a:pt x="2260" y="1412"/>
                  </a:cubicBezTo>
                  <a:cubicBezTo>
                    <a:pt x="2715" y="1412"/>
                    <a:pt x="3089" y="1298"/>
                    <a:pt x="3231" y="1083"/>
                  </a:cubicBezTo>
                  <a:cubicBezTo>
                    <a:pt x="3449" y="732"/>
                    <a:pt x="2646" y="749"/>
                    <a:pt x="1825" y="498"/>
                  </a:cubicBezTo>
                  <a:cubicBezTo>
                    <a:pt x="1215" y="302"/>
                    <a:pt x="774" y="0"/>
                    <a:pt x="48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5" name="Google Shape;10655;p24"/>
            <p:cNvSpPr/>
            <p:nvPr/>
          </p:nvSpPr>
          <p:spPr>
            <a:xfrm>
              <a:off x="2302900" y="1452850"/>
              <a:ext cx="82875" cy="32225"/>
            </a:xfrm>
            <a:custGeom>
              <a:avLst/>
              <a:gdLst/>
              <a:ahLst/>
              <a:cxnLst/>
              <a:rect l="l" t="t" r="r" b="b"/>
              <a:pathLst>
                <a:path w="3315" h="1289" extrusionOk="0">
                  <a:moveTo>
                    <a:pt x="1164" y="1"/>
                  </a:moveTo>
                  <a:cubicBezTo>
                    <a:pt x="887" y="1"/>
                    <a:pt x="637" y="41"/>
                    <a:pt x="452" y="120"/>
                  </a:cubicBezTo>
                  <a:cubicBezTo>
                    <a:pt x="0" y="338"/>
                    <a:pt x="854" y="438"/>
                    <a:pt x="1523" y="756"/>
                  </a:cubicBezTo>
                  <a:cubicBezTo>
                    <a:pt x="2056" y="996"/>
                    <a:pt x="2292" y="1289"/>
                    <a:pt x="2602" y="1289"/>
                  </a:cubicBezTo>
                  <a:cubicBezTo>
                    <a:pt x="2682" y="1289"/>
                    <a:pt x="2767" y="1269"/>
                    <a:pt x="2862" y="1225"/>
                  </a:cubicBezTo>
                  <a:cubicBezTo>
                    <a:pt x="3314" y="1024"/>
                    <a:pt x="3130" y="606"/>
                    <a:pt x="2477" y="288"/>
                  </a:cubicBezTo>
                  <a:cubicBezTo>
                    <a:pt x="2072" y="95"/>
                    <a:pt x="1587" y="1"/>
                    <a:pt x="116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6" name="Google Shape;10656;p24"/>
            <p:cNvSpPr/>
            <p:nvPr/>
          </p:nvSpPr>
          <p:spPr>
            <a:xfrm>
              <a:off x="2334700" y="1489750"/>
              <a:ext cx="10300" cy="9225"/>
            </a:xfrm>
            <a:custGeom>
              <a:avLst/>
              <a:gdLst/>
              <a:ahLst/>
              <a:cxnLst/>
              <a:rect l="l" t="t" r="r" b="b"/>
              <a:pathLst>
                <a:path w="412" h="369" extrusionOk="0">
                  <a:moveTo>
                    <a:pt x="251" y="0"/>
                  </a:moveTo>
                  <a:cubicBezTo>
                    <a:pt x="117" y="201"/>
                    <a:pt x="0" y="335"/>
                    <a:pt x="201" y="368"/>
                  </a:cubicBezTo>
                  <a:cubicBezTo>
                    <a:pt x="206" y="369"/>
                    <a:pt x="211" y="369"/>
                    <a:pt x="216" y="369"/>
                  </a:cubicBezTo>
                  <a:cubicBezTo>
                    <a:pt x="412" y="369"/>
                    <a:pt x="268" y="34"/>
                    <a:pt x="268" y="34"/>
                  </a:cubicBez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7" name="Google Shape;10657;p24"/>
            <p:cNvSpPr/>
            <p:nvPr/>
          </p:nvSpPr>
          <p:spPr>
            <a:xfrm>
              <a:off x="2322150" y="1488475"/>
              <a:ext cx="10225" cy="8525"/>
            </a:xfrm>
            <a:custGeom>
              <a:avLst/>
              <a:gdLst/>
              <a:ahLst/>
              <a:cxnLst/>
              <a:rect l="l" t="t" r="r" b="b"/>
              <a:pathLst>
                <a:path w="409" h="341" extrusionOk="0">
                  <a:moveTo>
                    <a:pt x="318" y="1"/>
                  </a:moveTo>
                  <a:cubicBezTo>
                    <a:pt x="151" y="135"/>
                    <a:pt x="0" y="252"/>
                    <a:pt x="201" y="336"/>
                  </a:cubicBezTo>
                  <a:cubicBezTo>
                    <a:pt x="215" y="339"/>
                    <a:pt x="227" y="340"/>
                    <a:pt x="239" y="340"/>
                  </a:cubicBezTo>
                  <a:cubicBezTo>
                    <a:pt x="408" y="340"/>
                    <a:pt x="335" y="18"/>
                    <a:pt x="335" y="18"/>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8" name="Google Shape;10658;p24"/>
            <p:cNvSpPr/>
            <p:nvPr/>
          </p:nvSpPr>
          <p:spPr>
            <a:xfrm>
              <a:off x="2307075" y="1484300"/>
              <a:ext cx="9425" cy="8675"/>
            </a:xfrm>
            <a:custGeom>
              <a:avLst/>
              <a:gdLst/>
              <a:ahLst/>
              <a:cxnLst/>
              <a:rect l="l" t="t" r="r" b="b"/>
              <a:pathLst>
                <a:path w="377" h="347" extrusionOk="0">
                  <a:moveTo>
                    <a:pt x="302" y="0"/>
                  </a:moveTo>
                  <a:cubicBezTo>
                    <a:pt x="134" y="134"/>
                    <a:pt x="0" y="252"/>
                    <a:pt x="201" y="335"/>
                  </a:cubicBezTo>
                  <a:cubicBezTo>
                    <a:pt x="219" y="343"/>
                    <a:pt x="234" y="347"/>
                    <a:pt x="247" y="347"/>
                  </a:cubicBezTo>
                  <a:cubicBezTo>
                    <a:pt x="376" y="347"/>
                    <a:pt x="335" y="17"/>
                    <a:pt x="335" y="17"/>
                  </a:cubicBezTo>
                  <a:lnTo>
                    <a:pt x="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9" name="Google Shape;10659;p24"/>
            <p:cNvSpPr/>
            <p:nvPr/>
          </p:nvSpPr>
          <p:spPr>
            <a:xfrm>
              <a:off x="2293800" y="1478425"/>
              <a:ext cx="9525" cy="6350"/>
            </a:xfrm>
            <a:custGeom>
              <a:avLst/>
              <a:gdLst/>
              <a:ahLst/>
              <a:cxnLst/>
              <a:rect l="l" t="t" r="r" b="b"/>
              <a:pathLst>
                <a:path w="381" h="254" extrusionOk="0">
                  <a:moveTo>
                    <a:pt x="275" y="1"/>
                  </a:moveTo>
                  <a:cubicBezTo>
                    <a:pt x="105" y="1"/>
                    <a:pt x="1" y="13"/>
                    <a:pt x="130" y="185"/>
                  </a:cubicBezTo>
                  <a:cubicBezTo>
                    <a:pt x="164" y="235"/>
                    <a:pt x="196" y="254"/>
                    <a:pt x="224" y="254"/>
                  </a:cubicBezTo>
                  <a:cubicBezTo>
                    <a:pt x="321" y="254"/>
                    <a:pt x="381" y="35"/>
                    <a:pt x="381" y="35"/>
                  </a:cubicBezTo>
                  <a:lnTo>
                    <a:pt x="364" y="1"/>
                  </a:lnTo>
                  <a:cubicBezTo>
                    <a:pt x="333" y="1"/>
                    <a:pt x="303"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0" name="Google Shape;10660;p24"/>
            <p:cNvSpPr/>
            <p:nvPr/>
          </p:nvSpPr>
          <p:spPr>
            <a:xfrm>
              <a:off x="2360650" y="1472200"/>
              <a:ext cx="9225" cy="6275"/>
            </a:xfrm>
            <a:custGeom>
              <a:avLst/>
              <a:gdLst/>
              <a:ahLst/>
              <a:cxnLst/>
              <a:rect l="l" t="t" r="r" b="b"/>
              <a:pathLst>
                <a:path w="369" h="251" extrusionOk="0">
                  <a:moveTo>
                    <a:pt x="172" y="0"/>
                  </a:moveTo>
                  <a:cubicBezTo>
                    <a:pt x="104" y="0"/>
                    <a:pt x="52" y="120"/>
                    <a:pt x="0" y="250"/>
                  </a:cubicBezTo>
                  <a:lnTo>
                    <a:pt x="33" y="250"/>
                  </a:lnTo>
                  <a:cubicBezTo>
                    <a:pt x="33" y="250"/>
                    <a:pt x="368" y="150"/>
                    <a:pt x="234" y="32"/>
                  </a:cubicBezTo>
                  <a:cubicBezTo>
                    <a:pt x="212" y="10"/>
                    <a:pt x="19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1" name="Google Shape;10661;p24"/>
            <p:cNvSpPr/>
            <p:nvPr/>
          </p:nvSpPr>
          <p:spPr>
            <a:xfrm>
              <a:off x="2353950" y="1467375"/>
              <a:ext cx="8800" cy="6900"/>
            </a:xfrm>
            <a:custGeom>
              <a:avLst/>
              <a:gdLst/>
              <a:ahLst/>
              <a:cxnLst/>
              <a:rect l="l" t="t" r="r" b="b"/>
              <a:pathLst>
                <a:path w="352" h="276" extrusionOk="0">
                  <a:moveTo>
                    <a:pt x="104" y="1"/>
                  </a:moveTo>
                  <a:cubicBezTo>
                    <a:pt x="16" y="1"/>
                    <a:pt x="14" y="127"/>
                    <a:pt x="0" y="276"/>
                  </a:cubicBezTo>
                  <a:lnTo>
                    <a:pt x="17" y="276"/>
                  </a:lnTo>
                  <a:cubicBezTo>
                    <a:pt x="17" y="276"/>
                    <a:pt x="352" y="92"/>
                    <a:pt x="184" y="25"/>
                  </a:cubicBezTo>
                  <a:cubicBezTo>
                    <a:pt x="152" y="8"/>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2" name="Google Shape;10662;p24"/>
            <p:cNvSpPr/>
            <p:nvPr/>
          </p:nvSpPr>
          <p:spPr>
            <a:xfrm>
              <a:off x="2341100" y="1459900"/>
              <a:ext cx="9950" cy="8100"/>
            </a:xfrm>
            <a:custGeom>
              <a:avLst/>
              <a:gdLst/>
              <a:ahLst/>
              <a:cxnLst/>
              <a:rect l="l" t="t" r="r" b="b"/>
              <a:pathLst>
                <a:path w="398" h="324" extrusionOk="0">
                  <a:moveTo>
                    <a:pt x="108" y="0"/>
                  </a:moveTo>
                  <a:cubicBezTo>
                    <a:pt x="1" y="0"/>
                    <a:pt x="12" y="145"/>
                    <a:pt x="12" y="324"/>
                  </a:cubicBezTo>
                  <a:lnTo>
                    <a:pt x="62" y="324"/>
                  </a:lnTo>
                  <a:cubicBezTo>
                    <a:pt x="62" y="324"/>
                    <a:pt x="397" y="106"/>
                    <a:pt x="196" y="22"/>
                  </a:cubicBezTo>
                  <a:cubicBezTo>
                    <a:pt x="160" y="7"/>
                    <a:pt x="131"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3" name="Google Shape;10663;p24"/>
            <p:cNvSpPr/>
            <p:nvPr/>
          </p:nvSpPr>
          <p:spPr>
            <a:xfrm>
              <a:off x="2321725" y="1457300"/>
              <a:ext cx="12275" cy="7350"/>
            </a:xfrm>
            <a:custGeom>
              <a:avLst/>
              <a:gdLst/>
              <a:ahLst/>
              <a:cxnLst/>
              <a:rect l="l" t="t" r="r" b="b"/>
              <a:pathLst>
                <a:path w="491" h="294" extrusionOk="0">
                  <a:moveTo>
                    <a:pt x="327" y="0"/>
                  </a:moveTo>
                  <a:cubicBezTo>
                    <a:pt x="310" y="0"/>
                    <a:pt x="291" y="3"/>
                    <a:pt x="268" y="9"/>
                  </a:cubicBezTo>
                  <a:cubicBezTo>
                    <a:pt x="0" y="76"/>
                    <a:pt x="134" y="177"/>
                    <a:pt x="302" y="294"/>
                  </a:cubicBezTo>
                  <a:lnTo>
                    <a:pt x="352" y="277"/>
                  </a:lnTo>
                  <a:cubicBezTo>
                    <a:pt x="352" y="277"/>
                    <a:pt x="490"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4" name="Google Shape;10664;p24"/>
            <p:cNvSpPr/>
            <p:nvPr/>
          </p:nvSpPr>
          <p:spPr>
            <a:xfrm>
              <a:off x="1904500" y="1452925"/>
              <a:ext cx="118050" cy="66975"/>
            </a:xfrm>
            <a:custGeom>
              <a:avLst/>
              <a:gdLst/>
              <a:ahLst/>
              <a:cxnLst/>
              <a:rect l="l" t="t" r="r" b="b"/>
              <a:pathLst>
                <a:path w="4722" h="2679" extrusionOk="0">
                  <a:moveTo>
                    <a:pt x="2311" y="0"/>
                  </a:moveTo>
                  <a:cubicBezTo>
                    <a:pt x="1039" y="0"/>
                    <a:pt x="1" y="603"/>
                    <a:pt x="51" y="1339"/>
                  </a:cubicBezTo>
                  <a:cubicBezTo>
                    <a:pt x="68" y="2059"/>
                    <a:pt x="1139" y="2678"/>
                    <a:pt x="2411" y="2678"/>
                  </a:cubicBezTo>
                  <a:cubicBezTo>
                    <a:pt x="3683" y="2678"/>
                    <a:pt x="4721" y="2059"/>
                    <a:pt x="4671" y="1339"/>
                  </a:cubicBezTo>
                  <a:cubicBezTo>
                    <a:pt x="4654" y="603"/>
                    <a:pt x="3600"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5" name="Google Shape;10665;p24"/>
            <p:cNvSpPr/>
            <p:nvPr/>
          </p:nvSpPr>
          <p:spPr>
            <a:xfrm>
              <a:off x="1905350" y="1447900"/>
              <a:ext cx="117600" cy="66975"/>
            </a:xfrm>
            <a:custGeom>
              <a:avLst/>
              <a:gdLst/>
              <a:ahLst/>
              <a:cxnLst/>
              <a:rect l="l" t="t" r="r" b="b"/>
              <a:pathLst>
                <a:path w="4704" h="2679" extrusionOk="0">
                  <a:moveTo>
                    <a:pt x="2294" y="0"/>
                  </a:moveTo>
                  <a:cubicBezTo>
                    <a:pt x="1022" y="0"/>
                    <a:pt x="0" y="619"/>
                    <a:pt x="34" y="1339"/>
                  </a:cubicBezTo>
                  <a:cubicBezTo>
                    <a:pt x="51" y="2076"/>
                    <a:pt x="1122" y="2678"/>
                    <a:pt x="2394" y="2678"/>
                  </a:cubicBezTo>
                  <a:cubicBezTo>
                    <a:pt x="3666" y="2678"/>
                    <a:pt x="4704" y="2092"/>
                    <a:pt x="4654" y="1339"/>
                  </a:cubicBezTo>
                  <a:cubicBezTo>
                    <a:pt x="4637" y="619"/>
                    <a:pt x="3566" y="0"/>
                    <a:pt x="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6" name="Google Shape;10666;p24"/>
            <p:cNvSpPr/>
            <p:nvPr/>
          </p:nvSpPr>
          <p:spPr>
            <a:xfrm>
              <a:off x="1912050" y="1471625"/>
              <a:ext cx="86225" cy="35575"/>
            </a:xfrm>
            <a:custGeom>
              <a:avLst/>
              <a:gdLst/>
              <a:ahLst/>
              <a:cxnLst/>
              <a:rect l="l" t="t" r="r" b="b"/>
              <a:pathLst>
                <a:path w="3449" h="1423" extrusionOk="0">
                  <a:moveTo>
                    <a:pt x="477" y="1"/>
                  </a:moveTo>
                  <a:cubicBezTo>
                    <a:pt x="374" y="1"/>
                    <a:pt x="293" y="41"/>
                    <a:pt x="235" y="139"/>
                  </a:cubicBezTo>
                  <a:cubicBezTo>
                    <a:pt x="0" y="507"/>
                    <a:pt x="486" y="1026"/>
                    <a:pt x="1323" y="1277"/>
                  </a:cubicBezTo>
                  <a:cubicBezTo>
                    <a:pt x="1636" y="1375"/>
                    <a:pt x="1957" y="1422"/>
                    <a:pt x="2246" y="1422"/>
                  </a:cubicBezTo>
                  <a:cubicBezTo>
                    <a:pt x="2698" y="1422"/>
                    <a:pt x="3071" y="1308"/>
                    <a:pt x="3214" y="1093"/>
                  </a:cubicBezTo>
                  <a:cubicBezTo>
                    <a:pt x="3448" y="725"/>
                    <a:pt x="2628" y="759"/>
                    <a:pt x="1825" y="507"/>
                  </a:cubicBezTo>
                  <a:cubicBezTo>
                    <a:pt x="1212" y="299"/>
                    <a:pt x="760" y="1"/>
                    <a:pt x="47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7" name="Google Shape;10667;p24"/>
            <p:cNvSpPr/>
            <p:nvPr/>
          </p:nvSpPr>
          <p:spPr>
            <a:xfrm>
              <a:off x="1933800" y="1455925"/>
              <a:ext cx="83300" cy="32350"/>
            </a:xfrm>
            <a:custGeom>
              <a:avLst/>
              <a:gdLst/>
              <a:ahLst/>
              <a:cxnLst/>
              <a:rect l="l" t="t" r="r" b="b"/>
              <a:pathLst>
                <a:path w="3332" h="1294" extrusionOk="0">
                  <a:moveTo>
                    <a:pt x="1142" y="0"/>
                  </a:moveTo>
                  <a:cubicBezTo>
                    <a:pt x="877" y="0"/>
                    <a:pt x="641" y="38"/>
                    <a:pt x="469" y="114"/>
                  </a:cubicBezTo>
                  <a:cubicBezTo>
                    <a:pt x="1" y="332"/>
                    <a:pt x="871" y="432"/>
                    <a:pt x="1541" y="750"/>
                  </a:cubicBezTo>
                  <a:cubicBezTo>
                    <a:pt x="2078" y="1006"/>
                    <a:pt x="2313" y="1293"/>
                    <a:pt x="2627" y="1293"/>
                  </a:cubicBezTo>
                  <a:cubicBezTo>
                    <a:pt x="2705" y="1293"/>
                    <a:pt x="2787" y="1276"/>
                    <a:pt x="2880" y="1236"/>
                  </a:cubicBezTo>
                  <a:cubicBezTo>
                    <a:pt x="3332" y="1018"/>
                    <a:pt x="3148" y="600"/>
                    <a:pt x="2495" y="298"/>
                  </a:cubicBezTo>
                  <a:cubicBezTo>
                    <a:pt x="2079" y="101"/>
                    <a:pt x="1574" y="0"/>
                    <a:pt x="114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8" name="Google Shape;10668;p24"/>
            <p:cNvSpPr/>
            <p:nvPr/>
          </p:nvSpPr>
          <p:spPr>
            <a:xfrm>
              <a:off x="1966025" y="1493075"/>
              <a:ext cx="10725" cy="8850"/>
            </a:xfrm>
            <a:custGeom>
              <a:avLst/>
              <a:gdLst/>
              <a:ahLst/>
              <a:cxnLst/>
              <a:rect l="l" t="t" r="r" b="b"/>
              <a:pathLst>
                <a:path w="429" h="354" extrusionOk="0">
                  <a:moveTo>
                    <a:pt x="252" y="1"/>
                  </a:moveTo>
                  <a:cubicBezTo>
                    <a:pt x="118" y="185"/>
                    <a:pt x="1" y="336"/>
                    <a:pt x="201" y="352"/>
                  </a:cubicBezTo>
                  <a:cubicBezTo>
                    <a:pt x="207" y="353"/>
                    <a:pt x="212" y="353"/>
                    <a:pt x="217" y="353"/>
                  </a:cubicBezTo>
                  <a:cubicBezTo>
                    <a:pt x="428" y="353"/>
                    <a:pt x="268" y="18"/>
                    <a:pt x="268" y="18"/>
                  </a:cubicBez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9" name="Google Shape;10669;p24"/>
            <p:cNvSpPr/>
            <p:nvPr/>
          </p:nvSpPr>
          <p:spPr>
            <a:xfrm>
              <a:off x="1953475" y="1491400"/>
              <a:ext cx="10150" cy="8600"/>
            </a:xfrm>
            <a:custGeom>
              <a:avLst/>
              <a:gdLst/>
              <a:ahLst/>
              <a:cxnLst/>
              <a:rect l="l" t="t" r="r" b="b"/>
              <a:pathLst>
                <a:path w="406" h="344" extrusionOk="0">
                  <a:moveTo>
                    <a:pt x="302" y="1"/>
                  </a:moveTo>
                  <a:cubicBezTo>
                    <a:pt x="134" y="152"/>
                    <a:pt x="0" y="252"/>
                    <a:pt x="201" y="336"/>
                  </a:cubicBezTo>
                  <a:cubicBezTo>
                    <a:pt x="219" y="341"/>
                    <a:pt x="234" y="344"/>
                    <a:pt x="248" y="344"/>
                  </a:cubicBezTo>
                  <a:cubicBezTo>
                    <a:pt x="406" y="344"/>
                    <a:pt x="335" y="18"/>
                    <a:pt x="335" y="18"/>
                  </a:cubicBez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0" name="Google Shape;10670;p24"/>
            <p:cNvSpPr/>
            <p:nvPr/>
          </p:nvSpPr>
          <p:spPr>
            <a:xfrm>
              <a:off x="1938000" y="1487225"/>
              <a:ext cx="9750" cy="8675"/>
            </a:xfrm>
            <a:custGeom>
              <a:avLst/>
              <a:gdLst/>
              <a:ahLst/>
              <a:cxnLst/>
              <a:rect l="l" t="t" r="r" b="b"/>
              <a:pathLst>
                <a:path w="390" h="347" extrusionOk="0">
                  <a:moveTo>
                    <a:pt x="318" y="1"/>
                  </a:moveTo>
                  <a:cubicBezTo>
                    <a:pt x="151" y="151"/>
                    <a:pt x="0" y="252"/>
                    <a:pt x="218" y="335"/>
                  </a:cubicBezTo>
                  <a:cubicBezTo>
                    <a:pt x="235" y="343"/>
                    <a:pt x="250" y="347"/>
                    <a:pt x="263" y="347"/>
                  </a:cubicBezTo>
                  <a:cubicBezTo>
                    <a:pt x="390" y="347"/>
                    <a:pt x="335" y="17"/>
                    <a:pt x="335" y="17"/>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1" name="Google Shape;10671;p24"/>
            <p:cNvSpPr/>
            <p:nvPr/>
          </p:nvSpPr>
          <p:spPr>
            <a:xfrm>
              <a:off x="1925125" y="1480950"/>
              <a:ext cx="9125" cy="6575"/>
            </a:xfrm>
            <a:custGeom>
              <a:avLst/>
              <a:gdLst/>
              <a:ahLst/>
              <a:cxnLst/>
              <a:rect l="l" t="t" r="r" b="b"/>
              <a:pathLst>
                <a:path w="365" h="263" extrusionOk="0">
                  <a:moveTo>
                    <a:pt x="264" y="0"/>
                  </a:moveTo>
                  <a:cubicBezTo>
                    <a:pt x="105" y="0"/>
                    <a:pt x="1" y="12"/>
                    <a:pt x="130" y="185"/>
                  </a:cubicBezTo>
                  <a:cubicBezTo>
                    <a:pt x="162" y="241"/>
                    <a:pt x="193" y="263"/>
                    <a:pt x="220" y="263"/>
                  </a:cubicBezTo>
                  <a:cubicBezTo>
                    <a:pt x="307" y="263"/>
                    <a:pt x="364" y="51"/>
                    <a:pt x="364" y="51"/>
                  </a:cubicBezTo>
                  <a:lnTo>
                    <a:pt x="348" y="1"/>
                  </a:lnTo>
                  <a:cubicBezTo>
                    <a:pt x="319" y="1"/>
                    <a:pt x="291"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2" name="Google Shape;10672;p24"/>
            <p:cNvSpPr/>
            <p:nvPr/>
          </p:nvSpPr>
          <p:spPr>
            <a:xfrm>
              <a:off x="1991975" y="1475475"/>
              <a:ext cx="8800" cy="5925"/>
            </a:xfrm>
            <a:custGeom>
              <a:avLst/>
              <a:gdLst/>
              <a:ahLst/>
              <a:cxnLst/>
              <a:rect l="l" t="t" r="r" b="b"/>
              <a:pathLst>
                <a:path w="352" h="237" extrusionOk="0">
                  <a:moveTo>
                    <a:pt x="168" y="1"/>
                  </a:moveTo>
                  <a:cubicBezTo>
                    <a:pt x="102" y="1"/>
                    <a:pt x="51" y="109"/>
                    <a:pt x="0" y="236"/>
                  </a:cubicBezTo>
                  <a:lnTo>
                    <a:pt x="17" y="236"/>
                  </a:lnTo>
                  <a:cubicBezTo>
                    <a:pt x="17" y="236"/>
                    <a:pt x="352" y="119"/>
                    <a:pt x="235" y="35"/>
                  </a:cubicBezTo>
                  <a:cubicBezTo>
                    <a:pt x="211" y="11"/>
                    <a:pt x="189"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3" name="Google Shape;10673;p24"/>
            <p:cNvSpPr/>
            <p:nvPr/>
          </p:nvSpPr>
          <p:spPr>
            <a:xfrm>
              <a:off x="1985275" y="1470325"/>
              <a:ext cx="8825" cy="6875"/>
            </a:xfrm>
            <a:custGeom>
              <a:avLst/>
              <a:gdLst/>
              <a:ahLst/>
              <a:cxnLst/>
              <a:rect l="l" t="t" r="r" b="b"/>
              <a:pathLst>
                <a:path w="353" h="275" extrusionOk="0">
                  <a:moveTo>
                    <a:pt x="105" y="0"/>
                  </a:moveTo>
                  <a:cubicBezTo>
                    <a:pt x="17" y="0"/>
                    <a:pt x="14" y="127"/>
                    <a:pt x="1" y="275"/>
                  </a:cubicBezTo>
                  <a:lnTo>
                    <a:pt x="17" y="275"/>
                  </a:lnTo>
                  <a:cubicBezTo>
                    <a:pt x="17" y="275"/>
                    <a:pt x="352" y="91"/>
                    <a:pt x="185" y="24"/>
                  </a:cubicBezTo>
                  <a:cubicBezTo>
                    <a:pt x="152" y="7"/>
                    <a:pt x="126"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4" name="Google Shape;10674;p24"/>
            <p:cNvSpPr/>
            <p:nvPr/>
          </p:nvSpPr>
          <p:spPr>
            <a:xfrm>
              <a:off x="1972450" y="1463250"/>
              <a:ext cx="9500" cy="7675"/>
            </a:xfrm>
            <a:custGeom>
              <a:avLst/>
              <a:gdLst/>
              <a:ahLst/>
              <a:cxnLst/>
              <a:rect l="l" t="t" r="r" b="b"/>
              <a:pathLst>
                <a:path w="380" h="307" extrusionOk="0">
                  <a:moveTo>
                    <a:pt x="106" y="0"/>
                  </a:moveTo>
                  <a:cubicBezTo>
                    <a:pt x="0" y="0"/>
                    <a:pt x="11" y="142"/>
                    <a:pt x="11" y="307"/>
                  </a:cubicBezTo>
                  <a:lnTo>
                    <a:pt x="45" y="307"/>
                  </a:lnTo>
                  <a:cubicBezTo>
                    <a:pt x="45" y="307"/>
                    <a:pt x="380" y="106"/>
                    <a:pt x="195" y="22"/>
                  </a:cubicBezTo>
                  <a:cubicBezTo>
                    <a:pt x="159" y="7"/>
                    <a:pt x="130"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5" name="Google Shape;10675;p24"/>
            <p:cNvSpPr/>
            <p:nvPr/>
          </p:nvSpPr>
          <p:spPr>
            <a:xfrm>
              <a:off x="1952625" y="1460325"/>
              <a:ext cx="13225" cy="7675"/>
            </a:xfrm>
            <a:custGeom>
              <a:avLst/>
              <a:gdLst/>
              <a:ahLst/>
              <a:cxnLst/>
              <a:rect l="l" t="t" r="r" b="b"/>
              <a:pathLst>
                <a:path w="529" h="307" extrusionOk="0">
                  <a:moveTo>
                    <a:pt x="335" y="0"/>
                  </a:moveTo>
                  <a:cubicBezTo>
                    <a:pt x="321" y="0"/>
                    <a:pt x="304" y="2"/>
                    <a:pt x="285" y="5"/>
                  </a:cubicBezTo>
                  <a:cubicBezTo>
                    <a:pt x="1" y="72"/>
                    <a:pt x="152" y="173"/>
                    <a:pt x="319" y="307"/>
                  </a:cubicBezTo>
                  <a:lnTo>
                    <a:pt x="369" y="290"/>
                  </a:lnTo>
                  <a:cubicBezTo>
                    <a:pt x="369" y="290"/>
                    <a:pt x="528"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6" name="Google Shape;10676;p24"/>
            <p:cNvSpPr/>
            <p:nvPr/>
          </p:nvSpPr>
          <p:spPr>
            <a:xfrm>
              <a:off x="2060175" y="1350225"/>
              <a:ext cx="121375" cy="61700"/>
            </a:xfrm>
            <a:custGeom>
              <a:avLst/>
              <a:gdLst/>
              <a:ahLst/>
              <a:cxnLst/>
              <a:rect l="l" t="t" r="r" b="b"/>
              <a:pathLst>
                <a:path w="4855" h="2468" extrusionOk="0">
                  <a:moveTo>
                    <a:pt x="1927" y="1"/>
                  </a:moveTo>
                  <a:cubicBezTo>
                    <a:pt x="1854" y="1"/>
                    <a:pt x="1781" y="3"/>
                    <a:pt x="1708" y="7"/>
                  </a:cubicBezTo>
                  <a:cubicBezTo>
                    <a:pt x="637" y="57"/>
                    <a:pt x="1" y="593"/>
                    <a:pt x="185" y="1212"/>
                  </a:cubicBezTo>
                  <a:cubicBezTo>
                    <a:pt x="386" y="1882"/>
                    <a:pt x="1541" y="2468"/>
                    <a:pt x="2779" y="2468"/>
                  </a:cubicBezTo>
                  <a:cubicBezTo>
                    <a:pt x="4102" y="2468"/>
                    <a:pt x="4855" y="1815"/>
                    <a:pt x="4436" y="1095"/>
                  </a:cubicBezTo>
                  <a:cubicBezTo>
                    <a:pt x="4077" y="438"/>
                    <a:pt x="2972"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7" name="Google Shape;10677;p24"/>
            <p:cNvSpPr/>
            <p:nvPr/>
          </p:nvSpPr>
          <p:spPr>
            <a:xfrm>
              <a:off x="2061025" y="1344800"/>
              <a:ext cx="121800" cy="61700"/>
            </a:xfrm>
            <a:custGeom>
              <a:avLst/>
              <a:gdLst/>
              <a:ahLst/>
              <a:cxnLst/>
              <a:rect l="l" t="t" r="r" b="b"/>
              <a:pathLst>
                <a:path w="4872" h="2468" extrusionOk="0">
                  <a:moveTo>
                    <a:pt x="1954" y="0"/>
                  </a:moveTo>
                  <a:cubicBezTo>
                    <a:pt x="1882" y="0"/>
                    <a:pt x="1811" y="2"/>
                    <a:pt x="1741" y="6"/>
                  </a:cubicBezTo>
                  <a:cubicBezTo>
                    <a:pt x="670" y="73"/>
                    <a:pt x="0" y="592"/>
                    <a:pt x="218" y="1228"/>
                  </a:cubicBezTo>
                  <a:cubicBezTo>
                    <a:pt x="416" y="1889"/>
                    <a:pt x="1525" y="2467"/>
                    <a:pt x="2760" y="2467"/>
                  </a:cubicBezTo>
                  <a:cubicBezTo>
                    <a:pt x="2777" y="2467"/>
                    <a:pt x="2795" y="2467"/>
                    <a:pt x="2812" y="2467"/>
                  </a:cubicBezTo>
                  <a:cubicBezTo>
                    <a:pt x="4101" y="2467"/>
                    <a:pt x="4871" y="1831"/>
                    <a:pt x="4453" y="1094"/>
                  </a:cubicBezTo>
                  <a:cubicBezTo>
                    <a:pt x="4108" y="452"/>
                    <a:pt x="3000"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8" name="Google Shape;10678;p24"/>
            <p:cNvSpPr/>
            <p:nvPr/>
          </p:nvSpPr>
          <p:spPr>
            <a:xfrm>
              <a:off x="2089900" y="1363150"/>
              <a:ext cx="78275" cy="35475"/>
            </a:xfrm>
            <a:custGeom>
              <a:avLst/>
              <a:gdLst/>
              <a:ahLst/>
              <a:cxnLst/>
              <a:rect l="l" t="t" r="r" b="b"/>
              <a:pathLst>
                <a:path w="3131" h="1419" extrusionOk="0">
                  <a:moveTo>
                    <a:pt x="2426" y="0"/>
                  </a:moveTo>
                  <a:cubicBezTo>
                    <a:pt x="2140" y="0"/>
                    <a:pt x="1867" y="308"/>
                    <a:pt x="1373" y="511"/>
                  </a:cubicBezTo>
                  <a:cubicBezTo>
                    <a:pt x="737" y="779"/>
                    <a:pt x="0" y="762"/>
                    <a:pt x="335" y="1097"/>
                  </a:cubicBezTo>
                  <a:cubicBezTo>
                    <a:pt x="543" y="1305"/>
                    <a:pt x="926" y="1419"/>
                    <a:pt x="1353" y="1419"/>
                  </a:cubicBezTo>
                  <a:cubicBezTo>
                    <a:pt x="1648" y="1419"/>
                    <a:pt x="1965" y="1364"/>
                    <a:pt x="2260" y="1248"/>
                  </a:cubicBezTo>
                  <a:cubicBezTo>
                    <a:pt x="2946" y="946"/>
                    <a:pt x="3130" y="444"/>
                    <a:pt x="2712" y="109"/>
                  </a:cubicBezTo>
                  <a:cubicBezTo>
                    <a:pt x="2610" y="32"/>
                    <a:pt x="2517" y="0"/>
                    <a:pt x="242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9" name="Google Shape;10679;p24"/>
            <p:cNvSpPr/>
            <p:nvPr/>
          </p:nvSpPr>
          <p:spPr>
            <a:xfrm>
              <a:off x="2070650" y="1351300"/>
              <a:ext cx="66975" cy="29650"/>
            </a:xfrm>
            <a:custGeom>
              <a:avLst/>
              <a:gdLst/>
              <a:ahLst/>
              <a:cxnLst/>
              <a:rect l="l" t="t" r="r" b="b"/>
              <a:pathLst>
                <a:path w="2679" h="1186" extrusionOk="0">
                  <a:moveTo>
                    <a:pt x="1607" y="0"/>
                  </a:moveTo>
                  <a:cubicBezTo>
                    <a:pt x="1209" y="0"/>
                    <a:pt x="766" y="108"/>
                    <a:pt x="452" y="299"/>
                  </a:cubicBezTo>
                  <a:cubicBezTo>
                    <a:pt x="0" y="583"/>
                    <a:pt x="0" y="968"/>
                    <a:pt x="452" y="1136"/>
                  </a:cubicBezTo>
                  <a:cubicBezTo>
                    <a:pt x="543" y="1170"/>
                    <a:pt x="618" y="1185"/>
                    <a:pt x="683" y="1185"/>
                  </a:cubicBezTo>
                  <a:cubicBezTo>
                    <a:pt x="966" y="1185"/>
                    <a:pt x="1062" y="899"/>
                    <a:pt x="1456" y="667"/>
                  </a:cubicBezTo>
                  <a:cubicBezTo>
                    <a:pt x="1942" y="383"/>
                    <a:pt x="2678" y="249"/>
                    <a:pt x="2143" y="81"/>
                  </a:cubicBezTo>
                  <a:cubicBezTo>
                    <a:pt x="1988" y="26"/>
                    <a:pt x="1803" y="0"/>
                    <a:pt x="160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0" name="Google Shape;10680;p24"/>
            <p:cNvSpPr/>
            <p:nvPr/>
          </p:nvSpPr>
          <p:spPr>
            <a:xfrm>
              <a:off x="2113750" y="1385125"/>
              <a:ext cx="10050" cy="8450"/>
            </a:xfrm>
            <a:custGeom>
              <a:avLst/>
              <a:gdLst/>
              <a:ahLst/>
              <a:cxnLst/>
              <a:rect l="l" t="t" r="r" b="b"/>
              <a:pathLst>
                <a:path w="402" h="338" extrusionOk="0">
                  <a:moveTo>
                    <a:pt x="0" y="0"/>
                  </a:moveTo>
                  <a:cubicBezTo>
                    <a:pt x="0" y="0"/>
                    <a:pt x="0" y="337"/>
                    <a:pt x="191" y="337"/>
                  </a:cubicBezTo>
                  <a:cubicBezTo>
                    <a:pt x="199" y="337"/>
                    <a:pt x="208" y="337"/>
                    <a:pt x="218" y="335"/>
                  </a:cubicBezTo>
                  <a:cubicBezTo>
                    <a:pt x="402" y="318"/>
                    <a:pt x="235" y="16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1" name="Google Shape;10681;p24"/>
            <p:cNvSpPr/>
            <p:nvPr/>
          </p:nvSpPr>
          <p:spPr>
            <a:xfrm>
              <a:off x="2123375" y="1382600"/>
              <a:ext cx="10900" cy="8275"/>
            </a:xfrm>
            <a:custGeom>
              <a:avLst/>
              <a:gdLst/>
              <a:ahLst/>
              <a:cxnLst/>
              <a:rect l="l" t="t" r="r" b="b"/>
              <a:pathLst>
                <a:path w="436" h="331" extrusionOk="0">
                  <a:moveTo>
                    <a:pt x="17" y="1"/>
                  </a:moveTo>
                  <a:lnTo>
                    <a:pt x="0" y="18"/>
                  </a:lnTo>
                  <a:cubicBezTo>
                    <a:pt x="0" y="18"/>
                    <a:pt x="82" y="331"/>
                    <a:pt x="221" y="331"/>
                  </a:cubicBezTo>
                  <a:cubicBezTo>
                    <a:pt x="236" y="331"/>
                    <a:pt x="252" y="327"/>
                    <a:pt x="268" y="319"/>
                  </a:cubicBezTo>
                  <a:cubicBezTo>
                    <a:pt x="435" y="235"/>
                    <a:pt x="251" y="152"/>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2" name="Google Shape;10682;p24"/>
            <p:cNvSpPr/>
            <p:nvPr/>
          </p:nvSpPr>
          <p:spPr>
            <a:xfrm>
              <a:off x="2136350" y="1378425"/>
              <a:ext cx="10900" cy="8375"/>
            </a:xfrm>
            <a:custGeom>
              <a:avLst/>
              <a:gdLst/>
              <a:ahLst/>
              <a:cxnLst/>
              <a:rect l="l" t="t" r="r" b="b"/>
              <a:pathLst>
                <a:path w="436" h="335" extrusionOk="0">
                  <a:moveTo>
                    <a:pt x="17" y="1"/>
                  </a:moveTo>
                  <a:lnTo>
                    <a:pt x="0" y="17"/>
                  </a:lnTo>
                  <a:cubicBezTo>
                    <a:pt x="0" y="17"/>
                    <a:pt x="79" y="335"/>
                    <a:pt x="238" y="335"/>
                  </a:cubicBezTo>
                  <a:cubicBezTo>
                    <a:pt x="258" y="335"/>
                    <a:pt x="279" y="330"/>
                    <a:pt x="301" y="319"/>
                  </a:cubicBezTo>
                  <a:cubicBezTo>
                    <a:pt x="435" y="235"/>
                    <a:pt x="251" y="1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3" name="Google Shape;10683;p24"/>
            <p:cNvSpPr/>
            <p:nvPr/>
          </p:nvSpPr>
          <p:spPr>
            <a:xfrm>
              <a:off x="2144700" y="1372325"/>
              <a:ext cx="8700" cy="6300"/>
            </a:xfrm>
            <a:custGeom>
              <a:avLst/>
              <a:gdLst/>
              <a:ahLst/>
              <a:cxnLst/>
              <a:rect l="l" t="t" r="r" b="b"/>
              <a:pathLst>
                <a:path w="348" h="252" extrusionOk="0">
                  <a:moveTo>
                    <a:pt x="161" y="1"/>
                  </a:moveTo>
                  <a:cubicBezTo>
                    <a:pt x="115" y="1"/>
                    <a:pt x="61" y="6"/>
                    <a:pt x="1" y="10"/>
                  </a:cubicBezTo>
                  <a:lnTo>
                    <a:pt x="1" y="60"/>
                  </a:lnTo>
                  <a:cubicBezTo>
                    <a:pt x="1" y="60"/>
                    <a:pt x="173" y="251"/>
                    <a:pt x="271" y="251"/>
                  </a:cubicBezTo>
                  <a:cubicBezTo>
                    <a:pt x="303" y="251"/>
                    <a:pt x="327" y="231"/>
                    <a:pt x="336" y="178"/>
                  </a:cubicBezTo>
                  <a:cubicBezTo>
                    <a:pt x="348" y="32"/>
                    <a:pt x="28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4" name="Google Shape;10684;p24"/>
            <p:cNvSpPr/>
            <p:nvPr/>
          </p:nvSpPr>
          <p:spPr>
            <a:xfrm>
              <a:off x="2083200" y="1369125"/>
              <a:ext cx="8400" cy="5550"/>
            </a:xfrm>
            <a:custGeom>
              <a:avLst/>
              <a:gdLst/>
              <a:ahLst/>
              <a:cxnLst/>
              <a:rect l="l" t="t" r="r" b="b"/>
              <a:pathLst>
                <a:path w="336" h="222" extrusionOk="0">
                  <a:moveTo>
                    <a:pt x="108" y="1"/>
                  </a:moveTo>
                  <a:cubicBezTo>
                    <a:pt x="87" y="1"/>
                    <a:pt x="68" y="12"/>
                    <a:pt x="51" y="38"/>
                  </a:cubicBezTo>
                  <a:cubicBezTo>
                    <a:pt x="0" y="121"/>
                    <a:pt x="335" y="222"/>
                    <a:pt x="335" y="222"/>
                  </a:cubicBezTo>
                  <a:cubicBezTo>
                    <a:pt x="248" y="97"/>
                    <a:pt x="17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5" name="Google Shape;10685;p24"/>
            <p:cNvSpPr/>
            <p:nvPr/>
          </p:nvSpPr>
          <p:spPr>
            <a:xfrm>
              <a:off x="2086550" y="1364750"/>
              <a:ext cx="9650" cy="5750"/>
            </a:xfrm>
            <a:custGeom>
              <a:avLst/>
              <a:gdLst/>
              <a:ahLst/>
              <a:cxnLst/>
              <a:rect l="l" t="t" r="r" b="b"/>
              <a:pathLst>
                <a:path w="386" h="230" extrusionOk="0">
                  <a:moveTo>
                    <a:pt x="205" y="1"/>
                  </a:moveTo>
                  <a:cubicBezTo>
                    <a:pt x="184" y="1"/>
                    <a:pt x="161" y="10"/>
                    <a:pt x="134" y="29"/>
                  </a:cubicBezTo>
                  <a:cubicBezTo>
                    <a:pt x="0" y="62"/>
                    <a:pt x="369" y="230"/>
                    <a:pt x="369" y="230"/>
                  </a:cubicBezTo>
                  <a:lnTo>
                    <a:pt x="385" y="230"/>
                  </a:lnTo>
                  <a:cubicBezTo>
                    <a:pt x="321" y="100"/>
                    <a:pt x="276"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6" name="Google Shape;10686;p24"/>
            <p:cNvSpPr/>
            <p:nvPr/>
          </p:nvSpPr>
          <p:spPr>
            <a:xfrm>
              <a:off x="2094075" y="1358125"/>
              <a:ext cx="10075" cy="6100"/>
            </a:xfrm>
            <a:custGeom>
              <a:avLst/>
              <a:gdLst/>
              <a:ahLst/>
              <a:cxnLst/>
              <a:rect l="l" t="t" r="r" b="b"/>
              <a:pathLst>
                <a:path w="403" h="244" extrusionOk="0">
                  <a:moveTo>
                    <a:pt x="201" y="0"/>
                  </a:moveTo>
                  <a:cubicBezTo>
                    <a:pt x="177" y="0"/>
                    <a:pt x="150" y="8"/>
                    <a:pt x="118" y="26"/>
                  </a:cubicBezTo>
                  <a:cubicBezTo>
                    <a:pt x="1" y="76"/>
                    <a:pt x="369" y="243"/>
                    <a:pt x="369" y="243"/>
                  </a:cubicBezTo>
                  <a:lnTo>
                    <a:pt x="402" y="243"/>
                  </a:lnTo>
                  <a:cubicBezTo>
                    <a:pt x="336" y="111"/>
                    <a:pt x="29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7" name="Google Shape;10687;p24"/>
            <p:cNvSpPr/>
            <p:nvPr/>
          </p:nvSpPr>
          <p:spPr>
            <a:xfrm>
              <a:off x="2106800" y="1355175"/>
              <a:ext cx="12000" cy="6550"/>
            </a:xfrm>
            <a:custGeom>
              <a:avLst/>
              <a:gdLst/>
              <a:ahLst/>
              <a:cxnLst/>
              <a:rect l="l" t="t" r="r" b="b"/>
              <a:pathLst>
                <a:path w="480" h="262" extrusionOk="0">
                  <a:moveTo>
                    <a:pt x="135" y="0"/>
                  </a:moveTo>
                  <a:cubicBezTo>
                    <a:pt x="1" y="0"/>
                    <a:pt x="245" y="244"/>
                    <a:pt x="245" y="244"/>
                  </a:cubicBezTo>
                  <a:lnTo>
                    <a:pt x="278" y="261"/>
                  </a:lnTo>
                  <a:cubicBezTo>
                    <a:pt x="395" y="144"/>
                    <a:pt x="479" y="60"/>
                    <a:pt x="195" y="10"/>
                  </a:cubicBezTo>
                  <a:cubicBezTo>
                    <a:pt x="169" y="3"/>
                    <a:pt x="15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8" name="Google Shape;10688;p24"/>
            <p:cNvSpPr/>
            <p:nvPr/>
          </p:nvSpPr>
          <p:spPr>
            <a:xfrm>
              <a:off x="2035900" y="1578750"/>
              <a:ext cx="136025" cy="85500"/>
            </a:xfrm>
            <a:custGeom>
              <a:avLst/>
              <a:gdLst/>
              <a:ahLst/>
              <a:cxnLst/>
              <a:rect l="l" t="t" r="r" b="b"/>
              <a:pathLst>
                <a:path w="5441" h="3420" extrusionOk="0">
                  <a:moveTo>
                    <a:pt x="2813" y="0"/>
                  </a:moveTo>
                  <a:cubicBezTo>
                    <a:pt x="1602" y="0"/>
                    <a:pt x="507" y="569"/>
                    <a:pt x="269" y="1378"/>
                  </a:cubicBezTo>
                  <a:cubicBezTo>
                    <a:pt x="1" y="2299"/>
                    <a:pt x="855" y="3219"/>
                    <a:pt x="2328" y="3387"/>
                  </a:cubicBezTo>
                  <a:cubicBezTo>
                    <a:pt x="2496" y="3409"/>
                    <a:pt x="2663" y="3419"/>
                    <a:pt x="2827" y="3419"/>
                  </a:cubicBezTo>
                  <a:cubicBezTo>
                    <a:pt x="4159" y="3419"/>
                    <a:pt x="5283" y="2721"/>
                    <a:pt x="5357" y="1796"/>
                  </a:cubicBezTo>
                  <a:cubicBezTo>
                    <a:pt x="5441" y="842"/>
                    <a:pt x="4370" y="72"/>
                    <a:pt x="3014" y="5"/>
                  </a:cubicBezTo>
                  <a:cubicBezTo>
                    <a:pt x="2947" y="2"/>
                    <a:pt x="2880" y="0"/>
                    <a:pt x="2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9" name="Google Shape;10689;p24"/>
            <p:cNvSpPr/>
            <p:nvPr/>
          </p:nvSpPr>
          <p:spPr>
            <a:xfrm>
              <a:off x="2033825" y="1571275"/>
              <a:ext cx="136025" cy="85625"/>
            </a:xfrm>
            <a:custGeom>
              <a:avLst/>
              <a:gdLst/>
              <a:ahLst/>
              <a:cxnLst/>
              <a:rect l="l" t="t" r="r" b="b"/>
              <a:pathLst>
                <a:path w="5441" h="3425" extrusionOk="0">
                  <a:moveTo>
                    <a:pt x="2865" y="0"/>
                  </a:moveTo>
                  <a:cubicBezTo>
                    <a:pt x="1650" y="0"/>
                    <a:pt x="541" y="588"/>
                    <a:pt x="268" y="1392"/>
                  </a:cubicBezTo>
                  <a:cubicBezTo>
                    <a:pt x="0" y="2313"/>
                    <a:pt x="887" y="3234"/>
                    <a:pt x="2327" y="3401"/>
                  </a:cubicBezTo>
                  <a:cubicBezTo>
                    <a:pt x="2473" y="3417"/>
                    <a:pt x="2617" y="3425"/>
                    <a:pt x="2760" y="3425"/>
                  </a:cubicBezTo>
                  <a:cubicBezTo>
                    <a:pt x="4107" y="3425"/>
                    <a:pt x="5266" y="2734"/>
                    <a:pt x="5357" y="1811"/>
                  </a:cubicBezTo>
                  <a:cubicBezTo>
                    <a:pt x="5440" y="840"/>
                    <a:pt x="4369" y="70"/>
                    <a:pt x="3013" y="3"/>
                  </a:cubicBezTo>
                  <a:cubicBezTo>
                    <a:pt x="2964" y="1"/>
                    <a:pt x="2914"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0" name="Google Shape;10690;p24"/>
            <p:cNvSpPr/>
            <p:nvPr/>
          </p:nvSpPr>
          <p:spPr>
            <a:xfrm>
              <a:off x="2062700" y="1602075"/>
              <a:ext cx="98350" cy="42700"/>
            </a:xfrm>
            <a:custGeom>
              <a:avLst/>
              <a:gdLst/>
              <a:ahLst/>
              <a:cxnLst/>
              <a:rect l="l" t="t" r="r" b="b"/>
              <a:pathLst>
                <a:path w="3934" h="1708" extrusionOk="0">
                  <a:moveTo>
                    <a:pt x="3414" y="1"/>
                  </a:moveTo>
                  <a:cubicBezTo>
                    <a:pt x="3088" y="1"/>
                    <a:pt x="2546" y="333"/>
                    <a:pt x="1841" y="512"/>
                  </a:cubicBezTo>
                  <a:cubicBezTo>
                    <a:pt x="854" y="780"/>
                    <a:pt x="0" y="663"/>
                    <a:pt x="151" y="1148"/>
                  </a:cubicBezTo>
                  <a:cubicBezTo>
                    <a:pt x="246" y="1503"/>
                    <a:pt x="752" y="1708"/>
                    <a:pt x="1401" y="1708"/>
                  </a:cubicBezTo>
                  <a:cubicBezTo>
                    <a:pt x="1669" y="1708"/>
                    <a:pt x="1962" y="1673"/>
                    <a:pt x="2260" y="1600"/>
                  </a:cubicBezTo>
                  <a:cubicBezTo>
                    <a:pt x="3281" y="1332"/>
                    <a:pt x="3934" y="696"/>
                    <a:pt x="3699" y="194"/>
                  </a:cubicBezTo>
                  <a:cubicBezTo>
                    <a:pt x="3642" y="54"/>
                    <a:pt x="3545" y="1"/>
                    <a:pt x="341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1" name="Google Shape;10691;p24"/>
            <p:cNvSpPr/>
            <p:nvPr/>
          </p:nvSpPr>
          <p:spPr>
            <a:xfrm>
              <a:off x="2045950" y="1580850"/>
              <a:ext cx="92100" cy="35675"/>
            </a:xfrm>
            <a:custGeom>
              <a:avLst/>
              <a:gdLst/>
              <a:ahLst/>
              <a:cxnLst/>
              <a:rect l="l" t="t" r="r" b="b"/>
              <a:pathLst>
                <a:path w="3684" h="1427" extrusionOk="0">
                  <a:moveTo>
                    <a:pt x="2330" y="0"/>
                  </a:moveTo>
                  <a:cubicBezTo>
                    <a:pt x="1926" y="0"/>
                    <a:pt x="1471" y="80"/>
                    <a:pt x="1072" y="239"/>
                  </a:cubicBezTo>
                  <a:cubicBezTo>
                    <a:pt x="285" y="541"/>
                    <a:pt x="1" y="1026"/>
                    <a:pt x="402" y="1327"/>
                  </a:cubicBezTo>
                  <a:cubicBezTo>
                    <a:pt x="499" y="1397"/>
                    <a:pt x="592" y="1427"/>
                    <a:pt x="686" y="1427"/>
                  </a:cubicBezTo>
                  <a:cubicBezTo>
                    <a:pt x="1000" y="1427"/>
                    <a:pt x="1338" y="1103"/>
                    <a:pt x="1942" y="859"/>
                  </a:cubicBezTo>
                  <a:cubicBezTo>
                    <a:pt x="2712" y="541"/>
                    <a:pt x="3683" y="490"/>
                    <a:pt x="3214" y="189"/>
                  </a:cubicBezTo>
                  <a:cubicBezTo>
                    <a:pt x="3010" y="63"/>
                    <a:pt x="2690" y="0"/>
                    <a:pt x="233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2" name="Google Shape;10692;p24"/>
            <p:cNvSpPr/>
            <p:nvPr/>
          </p:nvSpPr>
          <p:spPr>
            <a:xfrm>
              <a:off x="2082350" y="1624900"/>
              <a:ext cx="12175" cy="11750"/>
            </a:xfrm>
            <a:custGeom>
              <a:avLst/>
              <a:gdLst/>
              <a:ahLst/>
              <a:cxnLst/>
              <a:rect l="l" t="t" r="r" b="b"/>
              <a:pathLst>
                <a:path w="487" h="470" extrusionOk="0">
                  <a:moveTo>
                    <a:pt x="302" y="1"/>
                  </a:moveTo>
                  <a:lnTo>
                    <a:pt x="252" y="17"/>
                  </a:lnTo>
                  <a:cubicBezTo>
                    <a:pt x="252" y="17"/>
                    <a:pt x="1" y="469"/>
                    <a:pt x="252" y="469"/>
                  </a:cubicBezTo>
                  <a:cubicBezTo>
                    <a:pt x="486" y="469"/>
                    <a:pt x="403" y="268"/>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3" name="Google Shape;10693;p24"/>
            <p:cNvSpPr/>
            <p:nvPr/>
          </p:nvSpPr>
          <p:spPr>
            <a:xfrm>
              <a:off x="2097525" y="1623650"/>
              <a:ext cx="12050" cy="11475"/>
            </a:xfrm>
            <a:custGeom>
              <a:avLst/>
              <a:gdLst/>
              <a:ahLst/>
              <a:cxnLst/>
              <a:rect l="l" t="t" r="r" b="b"/>
              <a:pathLst>
                <a:path w="482" h="459" extrusionOk="0">
                  <a:moveTo>
                    <a:pt x="197" y="0"/>
                  </a:moveTo>
                  <a:lnTo>
                    <a:pt x="147" y="34"/>
                  </a:lnTo>
                  <a:cubicBezTo>
                    <a:pt x="147" y="34"/>
                    <a:pt x="1" y="459"/>
                    <a:pt x="187" y="459"/>
                  </a:cubicBezTo>
                  <a:cubicBezTo>
                    <a:pt x="200" y="459"/>
                    <a:pt x="215" y="457"/>
                    <a:pt x="231" y="452"/>
                  </a:cubicBezTo>
                  <a:cubicBezTo>
                    <a:pt x="482" y="352"/>
                    <a:pt x="365" y="218"/>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4" name="Google Shape;10694;p24"/>
            <p:cNvSpPr/>
            <p:nvPr/>
          </p:nvSpPr>
          <p:spPr>
            <a:xfrm>
              <a:off x="2116550" y="1620300"/>
              <a:ext cx="12275" cy="11225"/>
            </a:xfrm>
            <a:custGeom>
              <a:avLst/>
              <a:gdLst/>
              <a:ahLst/>
              <a:cxnLst/>
              <a:rect l="l" t="t" r="r" b="b"/>
              <a:pathLst>
                <a:path w="491" h="449" extrusionOk="0">
                  <a:moveTo>
                    <a:pt x="190" y="0"/>
                  </a:moveTo>
                  <a:lnTo>
                    <a:pt x="139" y="17"/>
                  </a:lnTo>
                  <a:cubicBezTo>
                    <a:pt x="139" y="17"/>
                    <a:pt x="0" y="449"/>
                    <a:pt x="191" y="449"/>
                  </a:cubicBezTo>
                  <a:cubicBezTo>
                    <a:pt x="210" y="449"/>
                    <a:pt x="231" y="445"/>
                    <a:pt x="257" y="436"/>
                  </a:cubicBezTo>
                  <a:cubicBezTo>
                    <a:pt x="491" y="352"/>
                    <a:pt x="357" y="20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5" name="Google Shape;10695;p24"/>
            <p:cNvSpPr/>
            <p:nvPr/>
          </p:nvSpPr>
          <p:spPr>
            <a:xfrm>
              <a:off x="2134250" y="1614025"/>
              <a:ext cx="11750" cy="8525"/>
            </a:xfrm>
            <a:custGeom>
              <a:avLst/>
              <a:gdLst/>
              <a:ahLst/>
              <a:cxnLst/>
              <a:rect l="l" t="t" r="r" b="b"/>
              <a:pathLst>
                <a:path w="470" h="341" extrusionOk="0">
                  <a:moveTo>
                    <a:pt x="17" y="0"/>
                  </a:moveTo>
                  <a:lnTo>
                    <a:pt x="0" y="34"/>
                  </a:lnTo>
                  <a:cubicBezTo>
                    <a:pt x="0" y="34"/>
                    <a:pt x="53" y="340"/>
                    <a:pt x="167" y="340"/>
                  </a:cubicBezTo>
                  <a:cubicBezTo>
                    <a:pt x="197" y="340"/>
                    <a:pt x="230" y="320"/>
                    <a:pt x="268" y="268"/>
                  </a:cubicBezTo>
                  <a:cubicBezTo>
                    <a:pt x="469" y="0"/>
                    <a:pt x="268"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6" name="Google Shape;10696;p24"/>
            <p:cNvSpPr/>
            <p:nvPr/>
          </p:nvSpPr>
          <p:spPr>
            <a:xfrm>
              <a:off x="2063100" y="1600800"/>
              <a:ext cx="7975" cy="7800"/>
            </a:xfrm>
            <a:custGeom>
              <a:avLst/>
              <a:gdLst/>
              <a:ahLst/>
              <a:cxnLst/>
              <a:rect l="l" t="t" r="r" b="b"/>
              <a:pathLst>
                <a:path w="319" h="312" extrusionOk="0">
                  <a:moveTo>
                    <a:pt x="203" y="1"/>
                  </a:moveTo>
                  <a:cubicBezTo>
                    <a:pt x="180" y="1"/>
                    <a:pt x="152" y="14"/>
                    <a:pt x="118" y="44"/>
                  </a:cubicBezTo>
                  <a:cubicBezTo>
                    <a:pt x="1" y="144"/>
                    <a:pt x="302" y="312"/>
                    <a:pt x="302" y="312"/>
                  </a:cubicBezTo>
                  <a:lnTo>
                    <a:pt x="319" y="312"/>
                  </a:lnTo>
                  <a:cubicBezTo>
                    <a:pt x="306" y="156"/>
                    <a:pt x="283"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7" name="Google Shape;10697;p24"/>
            <p:cNvSpPr/>
            <p:nvPr/>
          </p:nvSpPr>
          <p:spPr>
            <a:xfrm>
              <a:off x="2071900" y="1595525"/>
              <a:ext cx="9475" cy="8475"/>
            </a:xfrm>
            <a:custGeom>
              <a:avLst/>
              <a:gdLst/>
              <a:ahLst/>
              <a:cxnLst/>
              <a:rect l="l" t="t" r="r" b="b"/>
              <a:pathLst>
                <a:path w="379" h="339" extrusionOk="0">
                  <a:moveTo>
                    <a:pt x="278" y="0"/>
                  </a:moveTo>
                  <a:cubicBezTo>
                    <a:pt x="258" y="0"/>
                    <a:pt x="232" y="7"/>
                    <a:pt x="201" y="21"/>
                  </a:cubicBezTo>
                  <a:cubicBezTo>
                    <a:pt x="0" y="88"/>
                    <a:pt x="302" y="339"/>
                    <a:pt x="302" y="339"/>
                  </a:cubicBezTo>
                  <a:lnTo>
                    <a:pt x="318" y="339"/>
                  </a:lnTo>
                  <a:cubicBezTo>
                    <a:pt x="360" y="158"/>
                    <a:pt x="379"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8" name="Google Shape;10698;p24"/>
            <p:cNvSpPr/>
            <p:nvPr/>
          </p:nvSpPr>
          <p:spPr>
            <a:xfrm>
              <a:off x="2085700" y="1587875"/>
              <a:ext cx="10975" cy="9425"/>
            </a:xfrm>
            <a:custGeom>
              <a:avLst/>
              <a:gdLst/>
              <a:ahLst/>
              <a:cxnLst/>
              <a:rect l="l" t="t" r="r" b="b"/>
              <a:pathLst>
                <a:path w="439" h="377" extrusionOk="0">
                  <a:moveTo>
                    <a:pt x="298" y="0"/>
                  </a:moveTo>
                  <a:cubicBezTo>
                    <a:pt x="280" y="0"/>
                    <a:pt x="260" y="3"/>
                    <a:pt x="235" y="9"/>
                  </a:cubicBezTo>
                  <a:cubicBezTo>
                    <a:pt x="1" y="92"/>
                    <a:pt x="319" y="377"/>
                    <a:pt x="319" y="377"/>
                  </a:cubicBezTo>
                  <a:lnTo>
                    <a:pt x="352" y="377"/>
                  </a:lnTo>
                  <a:cubicBezTo>
                    <a:pt x="382" y="169"/>
                    <a:pt x="4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9" name="Google Shape;10699;p24"/>
            <p:cNvSpPr/>
            <p:nvPr/>
          </p:nvSpPr>
          <p:spPr>
            <a:xfrm>
              <a:off x="2104650" y="1585700"/>
              <a:ext cx="12875" cy="8675"/>
            </a:xfrm>
            <a:custGeom>
              <a:avLst/>
              <a:gdLst/>
              <a:ahLst/>
              <a:cxnLst/>
              <a:rect l="l" t="t" r="r" b="b"/>
              <a:pathLst>
                <a:path w="515" h="347" extrusionOk="0">
                  <a:moveTo>
                    <a:pt x="181" y="0"/>
                  </a:moveTo>
                  <a:cubicBezTo>
                    <a:pt x="0" y="0"/>
                    <a:pt x="96" y="330"/>
                    <a:pt x="96" y="330"/>
                  </a:cubicBezTo>
                  <a:lnTo>
                    <a:pt x="130" y="347"/>
                  </a:lnTo>
                  <a:cubicBezTo>
                    <a:pt x="348" y="213"/>
                    <a:pt x="515" y="96"/>
                    <a:pt x="247" y="12"/>
                  </a:cubicBezTo>
                  <a:cubicBezTo>
                    <a:pt x="222" y="4"/>
                    <a:pt x="200"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0" name="Google Shape;10700;p24"/>
            <p:cNvSpPr/>
            <p:nvPr/>
          </p:nvSpPr>
          <p:spPr>
            <a:xfrm>
              <a:off x="1689000" y="1570900"/>
              <a:ext cx="129750" cy="71950"/>
            </a:xfrm>
            <a:custGeom>
              <a:avLst/>
              <a:gdLst/>
              <a:ahLst/>
              <a:cxnLst/>
              <a:rect l="l" t="t" r="r" b="b"/>
              <a:pathLst>
                <a:path w="5190" h="2878" extrusionOk="0">
                  <a:moveTo>
                    <a:pt x="2722" y="1"/>
                  </a:moveTo>
                  <a:cubicBezTo>
                    <a:pt x="2702" y="1"/>
                    <a:pt x="2682" y="1"/>
                    <a:pt x="2662" y="1"/>
                  </a:cubicBezTo>
                  <a:cubicBezTo>
                    <a:pt x="1256" y="18"/>
                    <a:pt x="1" y="755"/>
                    <a:pt x="118" y="1658"/>
                  </a:cubicBezTo>
                  <a:cubicBezTo>
                    <a:pt x="211" y="2415"/>
                    <a:pt x="1209" y="2877"/>
                    <a:pt x="2353" y="2877"/>
                  </a:cubicBezTo>
                  <a:cubicBezTo>
                    <a:pt x="2652" y="2877"/>
                    <a:pt x="2960" y="2846"/>
                    <a:pt x="3265" y="2780"/>
                  </a:cubicBezTo>
                  <a:cubicBezTo>
                    <a:pt x="4503" y="2512"/>
                    <a:pt x="5190" y="1759"/>
                    <a:pt x="5005" y="1089"/>
                  </a:cubicBezTo>
                  <a:cubicBezTo>
                    <a:pt x="4824" y="480"/>
                    <a:pt x="3883" y="1"/>
                    <a:pt x="2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1" name="Google Shape;10701;p24"/>
            <p:cNvSpPr/>
            <p:nvPr/>
          </p:nvSpPr>
          <p:spPr>
            <a:xfrm>
              <a:off x="1726250" y="1590400"/>
              <a:ext cx="84125" cy="42675"/>
            </a:xfrm>
            <a:custGeom>
              <a:avLst/>
              <a:gdLst/>
              <a:ahLst/>
              <a:cxnLst/>
              <a:rect l="l" t="t" r="r" b="b"/>
              <a:pathLst>
                <a:path w="3365" h="1707" extrusionOk="0">
                  <a:moveTo>
                    <a:pt x="2883" y="1"/>
                  </a:moveTo>
                  <a:cubicBezTo>
                    <a:pt x="2638" y="1"/>
                    <a:pt x="2323" y="330"/>
                    <a:pt x="1775" y="611"/>
                  </a:cubicBezTo>
                  <a:cubicBezTo>
                    <a:pt x="971" y="996"/>
                    <a:pt x="0" y="1113"/>
                    <a:pt x="385" y="1481"/>
                  </a:cubicBezTo>
                  <a:cubicBezTo>
                    <a:pt x="539" y="1635"/>
                    <a:pt x="801" y="1707"/>
                    <a:pt x="1108" y="1707"/>
                  </a:cubicBezTo>
                  <a:cubicBezTo>
                    <a:pt x="1535" y="1707"/>
                    <a:pt x="2049" y="1567"/>
                    <a:pt x="2478" y="1314"/>
                  </a:cubicBezTo>
                  <a:cubicBezTo>
                    <a:pt x="3147" y="912"/>
                    <a:pt x="3365" y="393"/>
                    <a:pt x="3097" y="108"/>
                  </a:cubicBezTo>
                  <a:cubicBezTo>
                    <a:pt x="3029" y="33"/>
                    <a:pt x="2960" y="1"/>
                    <a:pt x="288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2" name="Google Shape;10702;p24"/>
            <p:cNvSpPr/>
            <p:nvPr/>
          </p:nvSpPr>
          <p:spPr>
            <a:xfrm>
              <a:off x="1699050" y="1578800"/>
              <a:ext cx="87900" cy="37950"/>
            </a:xfrm>
            <a:custGeom>
              <a:avLst/>
              <a:gdLst/>
              <a:ahLst/>
              <a:cxnLst/>
              <a:rect l="l" t="t" r="r" b="b"/>
              <a:pathLst>
                <a:path w="3516" h="1518" extrusionOk="0">
                  <a:moveTo>
                    <a:pt x="2492" y="1"/>
                  </a:moveTo>
                  <a:cubicBezTo>
                    <a:pt x="2015" y="1"/>
                    <a:pt x="1430" y="131"/>
                    <a:pt x="938" y="372"/>
                  </a:cubicBezTo>
                  <a:cubicBezTo>
                    <a:pt x="151" y="790"/>
                    <a:pt x="0" y="1326"/>
                    <a:pt x="670" y="1476"/>
                  </a:cubicBezTo>
                  <a:cubicBezTo>
                    <a:pt x="768" y="1505"/>
                    <a:pt x="855" y="1518"/>
                    <a:pt x="935" y="1518"/>
                  </a:cubicBezTo>
                  <a:cubicBezTo>
                    <a:pt x="1374" y="1518"/>
                    <a:pt x="1593" y="1127"/>
                    <a:pt x="2160" y="773"/>
                  </a:cubicBezTo>
                  <a:cubicBezTo>
                    <a:pt x="2762" y="422"/>
                    <a:pt x="3515" y="254"/>
                    <a:pt x="3064" y="87"/>
                  </a:cubicBezTo>
                  <a:cubicBezTo>
                    <a:pt x="2910" y="29"/>
                    <a:pt x="2712" y="1"/>
                    <a:pt x="249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3" name="Google Shape;10703;p24"/>
            <p:cNvSpPr/>
            <p:nvPr/>
          </p:nvSpPr>
          <p:spPr>
            <a:xfrm>
              <a:off x="1755350" y="1617375"/>
              <a:ext cx="10675" cy="9825"/>
            </a:xfrm>
            <a:custGeom>
              <a:avLst/>
              <a:gdLst/>
              <a:ahLst/>
              <a:cxnLst/>
              <a:rect l="l" t="t" r="r" b="b"/>
              <a:pathLst>
                <a:path w="427" h="393" extrusionOk="0">
                  <a:moveTo>
                    <a:pt x="75" y="0"/>
                  </a:moveTo>
                  <a:lnTo>
                    <a:pt x="58" y="34"/>
                  </a:lnTo>
                  <a:cubicBezTo>
                    <a:pt x="58" y="34"/>
                    <a:pt x="1" y="393"/>
                    <a:pt x="152" y="393"/>
                  </a:cubicBezTo>
                  <a:cubicBezTo>
                    <a:pt x="164" y="393"/>
                    <a:pt x="177" y="390"/>
                    <a:pt x="192" y="385"/>
                  </a:cubicBezTo>
                  <a:cubicBezTo>
                    <a:pt x="427" y="318"/>
                    <a:pt x="259" y="184"/>
                    <a:pt x="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4" name="Google Shape;10704;p24"/>
            <p:cNvSpPr/>
            <p:nvPr/>
          </p:nvSpPr>
          <p:spPr>
            <a:xfrm>
              <a:off x="1768100" y="1614025"/>
              <a:ext cx="10050" cy="8775"/>
            </a:xfrm>
            <a:custGeom>
              <a:avLst/>
              <a:gdLst/>
              <a:ahLst/>
              <a:cxnLst/>
              <a:rect l="l" t="t" r="r" b="b"/>
              <a:pathLst>
                <a:path w="402" h="351" extrusionOk="0">
                  <a:moveTo>
                    <a:pt x="17" y="0"/>
                  </a:moveTo>
                  <a:lnTo>
                    <a:pt x="0" y="17"/>
                  </a:lnTo>
                  <a:cubicBezTo>
                    <a:pt x="0" y="17"/>
                    <a:pt x="14" y="351"/>
                    <a:pt x="159" y="351"/>
                  </a:cubicBezTo>
                  <a:cubicBezTo>
                    <a:pt x="177" y="351"/>
                    <a:pt x="196" y="346"/>
                    <a:pt x="218" y="335"/>
                  </a:cubicBezTo>
                  <a:cubicBezTo>
                    <a:pt x="402" y="201"/>
                    <a:pt x="235" y="118"/>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5" name="Google Shape;10705;p24"/>
            <p:cNvSpPr/>
            <p:nvPr/>
          </p:nvSpPr>
          <p:spPr>
            <a:xfrm>
              <a:off x="1782325" y="1608175"/>
              <a:ext cx="9225" cy="8075"/>
            </a:xfrm>
            <a:custGeom>
              <a:avLst/>
              <a:gdLst/>
              <a:ahLst/>
              <a:cxnLst/>
              <a:rect l="l" t="t" r="r" b="b"/>
              <a:pathLst>
                <a:path w="369" h="323" extrusionOk="0">
                  <a:moveTo>
                    <a:pt x="17" y="0"/>
                  </a:moveTo>
                  <a:lnTo>
                    <a:pt x="0" y="17"/>
                  </a:lnTo>
                  <a:cubicBezTo>
                    <a:pt x="0" y="17"/>
                    <a:pt x="13" y="323"/>
                    <a:pt x="139" y="323"/>
                  </a:cubicBezTo>
                  <a:cubicBezTo>
                    <a:pt x="157" y="323"/>
                    <a:pt x="178" y="316"/>
                    <a:pt x="201" y="301"/>
                  </a:cubicBezTo>
                  <a:cubicBezTo>
                    <a:pt x="369" y="201"/>
                    <a:pt x="201" y="1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6" name="Google Shape;10706;p24"/>
            <p:cNvSpPr/>
            <p:nvPr/>
          </p:nvSpPr>
          <p:spPr>
            <a:xfrm>
              <a:off x="1791100" y="1600300"/>
              <a:ext cx="7425" cy="6025"/>
            </a:xfrm>
            <a:custGeom>
              <a:avLst/>
              <a:gdLst/>
              <a:ahLst/>
              <a:cxnLst/>
              <a:rect l="l" t="t" r="r" b="b"/>
              <a:pathLst>
                <a:path w="297" h="241" extrusionOk="0">
                  <a:moveTo>
                    <a:pt x="163" y="1"/>
                  </a:moveTo>
                  <a:cubicBezTo>
                    <a:pt x="118" y="1"/>
                    <a:pt x="62" y="8"/>
                    <a:pt x="1" y="14"/>
                  </a:cubicBezTo>
                  <a:lnTo>
                    <a:pt x="1" y="64"/>
                  </a:lnTo>
                  <a:cubicBezTo>
                    <a:pt x="1" y="64"/>
                    <a:pt x="122" y="241"/>
                    <a:pt x="197" y="241"/>
                  </a:cubicBezTo>
                  <a:cubicBezTo>
                    <a:pt x="223" y="241"/>
                    <a:pt x="243" y="220"/>
                    <a:pt x="252" y="164"/>
                  </a:cubicBezTo>
                  <a:cubicBezTo>
                    <a:pt x="297" y="30"/>
                    <a:pt x="252"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7" name="Google Shape;10707;p24"/>
            <p:cNvSpPr/>
            <p:nvPr/>
          </p:nvSpPr>
          <p:spPr>
            <a:xfrm>
              <a:off x="1720400" y="1601700"/>
              <a:ext cx="11300" cy="6500"/>
            </a:xfrm>
            <a:custGeom>
              <a:avLst/>
              <a:gdLst/>
              <a:ahLst/>
              <a:cxnLst/>
              <a:rect l="l" t="t" r="r" b="b"/>
              <a:pathLst>
                <a:path w="452" h="260" extrusionOk="0">
                  <a:moveTo>
                    <a:pt x="192" y="0"/>
                  </a:moveTo>
                  <a:cubicBezTo>
                    <a:pt x="166" y="0"/>
                    <a:pt x="142" y="13"/>
                    <a:pt x="117" y="41"/>
                  </a:cubicBezTo>
                  <a:cubicBezTo>
                    <a:pt x="0" y="142"/>
                    <a:pt x="418" y="259"/>
                    <a:pt x="418" y="259"/>
                  </a:cubicBezTo>
                  <a:lnTo>
                    <a:pt x="452" y="259"/>
                  </a:lnTo>
                  <a:cubicBezTo>
                    <a:pt x="351" y="120"/>
                    <a:pt x="269"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24"/>
            <p:cNvSpPr/>
            <p:nvPr/>
          </p:nvSpPr>
          <p:spPr>
            <a:xfrm>
              <a:off x="1727500" y="1595275"/>
              <a:ext cx="11750" cy="7050"/>
            </a:xfrm>
            <a:custGeom>
              <a:avLst/>
              <a:gdLst/>
              <a:ahLst/>
              <a:cxnLst/>
              <a:rect l="l" t="t" r="r" b="b"/>
              <a:pathLst>
                <a:path w="470" h="282" extrusionOk="0">
                  <a:moveTo>
                    <a:pt x="298" y="0"/>
                  </a:moveTo>
                  <a:cubicBezTo>
                    <a:pt x="271" y="0"/>
                    <a:pt x="240" y="10"/>
                    <a:pt x="201" y="31"/>
                  </a:cubicBezTo>
                  <a:cubicBezTo>
                    <a:pt x="1" y="98"/>
                    <a:pt x="436" y="282"/>
                    <a:pt x="436" y="282"/>
                  </a:cubicBezTo>
                  <a:lnTo>
                    <a:pt x="469" y="282"/>
                  </a:lnTo>
                  <a:cubicBezTo>
                    <a:pt x="429" y="136"/>
                    <a:pt x="400"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9" name="Google Shape;10709;p24"/>
            <p:cNvSpPr/>
            <p:nvPr/>
          </p:nvSpPr>
          <p:spPr>
            <a:xfrm>
              <a:off x="1739225" y="1586900"/>
              <a:ext cx="12150" cy="7475"/>
            </a:xfrm>
            <a:custGeom>
              <a:avLst/>
              <a:gdLst/>
              <a:ahLst/>
              <a:cxnLst/>
              <a:rect l="l" t="t" r="r" b="b"/>
              <a:pathLst>
                <a:path w="486" h="299" extrusionOk="0">
                  <a:moveTo>
                    <a:pt x="322" y="1"/>
                  </a:moveTo>
                  <a:cubicBezTo>
                    <a:pt x="294" y="1"/>
                    <a:pt x="259" y="10"/>
                    <a:pt x="218" y="31"/>
                  </a:cubicBezTo>
                  <a:cubicBezTo>
                    <a:pt x="0" y="115"/>
                    <a:pt x="452" y="299"/>
                    <a:pt x="452" y="299"/>
                  </a:cubicBezTo>
                  <a:lnTo>
                    <a:pt x="486" y="299"/>
                  </a:lnTo>
                  <a:cubicBezTo>
                    <a:pt x="459" y="139"/>
                    <a:pt x="43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0" name="Google Shape;10710;p24"/>
            <p:cNvSpPr/>
            <p:nvPr/>
          </p:nvSpPr>
          <p:spPr>
            <a:xfrm>
              <a:off x="1756275" y="1582825"/>
              <a:ext cx="13100" cy="7375"/>
            </a:xfrm>
            <a:custGeom>
              <a:avLst/>
              <a:gdLst/>
              <a:ahLst/>
              <a:cxnLst/>
              <a:rect l="l" t="t" r="r" b="b"/>
              <a:pathLst>
                <a:path w="524" h="295" extrusionOk="0">
                  <a:moveTo>
                    <a:pt x="174" y="1"/>
                  </a:moveTo>
                  <a:cubicBezTo>
                    <a:pt x="1" y="1"/>
                    <a:pt x="222" y="278"/>
                    <a:pt x="222" y="278"/>
                  </a:cubicBezTo>
                  <a:lnTo>
                    <a:pt x="272" y="294"/>
                  </a:lnTo>
                  <a:cubicBezTo>
                    <a:pt x="390" y="160"/>
                    <a:pt x="523" y="43"/>
                    <a:pt x="239" y="10"/>
                  </a:cubicBezTo>
                  <a:cubicBezTo>
                    <a:pt x="213" y="4"/>
                    <a:pt x="192"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24"/>
            <p:cNvSpPr/>
            <p:nvPr/>
          </p:nvSpPr>
          <p:spPr>
            <a:xfrm>
              <a:off x="1682725" y="1459600"/>
              <a:ext cx="41875" cy="61975"/>
            </a:xfrm>
            <a:custGeom>
              <a:avLst/>
              <a:gdLst/>
              <a:ahLst/>
              <a:cxnLst/>
              <a:rect l="l" t="t" r="r" b="b"/>
              <a:pathLst>
                <a:path w="1675" h="2479" extrusionOk="0">
                  <a:moveTo>
                    <a:pt x="536" y="1"/>
                  </a:moveTo>
                  <a:lnTo>
                    <a:pt x="151" y="34"/>
                  </a:lnTo>
                  <a:cubicBezTo>
                    <a:pt x="1" y="2026"/>
                    <a:pt x="888" y="2478"/>
                    <a:pt x="888" y="2478"/>
                  </a:cubicBezTo>
                  <a:lnTo>
                    <a:pt x="1674" y="2009"/>
                  </a:lnTo>
                  <a:cubicBezTo>
                    <a:pt x="1674" y="1993"/>
                    <a:pt x="536" y="1156"/>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24"/>
            <p:cNvSpPr/>
            <p:nvPr/>
          </p:nvSpPr>
          <p:spPr>
            <a:xfrm>
              <a:off x="2134250" y="1484075"/>
              <a:ext cx="64050" cy="18250"/>
            </a:xfrm>
            <a:custGeom>
              <a:avLst/>
              <a:gdLst/>
              <a:ahLst/>
              <a:cxnLst/>
              <a:rect l="l" t="t" r="r" b="b"/>
              <a:pathLst>
                <a:path w="2562" h="730" extrusionOk="0">
                  <a:moveTo>
                    <a:pt x="828" y="0"/>
                  </a:moveTo>
                  <a:cubicBezTo>
                    <a:pt x="393" y="0"/>
                    <a:pt x="185" y="93"/>
                    <a:pt x="185" y="93"/>
                  </a:cubicBezTo>
                  <a:lnTo>
                    <a:pt x="0" y="729"/>
                  </a:lnTo>
                  <a:cubicBezTo>
                    <a:pt x="0" y="729"/>
                    <a:pt x="673" y="494"/>
                    <a:pt x="1459" y="494"/>
                  </a:cubicBezTo>
                  <a:cubicBezTo>
                    <a:pt x="1781" y="494"/>
                    <a:pt x="2123" y="533"/>
                    <a:pt x="2444" y="645"/>
                  </a:cubicBezTo>
                  <a:lnTo>
                    <a:pt x="2561" y="361"/>
                  </a:lnTo>
                  <a:cubicBezTo>
                    <a:pt x="1792" y="75"/>
                    <a:pt x="1219"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24"/>
            <p:cNvSpPr/>
            <p:nvPr/>
          </p:nvSpPr>
          <p:spPr>
            <a:xfrm>
              <a:off x="1988200" y="1342075"/>
              <a:ext cx="37700" cy="10850"/>
            </a:xfrm>
            <a:custGeom>
              <a:avLst/>
              <a:gdLst/>
              <a:ahLst/>
              <a:cxnLst/>
              <a:rect l="l" t="t" r="r" b="b"/>
              <a:pathLst>
                <a:path w="1508" h="434" extrusionOk="0">
                  <a:moveTo>
                    <a:pt x="471" y="0"/>
                  </a:moveTo>
                  <a:cubicBezTo>
                    <a:pt x="232" y="0"/>
                    <a:pt x="118" y="49"/>
                    <a:pt x="118" y="49"/>
                  </a:cubicBezTo>
                  <a:lnTo>
                    <a:pt x="1" y="434"/>
                  </a:lnTo>
                  <a:cubicBezTo>
                    <a:pt x="1" y="434"/>
                    <a:pt x="384" y="283"/>
                    <a:pt x="851" y="283"/>
                  </a:cubicBezTo>
                  <a:cubicBezTo>
                    <a:pt x="1046" y="283"/>
                    <a:pt x="1255" y="309"/>
                    <a:pt x="1457" y="383"/>
                  </a:cubicBezTo>
                  <a:lnTo>
                    <a:pt x="1507" y="216"/>
                  </a:lnTo>
                  <a:cubicBezTo>
                    <a:pt x="1041" y="44"/>
                    <a:pt x="699"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24"/>
            <p:cNvSpPr/>
            <p:nvPr/>
          </p:nvSpPr>
          <p:spPr>
            <a:xfrm>
              <a:off x="2180700" y="1351225"/>
              <a:ext cx="27225" cy="20525"/>
            </a:xfrm>
            <a:custGeom>
              <a:avLst/>
              <a:gdLst/>
              <a:ahLst/>
              <a:cxnLst/>
              <a:rect l="l" t="t" r="r" b="b"/>
              <a:pathLst>
                <a:path w="1089" h="821" extrusionOk="0">
                  <a:moveTo>
                    <a:pt x="335" y="1"/>
                  </a:moveTo>
                  <a:lnTo>
                    <a:pt x="0" y="17"/>
                  </a:lnTo>
                  <a:cubicBezTo>
                    <a:pt x="34" y="17"/>
                    <a:pt x="670" y="402"/>
                    <a:pt x="787" y="821"/>
                  </a:cubicBezTo>
                  <a:lnTo>
                    <a:pt x="1088" y="804"/>
                  </a:lnTo>
                  <a:cubicBezTo>
                    <a:pt x="971" y="168"/>
                    <a:pt x="33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24"/>
            <p:cNvSpPr/>
            <p:nvPr/>
          </p:nvSpPr>
          <p:spPr>
            <a:xfrm>
              <a:off x="2362300" y="1540800"/>
              <a:ext cx="32675" cy="20950"/>
            </a:xfrm>
            <a:custGeom>
              <a:avLst/>
              <a:gdLst/>
              <a:ahLst/>
              <a:cxnLst/>
              <a:rect l="l" t="t" r="r" b="b"/>
              <a:pathLst>
                <a:path w="1307" h="838" extrusionOk="0">
                  <a:moveTo>
                    <a:pt x="905" y="0"/>
                  </a:moveTo>
                  <a:cubicBezTo>
                    <a:pt x="905" y="0"/>
                    <a:pt x="152" y="184"/>
                    <a:pt x="1" y="804"/>
                  </a:cubicBezTo>
                  <a:lnTo>
                    <a:pt x="386" y="837"/>
                  </a:lnTo>
                  <a:cubicBezTo>
                    <a:pt x="486" y="419"/>
                    <a:pt x="1307" y="34"/>
                    <a:pt x="1307" y="17"/>
                  </a:cubicBezTo>
                  <a:lnTo>
                    <a:pt x="905" y="0"/>
                  </a:lnTo>
                  <a:close/>
                </a:path>
              </a:pathLst>
            </a:custGeom>
            <a:solidFill>
              <a:srgbClr val="B2A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24"/>
            <p:cNvSpPr/>
            <p:nvPr/>
          </p:nvSpPr>
          <p:spPr>
            <a:xfrm>
              <a:off x="1834200" y="1671775"/>
              <a:ext cx="63225" cy="31450"/>
            </a:xfrm>
            <a:custGeom>
              <a:avLst/>
              <a:gdLst/>
              <a:ahLst/>
              <a:cxnLst/>
              <a:rect l="l" t="t" r="r" b="b"/>
              <a:pathLst>
                <a:path w="2529" h="1258" extrusionOk="0">
                  <a:moveTo>
                    <a:pt x="202" y="0"/>
                  </a:moveTo>
                  <a:lnTo>
                    <a:pt x="1" y="251"/>
                  </a:lnTo>
                  <a:cubicBezTo>
                    <a:pt x="1161" y="1194"/>
                    <a:pt x="1920" y="1257"/>
                    <a:pt x="2101" y="1257"/>
                  </a:cubicBezTo>
                  <a:cubicBezTo>
                    <a:pt x="2129" y="1257"/>
                    <a:pt x="2143" y="1256"/>
                    <a:pt x="2143" y="1256"/>
                  </a:cubicBezTo>
                  <a:lnTo>
                    <a:pt x="2528" y="703"/>
                  </a:lnTo>
                  <a:cubicBezTo>
                    <a:pt x="2528" y="687"/>
                    <a:pt x="1122" y="737"/>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7" name="Google Shape;10717;p24"/>
            <p:cNvSpPr/>
            <p:nvPr/>
          </p:nvSpPr>
          <p:spPr>
            <a:xfrm>
              <a:off x="2230500" y="1402750"/>
              <a:ext cx="46475" cy="29125"/>
            </a:xfrm>
            <a:custGeom>
              <a:avLst/>
              <a:gdLst/>
              <a:ahLst/>
              <a:cxnLst/>
              <a:rect l="l" t="t" r="r" b="b"/>
              <a:pathLst>
                <a:path w="1859" h="1165" extrusionOk="0">
                  <a:moveTo>
                    <a:pt x="1040" y="191"/>
                  </a:moveTo>
                  <a:cubicBezTo>
                    <a:pt x="1211" y="191"/>
                    <a:pt x="1375" y="257"/>
                    <a:pt x="1473" y="367"/>
                  </a:cubicBezTo>
                  <a:cubicBezTo>
                    <a:pt x="1590" y="534"/>
                    <a:pt x="1507" y="768"/>
                    <a:pt x="1272" y="869"/>
                  </a:cubicBezTo>
                  <a:cubicBezTo>
                    <a:pt x="1185" y="904"/>
                    <a:pt x="1094" y="920"/>
                    <a:pt x="1006" y="920"/>
                  </a:cubicBezTo>
                  <a:cubicBezTo>
                    <a:pt x="840" y="920"/>
                    <a:pt x="685" y="861"/>
                    <a:pt x="586" y="752"/>
                  </a:cubicBezTo>
                  <a:cubicBezTo>
                    <a:pt x="436" y="584"/>
                    <a:pt x="519" y="350"/>
                    <a:pt x="770" y="249"/>
                  </a:cubicBezTo>
                  <a:cubicBezTo>
                    <a:pt x="857" y="209"/>
                    <a:pt x="950" y="191"/>
                    <a:pt x="1040" y="191"/>
                  </a:cubicBezTo>
                  <a:close/>
                  <a:moveTo>
                    <a:pt x="940" y="0"/>
                  </a:moveTo>
                  <a:cubicBezTo>
                    <a:pt x="798" y="0"/>
                    <a:pt x="653" y="26"/>
                    <a:pt x="519" y="82"/>
                  </a:cubicBezTo>
                  <a:cubicBezTo>
                    <a:pt x="134" y="249"/>
                    <a:pt x="0" y="601"/>
                    <a:pt x="235" y="869"/>
                  </a:cubicBezTo>
                  <a:cubicBezTo>
                    <a:pt x="395" y="1051"/>
                    <a:pt x="663" y="1164"/>
                    <a:pt x="946" y="1164"/>
                  </a:cubicBezTo>
                  <a:cubicBezTo>
                    <a:pt x="1077" y="1164"/>
                    <a:pt x="1212" y="1140"/>
                    <a:pt x="1339" y="1086"/>
                  </a:cubicBezTo>
                  <a:cubicBezTo>
                    <a:pt x="1741" y="919"/>
                    <a:pt x="1858" y="551"/>
                    <a:pt x="1641" y="283"/>
                  </a:cubicBezTo>
                  <a:cubicBezTo>
                    <a:pt x="1496" y="104"/>
                    <a:pt x="1224" y="0"/>
                    <a:pt x="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24"/>
            <p:cNvSpPr/>
            <p:nvPr/>
          </p:nvSpPr>
          <p:spPr>
            <a:xfrm>
              <a:off x="2255600" y="1583300"/>
              <a:ext cx="46475" cy="29000"/>
            </a:xfrm>
            <a:custGeom>
              <a:avLst/>
              <a:gdLst/>
              <a:ahLst/>
              <a:cxnLst/>
              <a:rect l="l" t="t" r="r" b="b"/>
              <a:pathLst>
                <a:path w="1859" h="1160" extrusionOk="0">
                  <a:moveTo>
                    <a:pt x="1024" y="190"/>
                  </a:moveTo>
                  <a:cubicBezTo>
                    <a:pt x="1194" y="190"/>
                    <a:pt x="1353" y="250"/>
                    <a:pt x="1440" y="359"/>
                  </a:cubicBezTo>
                  <a:cubicBezTo>
                    <a:pt x="1591" y="526"/>
                    <a:pt x="1507" y="761"/>
                    <a:pt x="1256" y="861"/>
                  </a:cubicBezTo>
                  <a:cubicBezTo>
                    <a:pt x="1169" y="902"/>
                    <a:pt x="1079" y="920"/>
                    <a:pt x="991" y="920"/>
                  </a:cubicBezTo>
                  <a:cubicBezTo>
                    <a:pt x="824" y="920"/>
                    <a:pt x="668" y="854"/>
                    <a:pt x="570" y="744"/>
                  </a:cubicBezTo>
                  <a:cubicBezTo>
                    <a:pt x="419" y="577"/>
                    <a:pt x="503" y="342"/>
                    <a:pt x="754" y="242"/>
                  </a:cubicBezTo>
                  <a:cubicBezTo>
                    <a:pt x="841" y="207"/>
                    <a:pt x="934" y="190"/>
                    <a:pt x="1024" y="190"/>
                  </a:cubicBezTo>
                  <a:close/>
                  <a:moveTo>
                    <a:pt x="929" y="0"/>
                  </a:moveTo>
                  <a:cubicBezTo>
                    <a:pt x="789" y="0"/>
                    <a:pt x="648" y="24"/>
                    <a:pt x="520" y="74"/>
                  </a:cubicBezTo>
                  <a:cubicBezTo>
                    <a:pt x="135" y="242"/>
                    <a:pt x="1" y="593"/>
                    <a:pt x="235" y="861"/>
                  </a:cubicBezTo>
                  <a:cubicBezTo>
                    <a:pt x="392" y="1052"/>
                    <a:pt x="655" y="1160"/>
                    <a:pt x="932" y="1160"/>
                  </a:cubicBezTo>
                  <a:cubicBezTo>
                    <a:pt x="1068" y="1160"/>
                    <a:pt x="1207" y="1134"/>
                    <a:pt x="1340" y="1079"/>
                  </a:cubicBezTo>
                  <a:cubicBezTo>
                    <a:pt x="1741" y="911"/>
                    <a:pt x="1859" y="560"/>
                    <a:pt x="1641" y="275"/>
                  </a:cubicBezTo>
                  <a:cubicBezTo>
                    <a:pt x="1485" y="97"/>
                    <a:pt x="121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9" name="Google Shape;10719;p24"/>
            <p:cNvSpPr/>
            <p:nvPr/>
          </p:nvSpPr>
          <p:spPr>
            <a:xfrm>
              <a:off x="1904100" y="1625425"/>
              <a:ext cx="46050" cy="28350"/>
            </a:xfrm>
            <a:custGeom>
              <a:avLst/>
              <a:gdLst/>
              <a:ahLst/>
              <a:cxnLst/>
              <a:rect l="l" t="t" r="r" b="b"/>
              <a:pathLst>
                <a:path w="1842" h="1134" extrusionOk="0">
                  <a:moveTo>
                    <a:pt x="1116" y="167"/>
                  </a:moveTo>
                  <a:cubicBezTo>
                    <a:pt x="1257" y="167"/>
                    <a:pt x="1388" y="210"/>
                    <a:pt x="1456" y="298"/>
                  </a:cubicBezTo>
                  <a:cubicBezTo>
                    <a:pt x="1590" y="432"/>
                    <a:pt x="1523" y="649"/>
                    <a:pt x="1306" y="766"/>
                  </a:cubicBezTo>
                  <a:cubicBezTo>
                    <a:pt x="1203" y="825"/>
                    <a:pt x="1081" y="852"/>
                    <a:pt x="965" y="852"/>
                  </a:cubicBezTo>
                  <a:cubicBezTo>
                    <a:pt x="817" y="852"/>
                    <a:pt x="678" y="808"/>
                    <a:pt x="603" y="733"/>
                  </a:cubicBezTo>
                  <a:cubicBezTo>
                    <a:pt x="486" y="565"/>
                    <a:pt x="569" y="348"/>
                    <a:pt x="820" y="231"/>
                  </a:cubicBezTo>
                  <a:cubicBezTo>
                    <a:pt x="911" y="189"/>
                    <a:pt x="1016" y="167"/>
                    <a:pt x="1116" y="167"/>
                  </a:cubicBezTo>
                  <a:close/>
                  <a:moveTo>
                    <a:pt x="1035" y="1"/>
                  </a:moveTo>
                  <a:cubicBezTo>
                    <a:pt x="883" y="1"/>
                    <a:pt x="725" y="30"/>
                    <a:pt x="586" y="97"/>
                  </a:cubicBezTo>
                  <a:cubicBezTo>
                    <a:pt x="184" y="281"/>
                    <a:pt x="0" y="649"/>
                    <a:pt x="235" y="917"/>
                  </a:cubicBezTo>
                  <a:cubicBezTo>
                    <a:pt x="362" y="1062"/>
                    <a:pt x="573" y="1134"/>
                    <a:pt x="804" y="1134"/>
                  </a:cubicBezTo>
                  <a:cubicBezTo>
                    <a:pt x="998" y="1134"/>
                    <a:pt x="1206" y="1083"/>
                    <a:pt x="1390" y="984"/>
                  </a:cubicBezTo>
                  <a:cubicBezTo>
                    <a:pt x="1741" y="766"/>
                    <a:pt x="1841" y="415"/>
                    <a:pt x="1607" y="180"/>
                  </a:cubicBezTo>
                  <a:cubicBezTo>
                    <a:pt x="1486" y="69"/>
                    <a:pt x="126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0" name="Google Shape;10720;p24"/>
            <p:cNvSpPr/>
            <p:nvPr/>
          </p:nvSpPr>
          <p:spPr>
            <a:xfrm>
              <a:off x="1715775" y="1454800"/>
              <a:ext cx="36850" cy="26625"/>
            </a:xfrm>
            <a:custGeom>
              <a:avLst/>
              <a:gdLst/>
              <a:ahLst/>
              <a:cxnLst/>
              <a:rect l="l" t="t" r="r" b="b"/>
              <a:pathLst>
                <a:path w="1474" h="1065" extrusionOk="0">
                  <a:moveTo>
                    <a:pt x="622" y="100"/>
                  </a:moveTo>
                  <a:cubicBezTo>
                    <a:pt x="769" y="100"/>
                    <a:pt x="919" y="166"/>
                    <a:pt x="1005" y="277"/>
                  </a:cubicBezTo>
                  <a:cubicBezTo>
                    <a:pt x="1139" y="444"/>
                    <a:pt x="1089" y="628"/>
                    <a:pt x="905" y="712"/>
                  </a:cubicBezTo>
                  <a:cubicBezTo>
                    <a:pt x="855" y="734"/>
                    <a:pt x="801" y="745"/>
                    <a:pt x="746" y="745"/>
                  </a:cubicBezTo>
                  <a:cubicBezTo>
                    <a:pt x="595" y="745"/>
                    <a:pt x="434" y="667"/>
                    <a:pt x="336" y="544"/>
                  </a:cubicBezTo>
                  <a:cubicBezTo>
                    <a:pt x="235" y="394"/>
                    <a:pt x="302" y="210"/>
                    <a:pt x="470" y="126"/>
                  </a:cubicBezTo>
                  <a:cubicBezTo>
                    <a:pt x="518" y="108"/>
                    <a:pt x="570" y="100"/>
                    <a:pt x="622" y="100"/>
                  </a:cubicBezTo>
                  <a:close/>
                  <a:moveTo>
                    <a:pt x="652" y="1"/>
                  </a:moveTo>
                  <a:cubicBezTo>
                    <a:pt x="566" y="1"/>
                    <a:pt x="481" y="14"/>
                    <a:pt x="403" y="42"/>
                  </a:cubicBezTo>
                  <a:cubicBezTo>
                    <a:pt x="101" y="143"/>
                    <a:pt x="1" y="444"/>
                    <a:pt x="168" y="712"/>
                  </a:cubicBezTo>
                  <a:cubicBezTo>
                    <a:pt x="304" y="934"/>
                    <a:pt x="567" y="1065"/>
                    <a:pt x="830" y="1065"/>
                  </a:cubicBezTo>
                  <a:cubicBezTo>
                    <a:pt x="924" y="1065"/>
                    <a:pt x="1018" y="1048"/>
                    <a:pt x="1106" y="1013"/>
                  </a:cubicBezTo>
                  <a:cubicBezTo>
                    <a:pt x="1424" y="862"/>
                    <a:pt x="1474" y="528"/>
                    <a:pt x="1256" y="277"/>
                  </a:cubicBezTo>
                  <a:cubicBezTo>
                    <a:pt x="1111" y="95"/>
                    <a:pt x="87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1" name="Google Shape;10721;p24"/>
            <p:cNvSpPr/>
            <p:nvPr/>
          </p:nvSpPr>
          <p:spPr>
            <a:xfrm>
              <a:off x="1952225" y="1364175"/>
              <a:ext cx="44375" cy="25450"/>
            </a:xfrm>
            <a:custGeom>
              <a:avLst/>
              <a:gdLst/>
              <a:ahLst/>
              <a:cxnLst/>
              <a:rect l="l" t="t" r="r" b="b"/>
              <a:pathLst>
                <a:path w="1775" h="1018" extrusionOk="0">
                  <a:moveTo>
                    <a:pt x="726" y="113"/>
                  </a:moveTo>
                  <a:cubicBezTo>
                    <a:pt x="921" y="113"/>
                    <a:pt x="1169" y="222"/>
                    <a:pt x="1272" y="370"/>
                  </a:cubicBezTo>
                  <a:cubicBezTo>
                    <a:pt x="1406" y="554"/>
                    <a:pt x="1339" y="721"/>
                    <a:pt x="1088" y="738"/>
                  </a:cubicBezTo>
                  <a:cubicBezTo>
                    <a:pt x="1052" y="745"/>
                    <a:pt x="1015" y="749"/>
                    <a:pt x="977" y="749"/>
                  </a:cubicBezTo>
                  <a:cubicBezTo>
                    <a:pt x="754" y="749"/>
                    <a:pt x="519" y="628"/>
                    <a:pt x="419" y="470"/>
                  </a:cubicBezTo>
                  <a:cubicBezTo>
                    <a:pt x="301" y="303"/>
                    <a:pt x="402" y="152"/>
                    <a:pt x="653" y="119"/>
                  </a:cubicBezTo>
                  <a:cubicBezTo>
                    <a:pt x="676" y="115"/>
                    <a:pt x="701" y="113"/>
                    <a:pt x="726" y="113"/>
                  </a:cubicBezTo>
                  <a:close/>
                  <a:moveTo>
                    <a:pt x="573" y="0"/>
                  </a:moveTo>
                  <a:cubicBezTo>
                    <a:pt x="555" y="0"/>
                    <a:pt x="537" y="1"/>
                    <a:pt x="519" y="1"/>
                  </a:cubicBezTo>
                  <a:cubicBezTo>
                    <a:pt x="168" y="52"/>
                    <a:pt x="0" y="286"/>
                    <a:pt x="168" y="554"/>
                  </a:cubicBezTo>
                  <a:cubicBezTo>
                    <a:pt x="330" y="805"/>
                    <a:pt x="741" y="1017"/>
                    <a:pt x="1123" y="1017"/>
                  </a:cubicBezTo>
                  <a:cubicBezTo>
                    <a:pt x="1173" y="1017"/>
                    <a:pt x="1223" y="1014"/>
                    <a:pt x="1272" y="1006"/>
                  </a:cubicBezTo>
                  <a:cubicBezTo>
                    <a:pt x="1674" y="972"/>
                    <a:pt x="1774" y="671"/>
                    <a:pt x="1557" y="403"/>
                  </a:cubicBezTo>
                  <a:cubicBezTo>
                    <a:pt x="1349" y="164"/>
                    <a:pt x="944"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2" name="Google Shape;10722;p24"/>
            <p:cNvSpPr/>
            <p:nvPr/>
          </p:nvSpPr>
          <p:spPr>
            <a:xfrm>
              <a:off x="1782325" y="1477100"/>
              <a:ext cx="98775" cy="60375"/>
            </a:xfrm>
            <a:custGeom>
              <a:avLst/>
              <a:gdLst/>
              <a:ahLst/>
              <a:cxnLst/>
              <a:rect l="l" t="t" r="r" b="b"/>
              <a:pathLst>
                <a:path w="3951" h="2415" extrusionOk="0">
                  <a:moveTo>
                    <a:pt x="1951" y="152"/>
                  </a:moveTo>
                  <a:cubicBezTo>
                    <a:pt x="1993" y="152"/>
                    <a:pt x="2034" y="153"/>
                    <a:pt x="2076" y="155"/>
                  </a:cubicBezTo>
                  <a:cubicBezTo>
                    <a:pt x="2294" y="171"/>
                    <a:pt x="2528" y="221"/>
                    <a:pt x="2712" y="288"/>
                  </a:cubicBezTo>
                  <a:cubicBezTo>
                    <a:pt x="2494" y="221"/>
                    <a:pt x="2243" y="205"/>
                    <a:pt x="1959" y="205"/>
                  </a:cubicBezTo>
                  <a:cubicBezTo>
                    <a:pt x="1524" y="205"/>
                    <a:pt x="1122" y="288"/>
                    <a:pt x="821" y="406"/>
                  </a:cubicBezTo>
                  <a:cubicBezTo>
                    <a:pt x="1097" y="237"/>
                    <a:pt x="1499" y="152"/>
                    <a:pt x="1951" y="152"/>
                  </a:cubicBezTo>
                  <a:close/>
                  <a:moveTo>
                    <a:pt x="2016" y="338"/>
                  </a:moveTo>
                  <a:cubicBezTo>
                    <a:pt x="2828" y="338"/>
                    <a:pt x="3501" y="684"/>
                    <a:pt x="3599" y="1142"/>
                  </a:cubicBezTo>
                  <a:lnTo>
                    <a:pt x="3599" y="1176"/>
                  </a:lnTo>
                  <a:cubicBezTo>
                    <a:pt x="3536" y="1677"/>
                    <a:pt x="2857" y="2017"/>
                    <a:pt x="2029" y="2017"/>
                  </a:cubicBezTo>
                  <a:cubicBezTo>
                    <a:pt x="1973" y="2017"/>
                    <a:pt x="1916" y="2016"/>
                    <a:pt x="1858" y="2012"/>
                  </a:cubicBezTo>
                  <a:cubicBezTo>
                    <a:pt x="1072" y="1979"/>
                    <a:pt x="436" y="1628"/>
                    <a:pt x="335" y="1176"/>
                  </a:cubicBezTo>
                  <a:cubicBezTo>
                    <a:pt x="419" y="707"/>
                    <a:pt x="1105" y="339"/>
                    <a:pt x="1959" y="339"/>
                  </a:cubicBezTo>
                  <a:cubicBezTo>
                    <a:pt x="1978" y="338"/>
                    <a:pt x="1997" y="338"/>
                    <a:pt x="2016" y="338"/>
                  </a:cubicBezTo>
                  <a:close/>
                  <a:moveTo>
                    <a:pt x="1911" y="0"/>
                  </a:moveTo>
                  <a:cubicBezTo>
                    <a:pt x="896" y="0"/>
                    <a:pt x="64" y="436"/>
                    <a:pt x="0" y="1008"/>
                  </a:cubicBezTo>
                  <a:cubicBezTo>
                    <a:pt x="0" y="1075"/>
                    <a:pt x="0" y="1159"/>
                    <a:pt x="17" y="1226"/>
                  </a:cubicBezTo>
                  <a:lnTo>
                    <a:pt x="17" y="1309"/>
                  </a:lnTo>
                  <a:cubicBezTo>
                    <a:pt x="17" y="1912"/>
                    <a:pt x="904" y="2414"/>
                    <a:pt x="1992" y="2414"/>
                  </a:cubicBezTo>
                  <a:cubicBezTo>
                    <a:pt x="3080" y="2414"/>
                    <a:pt x="3951" y="1912"/>
                    <a:pt x="3951" y="1309"/>
                  </a:cubicBezTo>
                  <a:cubicBezTo>
                    <a:pt x="3934" y="1243"/>
                    <a:pt x="3917" y="1176"/>
                    <a:pt x="3917" y="1142"/>
                  </a:cubicBezTo>
                  <a:cubicBezTo>
                    <a:pt x="3884" y="556"/>
                    <a:pt x="3097" y="71"/>
                    <a:pt x="2076" y="4"/>
                  </a:cubicBezTo>
                  <a:cubicBezTo>
                    <a:pt x="2021" y="1"/>
                    <a:pt x="1966" y="0"/>
                    <a:pt x="1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24"/>
            <p:cNvSpPr/>
            <p:nvPr/>
          </p:nvSpPr>
          <p:spPr>
            <a:xfrm>
              <a:off x="1781900" y="1477175"/>
              <a:ext cx="98375" cy="55700"/>
            </a:xfrm>
            <a:custGeom>
              <a:avLst/>
              <a:gdLst/>
              <a:ahLst/>
              <a:cxnLst/>
              <a:rect l="l" t="t" r="r" b="b"/>
              <a:pathLst>
                <a:path w="3935" h="2228" extrusionOk="0">
                  <a:moveTo>
                    <a:pt x="1959" y="135"/>
                  </a:moveTo>
                  <a:cubicBezTo>
                    <a:pt x="2863" y="135"/>
                    <a:pt x="3616" y="553"/>
                    <a:pt x="3616" y="1072"/>
                  </a:cubicBezTo>
                  <a:cubicBezTo>
                    <a:pt x="3616" y="1591"/>
                    <a:pt x="2880" y="2009"/>
                    <a:pt x="1959" y="2009"/>
                  </a:cubicBezTo>
                  <a:cubicBezTo>
                    <a:pt x="1055" y="2009"/>
                    <a:pt x="302" y="1591"/>
                    <a:pt x="302" y="1072"/>
                  </a:cubicBezTo>
                  <a:cubicBezTo>
                    <a:pt x="302" y="553"/>
                    <a:pt x="1038" y="135"/>
                    <a:pt x="1959" y="135"/>
                  </a:cubicBezTo>
                  <a:close/>
                  <a:moveTo>
                    <a:pt x="1959" y="1"/>
                  </a:moveTo>
                  <a:cubicBezTo>
                    <a:pt x="871" y="1"/>
                    <a:pt x="1" y="503"/>
                    <a:pt x="1" y="1122"/>
                  </a:cubicBezTo>
                  <a:cubicBezTo>
                    <a:pt x="1" y="1725"/>
                    <a:pt x="871" y="2227"/>
                    <a:pt x="1959" y="2227"/>
                  </a:cubicBezTo>
                  <a:cubicBezTo>
                    <a:pt x="3047" y="2227"/>
                    <a:pt x="3934" y="1725"/>
                    <a:pt x="3934" y="1122"/>
                  </a:cubicBezTo>
                  <a:cubicBezTo>
                    <a:pt x="3901" y="486"/>
                    <a:pt x="3030"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24"/>
            <p:cNvSpPr/>
            <p:nvPr/>
          </p:nvSpPr>
          <p:spPr>
            <a:xfrm>
              <a:off x="1779800" y="1472425"/>
              <a:ext cx="100875" cy="55925"/>
            </a:xfrm>
            <a:custGeom>
              <a:avLst/>
              <a:gdLst/>
              <a:ahLst/>
              <a:cxnLst/>
              <a:rect l="l" t="t" r="r" b="b"/>
              <a:pathLst>
                <a:path w="4035" h="2237" extrusionOk="0">
                  <a:moveTo>
                    <a:pt x="1962" y="153"/>
                  </a:moveTo>
                  <a:cubicBezTo>
                    <a:pt x="2017" y="153"/>
                    <a:pt x="2071" y="154"/>
                    <a:pt x="2127" y="157"/>
                  </a:cubicBezTo>
                  <a:cubicBezTo>
                    <a:pt x="3031" y="191"/>
                    <a:pt x="3717" y="660"/>
                    <a:pt x="3667" y="1178"/>
                  </a:cubicBezTo>
                  <a:cubicBezTo>
                    <a:pt x="3635" y="1651"/>
                    <a:pt x="2951" y="2020"/>
                    <a:pt x="2104" y="2020"/>
                  </a:cubicBezTo>
                  <a:cubicBezTo>
                    <a:pt x="2051" y="2020"/>
                    <a:pt x="1997" y="2018"/>
                    <a:pt x="1943" y="2015"/>
                  </a:cubicBezTo>
                  <a:cubicBezTo>
                    <a:pt x="1039" y="1982"/>
                    <a:pt x="352" y="1513"/>
                    <a:pt x="386" y="994"/>
                  </a:cubicBezTo>
                  <a:cubicBezTo>
                    <a:pt x="449" y="507"/>
                    <a:pt x="1131" y="153"/>
                    <a:pt x="1962" y="153"/>
                  </a:cubicBezTo>
                  <a:close/>
                  <a:moveTo>
                    <a:pt x="1920" y="0"/>
                  </a:moveTo>
                  <a:cubicBezTo>
                    <a:pt x="924" y="0"/>
                    <a:pt x="114" y="447"/>
                    <a:pt x="51" y="1011"/>
                  </a:cubicBezTo>
                  <a:cubicBezTo>
                    <a:pt x="1" y="1614"/>
                    <a:pt x="804" y="2166"/>
                    <a:pt x="1892" y="2233"/>
                  </a:cubicBezTo>
                  <a:cubicBezTo>
                    <a:pt x="1948" y="2236"/>
                    <a:pt x="2003" y="2237"/>
                    <a:pt x="2057" y="2237"/>
                  </a:cubicBezTo>
                  <a:cubicBezTo>
                    <a:pt x="3072" y="2237"/>
                    <a:pt x="3904" y="1801"/>
                    <a:pt x="3968" y="1229"/>
                  </a:cubicBezTo>
                  <a:cubicBezTo>
                    <a:pt x="4035" y="609"/>
                    <a:pt x="3215" y="74"/>
                    <a:pt x="2127" y="7"/>
                  </a:cubicBezTo>
                  <a:cubicBezTo>
                    <a:pt x="2057" y="2"/>
                    <a:pt x="1988" y="0"/>
                    <a:pt x="1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5" name="Google Shape;10725;p24"/>
            <p:cNvSpPr/>
            <p:nvPr/>
          </p:nvSpPr>
          <p:spPr>
            <a:xfrm>
              <a:off x="1927100" y="1545725"/>
              <a:ext cx="103825" cy="63475"/>
            </a:xfrm>
            <a:custGeom>
              <a:avLst/>
              <a:gdLst/>
              <a:ahLst/>
              <a:cxnLst/>
              <a:rect l="l" t="t" r="r" b="b"/>
              <a:pathLst>
                <a:path w="4153" h="2539" extrusionOk="0">
                  <a:moveTo>
                    <a:pt x="2381" y="149"/>
                  </a:moveTo>
                  <a:cubicBezTo>
                    <a:pt x="2432" y="149"/>
                    <a:pt x="2481" y="151"/>
                    <a:pt x="2528" y="155"/>
                  </a:cubicBezTo>
                  <a:cubicBezTo>
                    <a:pt x="2294" y="171"/>
                    <a:pt x="2026" y="222"/>
                    <a:pt x="1775" y="272"/>
                  </a:cubicBezTo>
                  <a:cubicBezTo>
                    <a:pt x="1357" y="406"/>
                    <a:pt x="1005" y="590"/>
                    <a:pt x="737" y="807"/>
                  </a:cubicBezTo>
                  <a:cubicBezTo>
                    <a:pt x="988" y="556"/>
                    <a:pt x="1407" y="322"/>
                    <a:pt x="1859" y="222"/>
                  </a:cubicBezTo>
                  <a:cubicBezTo>
                    <a:pt x="2038" y="170"/>
                    <a:pt x="2217" y="149"/>
                    <a:pt x="2381" y="149"/>
                  </a:cubicBezTo>
                  <a:close/>
                  <a:moveTo>
                    <a:pt x="2593" y="295"/>
                  </a:moveTo>
                  <a:cubicBezTo>
                    <a:pt x="3076" y="295"/>
                    <a:pt x="3469" y="452"/>
                    <a:pt x="3616" y="724"/>
                  </a:cubicBezTo>
                  <a:cubicBezTo>
                    <a:pt x="3616" y="740"/>
                    <a:pt x="3616" y="740"/>
                    <a:pt x="3633" y="757"/>
                  </a:cubicBezTo>
                  <a:cubicBezTo>
                    <a:pt x="3734" y="1259"/>
                    <a:pt x="3097" y="1845"/>
                    <a:pt x="2210" y="2063"/>
                  </a:cubicBezTo>
                  <a:cubicBezTo>
                    <a:pt x="1999" y="2113"/>
                    <a:pt x="1793" y="2137"/>
                    <a:pt x="1600" y="2137"/>
                  </a:cubicBezTo>
                  <a:cubicBezTo>
                    <a:pt x="1091" y="2137"/>
                    <a:pt x="678" y="1969"/>
                    <a:pt x="520" y="1678"/>
                  </a:cubicBezTo>
                  <a:cubicBezTo>
                    <a:pt x="453" y="1192"/>
                    <a:pt x="1039" y="657"/>
                    <a:pt x="1859" y="406"/>
                  </a:cubicBezTo>
                  <a:cubicBezTo>
                    <a:pt x="2113" y="330"/>
                    <a:pt x="2363" y="295"/>
                    <a:pt x="2593" y="295"/>
                  </a:cubicBezTo>
                  <a:close/>
                  <a:moveTo>
                    <a:pt x="2562" y="0"/>
                  </a:moveTo>
                  <a:cubicBezTo>
                    <a:pt x="2329" y="0"/>
                    <a:pt x="2080" y="28"/>
                    <a:pt x="1825" y="88"/>
                  </a:cubicBezTo>
                  <a:cubicBezTo>
                    <a:pt x="771" y="339"/>
                    <a:pt x="1" y="1025"/>
                    <a:pt x="101" y="1611"/>
                  </a:cubicBezTo>
                  <a:lnTo>
                    <a:pt x="168" y="1812"/>
                  </a:lnTo>
                  <a:cubicBezTo>
                    <a:pt x="168" y="1828"/>
                    <a:pt x="168" y="1845"/>
                    <a:pt x="185" y="1895"/>
                  </a:cubicBezTo>
                  <a:cubicBezTo>
                    <a:pt x="303" y="2309"/>
                    <a:pt x="829" y="2539"/>
                    <a:pt x="1498" y="2539"/>
                  </a:cubicBezTo>
                  <a:cubicBezTo>
                    <a:pt x="1778" y="2539"/>
                    <a:pt x="2083" y="2498"/>
                    <a:pt x="2394" y="2414"/>
                  </a:cubicBezTo>
                  <a:cubicBezTo>
                    <a:pt x="3449" y="2113"/>
                    <a:pt x="4152" y="1393"/>
                    <a:pt x="3985" y="807"/>
                  </a:cubicBezTo>
                  <a:cubicBezTo>
                    <a:pt x="3951" y="757"/>
                    <a:pt x="3934" y="690"/>
                    <a:pt x="3918" y="657"/>
                  </a:cubicBezTo>
                  <a:cubicBezTo>
                    <a:pt x="3793" y="244"/>
                    <a:pt x="3248" y="0"/>
                    <a:pt x="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6" name="Google Shape;10726;p24"/>
            <p:cNvSpPr/>
            <p:nvPr/>
          </p:nvSpPr>
          <p:spPr>
            <a:xfrm>
              <a:off x="1924600" y="1545300"/>
              <a:ext cx="102550" cy="59725"/>
            </a:xfrm>
            <a:custGeom>
              <a:avLst/>
              <a:gdLst/>
              <a:ahLst/>
              <a:cxnLst/>
              <a:rect l="l" t="t" r="r" b="b"/>
              <a:pathLst>
                <a:path w="4102" h="2389" extrusionOk="0">
                  <a:moveTo>
                    <a:pt x="2537" y="144"/>
                  </a:moveTo>
                  <a:cubicBezTo>
                    <a:pt x="3086" y="144"/>
                    <a:pt x="3511" y="339"/>
                    <a:pt x="3616" y="691"/>
                  </a:cubicBezTo>
                  <a:cubicBezTo>
                    <a:pt x="3767" y="1193"/>
                    <a:pt x="3181" y="1795"/>
                    <a:pt x="2294" y="2046"/>
                  </a:cubicBezTo>
                  <a:cubicBezTo>
                    <a:pt x="2032" y="2122"/>
                    <a:pt x="1775" y="2158"/>
                    <a:pt x="1539" y="2158"/>
                  </a:cubicBezTo>
                  <a:cubicBezTo>
                    <a:pt x="991" y="2158"/>
                    <a:pt x="558" y="1962"/>
                    <a:pt x="452" y="1611"/>
                  </a:cubicBezTo>
                  <a:cubicBezTo>
                    <a:pt x="318" y="1109"/>
                    <a:pt x="904" y="506"/>
                    <a:pt x="1775" y="255"/>
                  </a:cubicBezTo>
                  <a:cubicBezTo>
                    <a:pt x="2041" y="180"/>
                    <a:pt x="2301" y="144"/>
                    <a:pt x="2537" y="144"/>
                  </a:cubicBezTo>
                  <a:close/>
                  <a:moveTo>
                    <a:pt x="2592" y="1"/>
                  </a:moveTo>
                  <a:cubicBezTo>
                    <a:pt x="2324" y="1"/>
                    <a:pt x="2035" y="40"/>
                    <a:pt x="1741" y="121"/>
                  </a:cubicBezTo>
                  <a:cubicBezTo>
                    <a:pt x="687" y="423"/>
                    <a:pt x="0" y="1159"/>
                    <a:pt x="168" y="1745"/>
                  </a:cubicBezTo>
                  <a:cubicBezTo>
                    <a:pt x="286" y="2158"/>
                    <a:pt x="812" y="2388"/>
                    <a:pt x="1475" y="2388"/>
                  </a:cubicBezTo>
                  <a:cubicBezTo>
                    <a:pt x="1753" y="2388"/>
                    <a:pt x="2054" y="2348"/>
                    <a:pt x="2361" y="2264"/>
                  </a:cubicBezTo>
                  <a:cubicBezTo>
                    <a:pt x="3415" y="1963"/>
                    <a:pt x="4101" y="1243"/>
                    <a:pt x="3934" y="657"/>
                  </a:cubicBezTo>
                  <a:cubicBezTo>
                    <a:pt x="3791" y="240"/>
                    <a:pt x="3257" y="1"/>
                    <a:pt x="2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7" name="Google Shape;10727;p24"/>
            <p:cNvSpPr/>
            <p:nvPr/>
          </p:nvSpPr>
          <p:spPr>
            <a:xfrm>
              <a:off x="1923350" y="1541550"/>
              <a:ext cx="101275" cy="58825"/>
            </a:xfrm>
            <a:custGeom>
              <a:avLst/>
              <a:gdLst/>
              <a:ahLst/>
              <a:cxnLst/>
              <a:rect l="l" t="t" r="r" b="b"/>
              <a:pathLst>
                <a:path w="4051" h="2353" extrusionOk="0">
                  <a:moveTo>
                    <a:pt x="2496" y="142"/>
                  </a:moveTo>
                  <a:cubicBezTo>
                    <a:pt x="3097" y="142"/>
                    <a:pt x="3569" y="378"/>
                    <a:pt x="3632" y="757"/>
                  </a:cubicBezTo>
                  <a:cubicBezTo>
                    <a:pt x="3733" y="1276"/>
                    <a:pt x="3080" y="1862"/>
                    <a:pt x="2210" y="2062"/>
                  </a:cubicBezTo>
                  <a:cubicBezTo>
                    <a:pt x="2002" y="2110"/>
                    <a:pt x="1799" y="2132"/>
                    <a:pt x="1610" y="2132"/>
                  </a:cubicBezTo>
                  <a:cubicBezTo>
                    <a:pt x="991" y="2132"/>
                    <a:pt x="512" y="1895"/>
                    <a:pt x="435" y="1510"/>
                  </a:cubicBezTo>
                  <a:cubicBezTo>
                    <a:pt x="352" y="1008"/>
                    <a:pt x="988" y="422"/>
                    <a:pt x="1875" y="221"/>
                  </a:cubicBezTo>
                  <a:cubicBezTo>
                    <a:pt x="2089" y="168"/>
                    <a:pt x="2299" y="142"/>
                    <a:pt x="2496" y="142"/>
                  </a:cubicBezTo>
                  <a:close/>
                  <a:moveTo>
                    <a:pt x="2542" y="1"/>
                  </a:moveTo>
                  <a:cubicBezTo>
                    <a:pt x="2315" y="1"/>
                    <a:pt x="2073" y="28"/>
                    <a:pt x="1825" y="87"/>
                  </a:cubicBezTo>
                  <a:cubicBezTo>
                    <a:pt x="787" y="338"/>
                    <a:pt x="0" y="1025"/>
                    <a:pt x="117" y="1611"/>
                  </a:cubicBezTo>
                  <a:cubicBezTo>
                    <a:pt x="194" y="2068"/>
                    <a:pt x="753" y="2352"/>
                    <a:pt x="1487" y="2352"/>
                  </a:cubicBezTo>
                  <a:cubicBezTo>
                    <a:pt x="1719" y="2352"/>
                    <a:pt x="1969" y="2324"/>
                    <a:pt x="2226" y="2263"/>
                  </a:cubicBezTo>
                  <a:cubicBezTo>
                    <a:pt x="3264" y="2012"/>
                    <a:pt x="4051" y="1326"/>
                    <a:pt x="3934" y="740"/>
                  </a:cubicBezTo>
                  <a:cubicBezTo>
                    <a:pt x="3857" y="292"/>
                    <a:pt x="3281" y="1"/>
                    <a:pt x="2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8" name="Google Shape;10728;p24"/>
            <p:cNvSpPr/>
            <p:nvPr/>
          </p:nvSpPr>
          <p:spPr>
            <a:xfrm>
              <a:off x="2166975" y="1523200"/>
              <a:ext cx="86975" cy="61200"/>
            </a:xfrm>
            <a:custGeom>
              <a:avLst/>
              <a:gdLst/>
              <a:ahLst/>
              <a:cxnLst/>
              <a:rect l="l" t="t" r="r" b="b"/>
              <a:pathLst>
                <a:path w="3479" h="2448" extrusionOk="0">
                  <a:moveTo>
                    <a:pt x="1939" y="152"/>
                  </a:moveTo>
                  <a:cubicBezTo>
                    <a:pt x="2123" y="152"/>
                    <a:pt x="2340" y="168"/>
                    <a:pt x="2508" y="219"/>
                  </a:cubicBezTo>
                  <a:cubicBezTo>
                    <a:pt x="2388" y="191"/>
                    <a:pt x="2273" y="179"/>
                    <a:pt x="2153" y="179"/>
                  </a:cubicBezTo>
                  <a:cubicBezTo>
                    <a:pt x="2054" y="179"/>
                    <a:pt x="1951" y="187"/>
                    <a:pt x="1838" y="202"/>
                  </a:cubicBezTo>
                  <a:cubicBezTo>
                    <a:pt x="1453" y="235"/>
                    <a:pt x="1102" y="336"/>
                    <a:pt x="801" y="503"/>
                  </a:cubicBezTo>
                  <a:cubicBezTo>
                    <a:pt x="1102" y="302"/>
                    <a:pt x="1504" y="168"/>
                    <a:pt x="1939" y="152"/>
                  </a:cubicBezTo>
                  <a:close/>
                  <a:moveTo>
                    <a:pt x="2075" y="322"/>
                  </a:moveTo>
                  <a:cubicBezTo>
                    <a:pt x="2680" y="322"/>
                    <a:pt x="3137" y="604"/>
                    <a:pt x="3211" y="1005"/>
                  </a:cubicBezTo>
                  <a:lnTo>
                    <a:pt x="3211" y="1056"/>
                  </a:lnTo>
                  <a:cubicBezTo>
                    <a:pt x="3127" y="1575"/>
                    <a:pt x="2424" y="2010"/>
                    <a:pt x="1637" y="2060"/>
                  </a:cubicBezTo>
                  <a:cubicBezTo>
                    <a:pt x="1618" y="2060"/>
                    <a:pt x="1599" y="2061"/>
                    <a:pt x="1580" y="2061"/>
                  </a:cubicBezTo>
                  <a:cubicBezTo>
                    <a:pt x="923" y="2061"/>
                    <a:pt x="430" y="1780"/>
                    <a:pt x="365" y="1340"/>
                  </a:cubicBezTo>
                  <a:cubicBezTo>
                    <a:pt x="449" y="872"/>
                    <a:pt x="1102" y="420"/>
                    <a:pt x="1838" y="336"/>
                  </a:cubicBezTo>
                  <a:cubicBezTo>
                    <a:pt x="1919" y="326"/>
                    <a:pt x="1998" y="322"/>
                    <a:pt x="2075" y="322"/>
                  </a:cubicBezTo>
                  <a:close/>
                  <a:moveTo>
                    <a:pt x="1989" y="1"/>
                  </a:moveTo>
                  <a:cubicBezTo>
                    <a:pt x="1972" y="1"/>
                    <a:pt x="1956" y="1"/>
                    <a:pt x="1939" y="1"/>
                  </a:cubicBezTo>
                  <a:cubicBezTo>
                    <a:pt x="985" y="51"/>
                    <a:pt x="148" y="570"/>
                    <a:pt x="47" y="1206"/>
                  </a:cubicBezTo>
                  <a:cubicBezTo>
                    <a:pt x="31" y="1257"/>
                    <a:pt x="31" y="1340"/>
                    <a:pt x="47" y="1407"/>
                  </a:cubicBezTo>
                  <a:cubicBezTo>
                    <a:pt x="47" y="1424"/>
                    <a:pt x="47" y="1474"/>
                    <a:pt x="31" y="1491"/>
                  </a:cubicBezTo>
                  <a:cubicBezTo>
                    <a:pt x="1" y="2055"/>
                    <a:pt x="564" y="2448"/>
                    <a:pt x="1368" y="2448"/>
                  </a:cubicBezTo>
                  <a:cubicBezTo>
                    <a:pt x="1471" y="2448"/>
                    <a:pt x="1578" y="2441"/>
                    <a:pt x="1688" y="2428"/>
                  </a:cubicBezTo>
                  <a:cubicBezTo>
                    <a:pt x="2625" y="2328"/>
                    <a:pt x="3445" y="1759"/>
                    <a:pt x="3479" y="1139"/>
                  </a:cubicBezTo>
                  <a:cubicBezTo>
                    <a:pt x="3479" y="1089"/>
                    <a:pt x="3479" y="1039"/>
                    <a:pt x="3462" y="989"/>
                  </a:cubicBezTo>
                  <a:cubicBezTo>
                    <a:pt x="3478" y="414"/>
                    <a:pt x="283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9" name="Google Shape;10729;p24"/>
            <p:cNvSpPr/>
            <p:nvPr/>
          </p:nvSpPr>
          <p:spPr>
            <a:xfrm>
              <a:off x="2168275" y="1524100"/>
              <a:ext cx="87725" cy="56850"/>
            </a:xfrm>
            <a:custGeom>
              <a:avLst/>
              <a:gdLst/>
              <a:ahLst/>
              <a:cxnLst/>
              <a:rect l="l" t="t" r="r" b="b"/>
              <a:pathLst>
                <a:path w="3509" h="2274" extrusionOk="0">
                  <a:moveTo>
                    <a:pt x="2070" y="154"/>
                  </a:moveTo>
                  <a:cubicBezTo>
                    <a:pt x="2756" y="154"/>
                    <a:pt x="3256" y="485"/>
                    <a:pt x="3226" y="953"/>
                  </a:cubicBezTo>
                  <a:cubicBezTo>
                    <a:pt x="3176" y="1472"/>
                    <a:pt x="2506" y="1957"/>
                    <a:pt x="1719" y="2041"/>
                  </a:cubicBezTo>
                  <a:cubicBezTo>
                    <a:pt x="1640" y="2049"/>
                    <a:pt x="1562" y="2053"/>
                    <a:pt x="1486" y="2053"/>
                  </a:cubicBezTo>
                  <a:cubicBezTo>
                    <a:pt x="799" y="2053"/>
                    <a:pt x="300" y="1721"/>
                    <a:pt x="330" y="1254"/>
                  </a:cubicBezTo>
                  <a:cubicBezTo>
                    <a:pt x="380" y="718"/>
                    <a:pt x="1050" y="233"/>
                    <a:pt x="1837" y="166"/>
                  </a:cubicBezTo>
                  <a:cubicBezTo>
                    <a:pt x="1916" y="158"/>
                    <a:pt x="1994" y="154"/>
                    <a:pt x="2070" y="154"/>
                  </a:cubicBezTo>
                  <a:close/>
                  <a:moveTo>
                    <a:pt x="2115" y="0"/>
                  </a:moveTo>
                  <a:cubicBezTo>
                    <a:pt x="2025" y="0"/>
                    <a:pt x="1932" y="5"/>
                    <a:pt x="1837" y="15"/>
                  </a:cubicBezTo>
                  <a:cubicBezTo>
                    <a:pt x="899" y="116"/>
                    <a:pt x="79" y="685"/>
                    <a:pt x="45" y="1304"/>
                  </a:cubicBezTo>
                  <a:cubicBezTo>
                    <a:pt x="0" y="1877"/>
                    <a:pt x="593" y="2273"/>
                    <a:pt x="1420" y="2273"/>
                  </a:cubicBezTo>
                  <a:cubicBezTo>
                    <a:pt x="1511" y="2273"/>
                    <a:pt x="1606" y="2268"/>
                    <a:pt x="1703" y="2258"/>
                  </a:cubicBezTo>
                  <a:cubicBezTo>
                    <a:pt x="2640" y="2141"/>
                    <a:pt x="3460" y="1589"/>
                    <a:pt x="3494" y="953"/>
                  </a:cubicBezTo>
                  <a:cubicBezTo>
                    <a:pt x="3509" y="395"/>
                    <a:pt x="2927" y="0"/>
                    <a:pt x="2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0" name="Google Shape;10730;p24"/>
            <p:cNvSpPr/>
            <p:nvPr/>
          </p:nvSpPr>
          <p:spPr>
            <a:xfrm>
              <a:off x="2166975" y="1519775"/>
              <a:ext cx="90200" cy="56650"/>
            </a:xfrm>
            <a:custGeom>
              <a:avLst/>
              <a:gdLst/>
              <a:ahLst/>
              <a:cxnLst/>
              <a:rect l="l" t="t" r="r" b="b"/>
              <a:pathLst>
                <a:path w="3608" h="2266" extrusionOk="0">
                  <a:moveTo>
                    <a:pt x="2022" y="121"/>
                  </a:moveTo>
                  <a:cubicBezTo>
                    <a:pt x="2799" y="121"/>
                    <a:pt x="3343" y="501"/>
                    <a:pt x="3261" y="1025"/>
                  </a:cubicBezTo>
                  <a:cubicBezTo>
                    <a:pt x="3177" y="1544"/>
                    <a:pt x="2474" y="2013"/>
                    <a:pt x="1688" y="2030"/>
                  </a:cubicBezTo>
                  <a:cubicBezTo>
                    <a:pt x="1671" y="2030"/>
                    <a:pt x="1655" y="2030"/>
                    <a:pt x="1639" y="2030"/>
                  </a:cubicBezTo>
                  <a:cubicBezTo>
                    <a:pt x="862" y="2030"/>
                    <a:pt x="334" y="1634"/>
                    <a:pt x="416" y="1126"/>
                  </a:cubicBezTo>
                  <a:cubicBezTo>
                    <a:pt x="499" y="607"/>
                    <a:pt x="1202" y="172"/>
                    <a:pt x="1972" y="121"/>
                  </a:cubicBezTo>
                  <a:cubicBezTo>
                    <a:pt x="1989" y="121"/>
                    <a:pt x="2006" y="121"/>
                    <a:pt x="2022" y="121"/>
                  </a:cubicBezTo>
                  <a:close/>
                  <a:moveTo>
                    <a:pt x="2107" y="1"/>
                  </a:moveTo>
                  <a:cubicBezTo>
                    <a:pt x="2063" y="1"/>
                    <a:pt x="2018" y="2"/>
                    <a:pt x="1972" y="4"/>
                  </a:cubicBezTo>
                  <a:cubicBezTo>
                    <a:pt x="1035" y="38"/>
                    <a:pt x="198" y="557"/>
                    <a:pt x="97" y="1193"/>
                  </a:cubicBezTo>
                  <a:cubicBezTo>
                    <a:pt x="0" y="1792"/>
                    <a:pt x="639" y="2266"/>
                    <a:pt x="1530" y="2266"/>
                  </a:cubicBezTo>
                  <a:cubicBezTo>
                    <a:pt x="1560" y="2266"/>
                    <a:pt x="1590" y="2265"/>
                    <a:pt x="1621" y="2264"/>
                  </a:cubicBezTo>
                  <a:cubicBezTo>
                    <a:pt x="2558" y="2214"/>
                    <a:pt x="3395" y="1695"/>
                    <a:pt x="3512" y="1059"/>
                  </a:cubicBezTo>
                  <a:cubicBezTo>
                    <a:pt x="3608" y="469"/>
                    <a:pt x="2990" y="1"/>
                    <a:pt x="2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1" name="Google Shape;10731;p24"/>
            <p:cNvSpPr/>
            <p:nvPr/>
          </p:nvSpPr>
          <p:spPr>
            <a:xfrm>
              <a:off x="1565550" y="1534925"/>
              <a:ext cx="41050" cy="15625"/>
            </a:xfrm>
            <a:custGeom>
              <a:avLst/>
              <a:gdLst/>
              <a:ahLst/>
              <a:cxnLst/>
              <a:rect l="l" t="t" r="r" b="b"/>
              <a:pathLst>
                <a:path w="1642" h="625" extrusionOk="0">
                  <a:moveTo>
                    <a:pt x="821" y="1"/>
                  </a:moveTo>
                  <a:cubicBezTo>
                    <a:pt x="386" y="1"/>
                    <a:pt x="1" y="151"/>
                    <a:pt x="1" y="319"/>
                  </a:cubicBezTo>
                  <a:cubicBezTo>
                    <a:pt x="1" y="503"/>
                    <a:pt x="352" y="620"/>
                    <a:pt x="821" y="620"/>
                  </a:cubicBezTo>
                  <a:cubicBezTo>
                    <a:pt x="865" y="623"/>
                    <a:pt x="909" y="625"/>
                    <a:pt x="951" y="625"/>
                  </a:cubicBezTo>
                  <a:cubicBezTo>
                    <a:pt x="1353" y="625"/>
                    <a:pt x="1641" y="486"/>
                    <a:pt x="1641" y="319"/>
                  </a:cubicBezTo>
                  <a:cubicBezTo>
                    <a:pt x="1641" y="118"/>
                    <a:pt x="1290"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2" name="Google Shape;10732;p24"/>
            <p:cNvSpPr/>
            <p:nvPr/>
          </p:nvSpPr>
          <p:spPr>
            <a:xfrm>
              <a:off x="1574200" y="1376675"/>
              <a:ext cx="120550" cy="78925"/>
            </a:xfrm>
            <a:custGeom>
              <a:avLst/>
              <a:gdLst/>
              <a:ahLst/>
              <a:cxnLst/>
              <a:rect l="l" t="t" r="r" b="b"/>
              <a:pathLst>
                <a:path w="4822" h="3157" extrusionOk="0">
                  <a:moveTo>
                    <a:pt x="4687" y="0"/>
                  </a:moveTo>
                  <a:cubicBezTo>
                    <a:pt x="4252" y="0"/>
                    <a:pt x="2747" y="543"/>
                    <a:pt x="1128" y="1761"/>
                  </a:cubicBezTo>
                  <a:cubicBezTo>
                    <a:pt x="0" y="2611"/>
                    <a:pt x="323" y="3156"/>
                    <a:pt x="1001" y="3156"/>
                  </a:cubicBezTo>
                  <a:cubicBezTo>
                    <a:pt x="1511" y="3156"/>
                    <a:pt x="2222" y="2848"/>
                    <a:pt x="2668" y="2129"/>
                  </a:cubicBezTo>
                  <a:cubicBezTo>
                    <a:pt x="3588" y="673"/>
                    <a:pt x="4793" y="322"/>
                    <a:pt x="4810" y="71"/>
                  </a:cubicBezTo>
                  <a:cubicBezTo>
                    <a:pt x="4822" y="24"/>
                    <a:pt x="4778"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3" name="Google Shape;10733;p24"/>
            <p:cNvSpPr/>
            <p:nvPr/>
          </p:nvSpPr>
          <p:spPr>
            <a:xfrm>
              <a:off x="1708675" y="1364525"/>
              <a:ext cx="34750" cy="8575"/>
            </a:xfrm>
            <a:custGeom>
              <a:avLst/>
              <a:gdLst/>
              <a:ahLst/>
              <a:cxnLst/>
              <a:rect l="l" t="t" r="r" b="b"/>
              <a:pathLst>
                <a:path w="1390" h="343" extrusionOk="0">
                  <a:moveTo>
                    <a:pt x="977" y="1"/>
                  </a:moveTo>
                  <a:cubicBezTo>
                    <a:pt x="887" y="1"/>
                    <a:pt x="788" y="7"/>
                    <a:pt x="687" y="21"/>
                  </a:cubicBezTo>
                  <a:cubicBezTo>
                    <a:pt x="302" y="54"/>
                    <a:pt x="0" y="155"/>
                    <a:pt x="17" y="239"/>
                  </a:cubicBezTo>
                  <a:cubicBezTo>
                    <a:pt x="17" y="299"/>
                    <a:pt x="193" y="342"/>
                    <a:pt x="430" y="342"/>
                  </a:cubicBezTo>
                  <a:cubicBezTo>
                    <a:pt x="520" y="342"/>
                    <a:pt x="619" y="336"/>
                    <a:pt x="720" y="322"/>
                  </a:cubicBezTo>
                  <a:cubicBezTo>
                    <a:pt x="1105" y="289"/>
                    <a:pt x="1390" y="188"/>
                    <a:pt x="1390" y="105"/>
                  </a:cubicBezTo>
                  <a:cubicBezTo>
                    <a:pt x="1390" y="44"/>
                    <a:pt x="1214"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4" name="Google Shape;10734;p24"/>
            <p:cNvSpPr/>
            <p:nvPr/>
          </p:nvSpPr>
          <p:spPr>
            <a:xfrm>
              <a:off x="1914375" y="1683475"/>
              <a:ext cx="214875" cy="41050"/>
            </a:xfrm>
            <a:custGeom>
              <a:avLst/>
              <a:gdLst/>
              <a:ahLst/>
              <a:cxnLst/>
              <a:rect l="l" t="t" r="r" b="b"/>
              <a:pathLst>
                <a:path w="8595" h="1642" extrusionOk="0">
                  <a:moveTo>
                    <a:pt x="3437" y="1"/>
                  </a:moveTo>
                  <a:cubicBezTo>
                    <a:pt x="2593" y="1"/>
                    <a:pt x="2013" y="271"/>
                    <a:pt x="1045" y="838"/>
                  </a:cubicBezTo>
                  <a:cubicBezTo>
                    <a:pt x="0" y="1467"/>
                    <a:pt x="280" y="1641"/>
                    <a:pt x="1566" y="1641"/>
                  </a:cubicBezTo>
                  <a:cubicBezTo>
                    <a:pt x="2297" y="1641"/>
                    <a:pt x="3354" y="1585"/>
                    <a:pt x="4678" y="1524"/>
                  </a:cubicBezTo>
                  <a:cubicBezTo>
                    <a:pt x="5866" y="1474"/>
                    <a:pt x="8595" y="1039"/>
                    <a:pt x="5883" y="403"/>
                  </a:cubicBezTo>
                  <a:cubicBezTo>
                    <a:pt x="4776" y="138"/>
                    <a:pt x="4039" y="1"/>
                    <a:pt x="3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5" name="Google Shape;10735;p24"/>
            <p:cNvSpPr/>
            <p:nvPr/>
          </p:nvSpPr>
          <p:spPr>
            <a:xfrm>
              <a:off x="2110825" y="1696050"/>
              <a:ext cx="36425" cy="11325"/>
            </a:xfrm>
            <a:custGeom>
              <a:avLst/>
              <a:gdLst/>
              <a:ahLst/>
              <a:cxnLst/>
              <a:rect l="l" t="t" r="r" b="b"/>
              <a:pathLst>
                <a:path w="1457" h="453" extrusionOk="0">
                  <a:moveTo>
                    <a:pt x="737" y="0"/>
                  </a:moveTo>
                  <a:cubicBezTo>
                    <a:pt x="335" y="0"/>
                    <a:pt x="0" y="101"/>
                    <a:pt x="0" y="234"/>
                  </a:cubicBezTo>
                  <a:cubicBezTo>
                    <a:pt x="0" y="352"/>
                    <a:pt x="335" y="452"/>
                    <a:pt x="737" y="452"/>
                  </a:cubicBezTo>
                  <a:cubicBezTo>
                    <a:pt x="1122" y="452"/>
                    <a:pt x="1456" y="352"/>
                    <a:pt x="1456" y="234"/>
                  </a:cubicBezTo>
                  <a:cubicBezTo>
                    <a:pt x="1456" y="101"/>
                    <a:pt x="1122"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6" name="Google Shape;10736;p24"/>
            <p:cNvSpPr/>
            <p:nvPr/>
          </p:nvSpPr>
          <p:spPr>
            <a:xfrm>
              <a:off x="2319625" y="1385100"/>
              <a:ext cx="100450" cy="49700"/>
            </a:xfrm>
            <a:custGeom>
              <a:avLst/>
              <a:gdLst/>
              <a:ahLst/>
              <a:cxnLst/>
              <a:rect l="l" t="t" r="r" b="b"/>
              <a:pathLst>
                <a:path w="4018" h="1988" extrusionOk="0">
                  <a:moveTo>
                    <a:pt x="922" y="0"/>
                  </a:moveTo>
                  <a:cubicBezTo>
                    <a:pt x="612" y="0"/>
                    <a:pt x="373" y="47"/>
                    <a:pt x="268" y="119"/>
                  </a:cubicBezTo>
                  <a:cubicBezTo>
                    <a:pt x="1" y="252"/>
                    <a:pt x="704" y="487"/>
                    <a:pt x="1641" y="989"/>
                  </a:cubicBezTo>
                  <a:cubicBezTo>
                    <a:pt x="2519" y="1435"/>
                    <a:pt x="3277" y="1987"/>
                    <a:pt x="3623" y="1987"/>
                  </a:cubicBezTo>
                  <a:cubicBezTo>
                    <a:pt x="3667" y="1987"/>
                    <a:pt x="3703" y="1978"/>
                    <a:pt x="3733" y="1960"/>
                  </a:cubicBezTo>
                  <a:cubicBezTo>
                    <a:pt x="4018" y="1809"/>
                    <a:pt x="3616" y="922"/>
                    <a:pt x="2645" y="420"/>
                  </a:cubicBezTo>
                  <a:cubicBezTo>
                    <a:pt x="2063" y="114"/>
                    <a:pt x="1407" y="0"/>
                    <a:pt x="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7" name="Google Shape;10737;p24"/>
            <p:cNvSpPr/>
            <p:nvPr/>
          </p:nvSpPr>
          <p:spPr>
            <a:xfrm>
              <a:off x="2416400" y="1433175"/>
              <a:ext cx="20900" cy="25050"/>
            </a:xfrm>
            <a:custGeom>
              <a:avLst/>
              <a:gdLst/>
              <a:ahLst/>
              <a:cxnLst/>
              <a:rect l="l" t="t" r="r" b="b"/>
              <a:pathLst>
                <a:path w="836" h="1002" extrusionOk="0">
                  <a:moveTo>
                    <a:pt x="238" y="1"/>
                  </a:moveTo>
                  <a:cubicBezTo>
                    <a:pt x="72" y="1"/>
                    <a:pt x="0" y="299"/>
                    <a:pt x="80" y="505"/>
                  </a:cubicBezTo>
                  <a:cubicBezTo>
                    <a:pt x="164" y="723"/>
                    <a:pt x="398" y="957"/>
                    <a:pt x="565" y="991"/>
                  </a:cubicBezTo>
                  <a:cubicBezTo>
                    <a:pt x="594" y="998"/>
                    <a:pt x="620" y="1001"/>
                    <a:pt x="644" y="1001"/>
                  </a:cubicBezTo>
                  <a:cubicBezTo>
                    <a:pt x="786" y="1001"/>
                    <a:pt x="836" y="879"/>
                    <a:pt x="749" y="706"/>
                  </a:cubicBezTo>
                  <a:cubicBezTo>
                    <a:pt x="666" y="489"/>
                    <a:pt x="448" y="70"/>
                    <a:pt x="264" y="3"/>
                  </a:cubicBezTo>
                  <a:cubicBezTo>
                    <a:pt x="255" y="2"/>
                    <a:pt x="246"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randstander"/>
              <a:buNone/>
              <a:defRPr sz="3000" b="1">
                <a:solidFill>
                  <a:schemeClr val="dk1"/>
                </a:solidFill>
                <a:latin typeface="Grandstander"/>
                <a:ea typeface="Grandstander"/>
                <a:cs typeface="Grandstander"/>
                <a:sym typeface="Grandstander"/>
              </a:defRPr>
            </a:lvl1pPr>
            <a:lvl2pPr lvl="1"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2pPr>
            <a:lvl3pPr lvl="2"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3pPr>
            <a:lvl4pPr lvl="3"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4pPr>
            <a:lvl5pPr lvl="4"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5pPr>
            <a:lvl6pPr lvl="5"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6pPr>
            <a:lvl7pPr lvl="6"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7pPr>
            <a:lvl8pPr lvl="7"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8pPr>
            <a:lvl9pPr lvl="8" rtl="0">
              <a:spcBef>
                <a:spcPts val="0"/>
              </a:spcBef>
              <a:spcAft>
                <a:spcPts val="0"/>
              </a:spcAft>
              <a:buClr>
                <a:schemeClr val="dk1"/>
              </a:buClr>
              <a:buSzPts val="3000"/>
              <a:buFont typeface="Poppins Medium"/>
              <a:buNone/>
              <a:defRPr sz="3000">
                <a:solidFill>
                  <a:schemeClr val="dk1"/>
                </a:solidFill>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1pPr>
            <a:lvl2pPr marL="914400" lvl="1"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marL="1371600" lvl="2"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marL="1828800" lvl="3"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marL="2286000" lvl="4"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marL="2743200" lvl="5"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marL="3200400" lvl="6"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marL="3657600" lvl="7" indent="-317500">
              <a:lnSpc>
                <a:spcPct val="115000"/>
              </a:lnSpc>
              <a:spcBef>
                <a:spcPts val="160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marL="4114800" lvl="8" indent="-317500">
              <a:lnSpc>
                <a:spcPct val="115000"/>
              </a:lnSpc>
              <a:spcBef>
                <a:spcPts val="1600"/>
              </a:spcBef>
              <a:spcAft>
                <a:spcPts val="1600"/>
              </a:spcAft>
              <a:buClr>
                <a:schemeClr val="dk1"/>
              </a:buClr>
              <a:buSzPts val="1400"/>
              <a:buFont typeface="Epilogue"/>
              <a:buChar char="■"/>
              <a:defRPr>
                <a:solidFill>
                  <a:schemeClr val="dk1"/>
                </a:solidFill>
                <a:latin typeface="Epilogue"/>
                <a:ea typeface="Epilogue"/>
                <a:cs typeface="Epilogue"/>
                <a:sym typeface="Epilog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47"/>
        <p:cNvGrpSpPr/>
        <p:nvPr/>
      </p:nvGrpSpPr>
      <p:grpSpPr>
        <a:xfrm>
          <a:off x="0" y="0"/>
          <a:ext cx="0" cy="0"/>
          <a:chOff x="0" y="0"/>
          <a:chExt cx="0" cy="0"/>
        </a:xfrm>
      </p:grpSpPr>
      <p:sp>
        <p:nvSpPr>
          <p:cNvPr id="10748" name="Google Shape;10748;p28"/>
          <p:cNvSpPr/>
          <p:nvPr/>
        </p:nvSpPr>
        <p:spPr>
          <a:xfrm>
            <a:off x="491030" y="3448694"/>
            <a:ext cx="4201800" cy="342900"/>
          </a:xfrm>
          <a:prstGeom prst="roundRect">
            <a:avLst>
              <a:gd name="adj" fmla="val 50000"/>
            </a:avLst>
          </a:prstGeom>
          <a:gradFill flip="none" rotWithShape="1">
            <a:gsLst>
              <a:gs pos="0">
                <a:srgbClr val="988A4B"/>
              </a:gs>
              <a:gs pos="0">
                <a:schemeClr val="accent1">
                  <a:lumMod val="60000"/>
                  <a:lumOff val="40000"/>
                </a:schemeClr>
              </a:gs>
              <a:gs pos="45000">
                <a:schemeClr val="accent1">
                  <a:lumMod val="75000"/>
                </a:schemeClr>
              </a:gs>
              <a:gs pos="100000">
                <a:schemeClr val="accent1">
                  <a:lumMod val="50000"/>
                </a:schemeClr>
              </a:gs>
            </a:gsLst>
            <a:lin ang="54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49" name="Google Shape;10749;p28"/>
          <p:cNvSpPr txBox="1">
            <a:spLocks noGrp="1"/>
          </p:cNvSpPr>
          <p:nvPr>
            <p:ph type="ctrTitle"/>
          </p:nvPr>
        </p:nvSpPr>
        <p:spPr>
          <a:xfrm rot="491">
            <a:off x="503207" y="1635677"/>
            <a:ext cx="4486339" cy="1357570"/>
          </a:xfrm>
          <a:prstGeom prst="rect">
            <a:avLst/>
          </a:prstGeom>
          <a:effectLst>
            <a:outerShdw blurRad="50800" dist="38100" dir="5400000" algn="t" rotWithShape="0">
              <a:schemeClr val="accent6">
                <a:lumMod val="75000"/>
                <a:alpha val="99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88A4B"/>
                </a:solidFill>
                <a:latin typeface="Grandstander" panose="020B0604020202020204" charset="0"/>
              </a:rPr>
              <a:t>Mamma Mia’s</a:t>
            </a:r>
            <a:endParaRPr dirty="0">
              <a:solidFill>
                <a:srgbClr val="988A4B"/>
              </a:solidFill>
              <a:latin typeface="Grandstander" panose="020B0604020202020204" charset="0"/>
            </a:endParaRPr>
          </a:p>
        </p:txBody>
      </p:sp>
      <p:sp>
        <p:nvSpPr>
          <p:cNvPr id="10750" name="Google Shape;10750;p28"/>
          <p:cNvSpPr txBox="1">
            <a:spLocks noGrp="1"/>
          </p:cNvSpPr>
          <p:nvPr>
            <p:ph type="subTitle" idx="1"/>
          </p:nvPr>
        </p:nvSpPr>
        <p:spPr>
          <a:xfrm rot="281">
            <a:off x="266167" y="3432481"/>
            <a:ext cx="4493059" cy="351053"/>
          </a:xfrm>
          <a:prstGeom prst="rect">
            <a:avLst/>
          </a:prstGeom>
        </p:spPr>
        <p:txBody>
          <a:bodyPr spcFirstLastPara="1" wrap="square" lIns="91425" tIns="91425" rIns="91425" bIns="91425" anchor="t" anchorCtr="0">
            <a:noAutofit/>
          </a:bodyPr>
          <a:lstStyle/>
          <a:p>
            <a:pPr algn="ctr" rtl="0">
              <a:spcBef>
                <a:spcPts val="0"/>
              </a:spcBef>
              <a:spcAft>
                <a:spcPts val="0"/>
              </a:spcAft>
            </a:pPr>
            <a:r>
              <a:rPr lang="en-US" b="0" i="0" u="none" strike="noStrike" dirty="0">
                <a:solidFill>
                  <a:srgbClr val="FFECC3"/>
                </a:solidFill>
                <a:effectLst/>
                <a:latin typeface="Epilogue" panose="020B0604020202020204" charset="0"/>
              </a:rPr>
              <a:t>Denisse </a:t>
            </a:r>
            <a:r>
              <a:rPr lang="en-US" b="0" i="0" u="none" strike="noStrike" dirty="0" err="1">
                <a:solidFill>
                  <a:srgbClr val="FFECC3"/>
                </a:solidFill>
                <a:effectLst/>
                <a:latin typeface="Epilogue" panose="020B0604020202020204" charset="0"/>
              </a:rPr>
              <a:t>Beato</a:t>
            </a:r>
            <a:r>
              <a:rPr lang="en-US" b="0" i="0" u="none" strike="noStrike" dirty="0">
                <a:solidFill>
                  <a:srgbClr val="FFECC3"/>
                </a:solidFill>
                <a:effectLst/>
                <a:latin typeface="Epilogue" panose="020B0604020202020204" charset="0"/>
              </a:rPr>
              <a:t> | Jean Batista | Lisbeth Rivera</a:t>
            </a:r>
          </a:p>
        </p:txBody>
      </p:sp>
      <p:sp>
        <p:nvSpPr>
          <p:cNvPr id="10751" name="Google Shape;10751;p28"/>
          <p:cNvSpPr txBox="1"/>
          <p:nvPr/>
        </p:nvSpPr>
        <p:spPr>
          <a:xfrm>
            <a:off x="542830" y="2952089"/>
            <a:ext cx="4257579" cy="486976"/>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chemeClr val="accent5"/>
                </a:solidFill>
                <a:effectLst/>
                <a:latin typeface="Grandstander" panose="020B0604020202020204" charset="0"/>
                <a:ea typeface="Roboto Mono" panose="00000009000000000000" pitchFamily="49" charset="0"/>
              </a:rPr>
              <a:t>Opportunities for </a:t>
            </a:r>
            <a:r>
              <a:rPr lang="en-US" sz="1800" dirty="0">
                <a:solidFill>
                  <a:schemeClr val="accent5"/>
                </a:solidFill>
                <a:latin typeface="Grandstander" panose="020B0604020202020204" charset="0"/>
                <a:ea typeface="Roboto Mono" panose="00000009000000000000" pitchFamily="49" charset="0"/>
              </a:rPr>
              <a:t>maximizing profit</a:t>
            </a:r>
            <a:endParaRPr lang="en-US" sz="1800" b="0" dirty="0">
              <a:solidFill>
                <a:schemeClr val="accent5"/>
              </a:solidFill>
              <a:effectLst/>
              <a:latin typeface="Grandstander" panose="020B0604020202020204" charset="0"/>
              <a:ea typeface="Roboto Mono" panose="00000009000000000000" pitchFamily="49" charset="0"/>
            </a:endParaRPr>
          </a:p>
        </p:txBody>
      </p:sp>
      <p:sp>
        <p:nvSpPr>
          <p:cNvPr id="10752" name="Google Shape;10752;p28"/>
          <p:cNvSpPr>
            <a:spLocks noGrp="1" noRot="1" noMove="1" noResize="1" noEditPoints="1" noAdjustHandles="1" noChangeArrowheads="1" noChangeShapeType="1"/>
          </p:cNvSpPr>
          <p:nvPr/>
        </p:nvSpPr>
        <p:spPr>
          <a:xfrm>
            <a:off x="4780878" y="3993669"/>
            <a:ext cx="3873000" cy="362100"/>
          </a:xfrm>
          <a:prstGeom prst="ellipse">
            <a:avLst/>
          </a:prstGeom>
          <a:solidFill>
            <a:srgbClr val="D6AD84">
              <a:alpha val="36078"/>
            </a:srgbClr>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C00F98D4-E1EF-6895-75B4-1099356AD400}"/>
              </a:ext>
            </a:extLst>
          </p:cNvPr>
          <p:cNvGrpSpPr>
            <a:grpSpLocks noGrp="1" noUngrp="1" noRot="1" noMove="1" noResize="1"/>
          </p:cNvGrpSpPr>
          <p:nvPr/>
        </p:nvGrpSpPr>
        <p:grpSpPr>
          <a:xfrm>
            <a:off x="4939585" y="980292"/>
            <a:ext cx="3352487" cy="3175757"/>
            <a:chOff x="4939585" y="980292"/>
            <a:chExt cx="3352487" cy="3175757"/>
          </a:xfrm>
        </p:grpSpPr>
        <p:sp>
          <p:nvSpPr>
            <p:cNvPr id="10754" name="Google Shape;10754;p28"/>
            <p:cNvSpPr>
              <a:spLocks noGrp="1" noRot="1" noMove="1" noResize="1" noEditPoints="1" noAdjustHandles="1" noChangeArrowheads="1" noChangeShapeType="1"/>
            </p:cNvSpPr>
            <p:nvPr/>
          </p:nvSpPr>
          <p:spPr>
            <a:xfrm>
              <a:off x="5294111" y="3653614"/>
              <a:ext cx="172931" cy="271559"/>
            </a:xfrm>
            <a:custGeom>
              <a:avLst/>
              <a:gdLst/>
              <a:ahLst/>
              <a:cxnLst/>
              <a:rect l="l" t="t" r="r" b="b"/>
              <a:pathLst>
                <a:path w="2495" h="3918" extrusionOk="0">
                  <a:moveTo>
                    <a:pt x="2244" y="0"/>
                  </a:moveTo>
                  <a:cubicBezTo>
                    <a:pt x="1574" y="2009"/>
                    <a:pt x="17" y="3683"/>
                    <a:pt x="1" y="3699"/>
                  </a:cubicBezTo>
                  <a:lnTo>
                    <a:pt x="185" y="3917"/>
                  </a:lnTo>
                  <a:cubicBezTo>
                    <a:pt x="252" y="3850"/>
                    <a:pt x="1792" y="2176"/>
                    <a:pt x="2495" y="101"/>
                  </a:cubicBezTo>
                  <a:lnTo>
                    <a:pt x="2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5" name="Google Shape;10755;p28"/>
            <p:cNvSpPr>
              <a:spLocks noGrp="1" noRot="1" noMove="1" noResize="1" noEditPoints="1" noAdjustHandles="1" noChangeArrowheads="1" noChangeShapeType="1"/>
            </p:cNvSpPr>
            <p:nvPr/>
          </p:nvSpPr>
          <p:spPr>
            <a:xfrm>
              <a:off x="5108497" y="3578204"/>
              <a:ext cx="197328" cy="271559"/>
            </a:xfrm>
            <a:custGeom>
              <a:avLst/>
              <a:gdLst/>
              <a:ahLst/>
              <a:cxnLst/>
              <a:rect l="l" t="t" r="r" b="b"/>
              <a:pathLst>
                <a:path w="2847" h="3918" extrusionOk="0">
                  <a:moveTo>
                    <a:pt x="285" y="0"/>
                  </a:moveTo>
                  <a:lnTo>
                    <a:pt x="1" y="101"/>
                  </a:lnTo>
                  <a:cubicBezTo>
                    <a:pt x="787" y="2176"/>
                    <a:pt x="2545" y="3850"/>
                    <a:pt x="2629" y="3917"/>
                  </a:cubicBezTo>
                  <a:lnTo>
                    <a:pt x="2846" y="3699"/>
                  </a:lnTo>
                  <a:cubicBezTo>
                    <a:pt x="2829" y="3683"/>
                    <a:pt x="1072" y="2009"/>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6" name="Google Shape;10756;p28"/>
            <p:cNvSpPr>
              <a:spLocks noGrp="1" noRot="1" noMove="1" noResize="1" noEditPoints="1" noAdjustHandles="1" noChangeArrowheads="1" noChangeShapeType="1"/>
            </p:cNvSpPr>
            <p:nvPr/>
          </p:nvSpPr>
          <p:spPr>
            <a:xfrm>
              <a:off x="6816240" y="1655797"/>
              <a:ext cx="51152" cy="568557"/>
            </a:xfrm>
            <a:custGeom>
              <a:avLst/>
              <a:gdLst/>
              <a:ahLst/>
              <a:cxnLst/>
              <a:rect l="l" t="t" r="r" b="b"/>
              <a:pathLst>
                <a:path w="738" h="8203" extrusionOk="0">
                  <a:moveTo>
                    <a:pt x="235" y="0"/>
                  </a:moveTo>
                  <a:lnTo>
                    <a:pt x="1" y="8202"/>
                  </a:lnTo>
                  <a:lnTo>
                    <a:pt x="737" y="8202"/>
                  </a:lnTo>
                  <a:lnTo>
                    <a:pt x="7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7" name="Google Shape;10757;p28"/>
            <p:cNvSpPr>
              <a:spLocks noGrp="1" noRot="1" noMove="1" noResize="1" noEditPoints="1" noAdjustHandles="1" noChangeArrowheads="1" noChangeShapeType="1"/>
            </p:cNvSpPr>
            <p:nvPr/>
          </p:nvSpPr>
          <p:spPr>
            <a:xfrm>
              <a:off x="7614420" y="1655797"/>
              <a:ext cx="51152" cy="568557"/>
            </a:xfrm>
            <a:custGeom>
              <a:avLst/>
              <a:gdLst/>
              <a:ahLst/>
              <a:cxnLst/>
              <a:rect l="l" t="t" r="r" b="b"/>
              <a:pathLst>
                <a:path w="738" h="8203" extrusionOk="0">
                  <a:moveTo>
                    <a:pt x="235" y="0"/>
                  </a:moveTo>
                  <a:lnTo>
                    <a:pt x="1" y="8202"/>
                  </a:lnTo>
                  <a:lnTo>
                    <a:pt x="737" y="8202"/>
                  </a:lnTo>
                  <a:lnTo>
                    <a:pt x="7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8" name="Google Shape;10758;p28"/>
            <p:cNvSpPr>
              <a:spLocks noGrp="1" noRot="1" noMove="1" noResize="1" noEditPoints="1" noAdjustHandles="1" noChangeArrowheads="1" noChangeShapeType="1"/>
            </p:cNvSpPr>
            <p:nvPr/>
          </p:nvSpPr>
          <p:spPr>
            <a:xfrm>
              <a:off x="6081894" y="1655797"/>
              <a:ext cx="49904" cy="568557"/>
            </a:xfrm>
            <a:custGeom>
              <a:avLst/>
              <a:gdLst/>
              <a:ahLst/>
              <a:cxnLst/>
              <a:rect l="l" t="t" r="r" b="b"/>
              <a:pathLst>
                <a:path w="720" h="8203" extrusionOk="0">
                  <a:moveTo>
                    <a:pt x="218" y="0"/>
                  </a:moveTo>
                  <a:lnTo>
                    <a:pt x="0" y="8202"/>
                  </a:lnTo>
                  <a:lnTo>
                    <a:pt x="720" y="8202"/>
                  </a:lnTo>
                  <a:lnTo>
                    <a:pt x="7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9" name="Google Shape;10759;p28"/>
            <p:cNvSpPr>
              <a:spLocks noGrp="1" noRot="1" noMove="1" noResize="1" noEditPoints="1" noAdjustHandles="1" noChangeArrowheads="1" noChangeShapeType="1"/>
            </p:cNvSpPr>
            <p:nvPr/>
          </p:nvSpPr>
          <p:spPr>
            <a:xfrm>
              <a:off x="6922978" y="1858809"/>
              <a:ext cx="345791" cy="338860"/>
            </a:xfrm>
            <a:custGeom>
              <a:avLst/>
              <a:gdLst/>
              <a:ahLst/>
              <a:cxnLst/>
              <a:rect l="l" t="t" r="r" b="b"/>
              <a:pathLst>
                <a:path w="4989" h="4889" extrusionOk="0">
                  <a:moveTo>
                    <a:pt x="603" y="1"/>
                  </a:moveTo>
                  <a:lnTo>
                    <a:pt x="1" y="4888"/>
                  </a:lnTo>
                  <a:lnTo>
                    <a:pt x="4403" y="4888"/>
                  </a:lnTo>
                  <a:lnTo>
                    <a:pt x="4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0" name="Google Shape;10760;p28"/>
            <p:cNvSpPr>
              <a:spLocks noGrp="1" noRot="1" noMove="1" noResize="1" noEditPoints="1" noAdjustHandles="1" noChangeArrowheads="1" noChangeShapeType="1"/>
            </p:cNvSpPr>
            <p:nvPr/>
          </p:nvSpPr>
          <p:spPr>
            <a:xfrm>
              <a:off x="7155030" y="1858809"/>
              <a:ext cx="565090" cy="338860"/>
            </a:xfrm>
            <a:custGeom>
              <a:avLst/>
              <a:gdLst/>
              <a:ahLst/>
              <a:cxnLst/>
              <a:rect l="l" t="t" r="r" b="b"/>
              <a:pathLst>
                <a:path w="8153" h="4889" extrusionOk="0">
                  <a:moveTo>
                    <a:pt x="603" y="1"/>
                  </a:moveTo>
                  <a:lnTo>
                    <a:pt x="0" y="4888"/>
                  </a:lnTo>
                  <a:lnTo>
                    <a:pt x="8152" y="4888"/>
                  </a:lnTo>
                  <a:lnTo>
                    <a:pt x="77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1" name="Google Shape;10761;p28"/>
            <p:cNvSpPr>
              <a:spLocks noGrp="1" noRot="1" noMove="1" noResize="1" noEditPoints="1" noAdjustHandles="1" noChangeArrowheads="1" noChangeShapeType="1"/>
            </p:cNvSpPr>
            <p:nvPr/>
          </p:nvSpPr>
          <p:spPr>
            <a:xfrm>
              <a:off x="7578448" y="2293873"/>
              <a:ext cx="645145" cy="1858638"/>
            </a:xfrm>
            <a:custGeom>
              <a:avLst/>
              <a:gdLst/>
              <a:ahLst/>
              <a:cxnLst/>
              <a:rect l="l" t="t" r="r" b="b"/>
              <a:pathLst>
                <a:path w="9308" h="26816" extrusionOk="0">
                  <a:moveTo>
                    <a:pt x="1" y="1"/>
                  </a:moveTo>
                  <a:lnTo>
                    <a:pt x="1" y="26816"/>
                  </a:lnTo>
                  <a:lnTo>
                    <a:pt x="9308" y="26816"/>
                  </a:lnTo>
                  <a:lnTo>
                    <a:pt x="72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2" name="Google Shape;10762;p28"/>
            <p:cNvSpPr>
              <a:spLocks noGrp="1" noRot="1" noMove="1" noResize="1" noEditPoints="1" noAdjustHandles="1" noChangeArrowheads="1" noChangeShapeType="1"/>
            </p:cNvSpPr>
            <p:nvPr/>
          </p:nvSpPr>
          <p:spPr>
            <a:xfrm>
              <a:off x="7736269" y="3897242"/>
              <a:ext cx="555803" cy="255272"/>
            </a:xfrm>
            <a:custGeom>
              <a:avLst/>
              <a:gdLst/>
              <a:ahLst/>
              <a:cxnLst/>
              <a:rect l="l" t="t" r="r" b="b"/>
              <a:pathLst>
                <a:path w="8019" h="3683" extrusionOk="0">
                  <a:moveTo>
                    <a:pt x="0" y="0"/>
                  </a:moveTo>
                  <a:lnTo>
                    <a:pt x="0" y="3683"/>
                  </a:lnTo>
                  <a:lnTo>
                    <a:pt x="8018" y="3683"/>
                  </a:lnTo>
                  <a:lnTo>
                    <a:pt x="76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3" name="Google Shape;10763;p28"/>
            <p:cNvSpPr>
              <a:spLocks noGrp="1" noRot="1" noMove="1" noResize="1" noEditPoints="1" noAdjustHandles="1" noChangeArrowheads="1" noChangeShapeType="1"/>
            </p:cNvSpPr>
            <p:nvPr/>
          </p:nvSpPr>
          <p:spPr>
            <a:xfrm>
              <a:off x="5840555" y="2293873"/>
              <a:ext cx="2053539" cy="1858638"/>
            </a:xfrm>
            <a:custGeom>
              <a:avLst/>
              <a:gdLst/>
              <a:ahLst/>
              <a:cxnLst/>
              <a:rect l="l" t="t" r="r" b="b"/>
              <a:pathLst>
                <a:path w="29628" h="26816" extrusionOk="0">
                  <a:moveTo>
                    <a:pt x="1" y="1"/>
                  </a:moveTo>
                  <a:lnTo>
                    <a:pt x="1" y="26816"/>
                  </a:lnTo>
                  <a:lnTo>
                    <a:pt x="29628" y="26816"/>
                  </a:lnTo>
                  <a:lnTo>
                    <a:pt x="277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4" name="Google Shape;10764;p28"/>
            <p:cNvSpPr>
              <a:spLocks noGrp="1" noRot="1" noMove="1" noResize="1" noEditPoints="1" noAdjustHandles="1" noChangeArrowheads="1" noChangeShapeType="1"/>
            </p:cNvSpPr>
            <p:nvPr/>
          </p:nvSpPr>
          <p:spPr>
            <a:xfrm>
              <a:off x="5840555" y="2293873"/>
              <a:ext cx="1965376" cy="572022"/>
            </a:xfrm>
            <a:custGeom>
              <a:avLst/>
              <a:gdLst/>
              <a:ahLst/>
              <a:cxnLst/>
              <a:rect l="l" t="t" r="r" b="b"/>
              <a:pathLst>
                <a:path w="28356" h="8253" extrusionOk="0">
                  <a:moveTo>
                    <a:pt x="185" y="1"/>
                  </a:moveTo>
                  <a:lnTo>
                    <a:pt x="1" y="787"/>
                  </a:lnTo>
                  <a:lnTo>
                    <a:pt x="1" y="8253"/>
                  </a:lnTo>
                  <a:lnTo>
                    <a:pt x="28356" y="8253"/>
                  </a:lnTo>
                  <a:lnTo>
                    <a:pt x="27753" y="101"/>
                  </a:lnTo>
                  <a:lnTo>
                    <a:pt x="22564"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5" name="Google Shape;10765;p28"/>
            <p:cNvSpPr>
              <a:spLocks noGrp="1" noRot="1" noMove="1" noResize="1" noEditPoints="1" noAdjustHandles="1" noChangeArrowheads="1" noChangeShapeType="1"/>
            </p:cNvSpPr>
            <p:nvPr/>
          </p:nvSpPr>
          <p:spPr>
            <a:xfrm>
              <a:off x="5922965" y="3666367"/>
              <a:ext cx="300531" cy="163643"/>
            </a:xfrm>
            <a:custGeom>
              <a:avLst/>
              <a:gdLst/>
              <a:ahLst/>
              <a:cxnLst/>
              <a:rect l="l" t="t" r="r" b="b"/>
              <a:pathLst>
                <a:path w="4336" h="2361" extrusionOk="0">
                  <a:moveTo>
                    <a:pt x="0" y="0"/>
                  </a:moveTo>
                  <a:lnTo>
                    <a:pt x="0" y="2361"/>
                  </a:lnTo>
                  <a:lnTo>
                    <a:pt x="4335" y="2361"/>
                  </a:lnTo>
                  <a:lnTo>
                    <a:pt x="4335"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6" name="Google Shape;10766;p28"/>
            <p:cNvSpPr>
              <a:spLocks noGrp="1" noRot="1" noMove="1" noResize="1" noEditPoints="1" noAdjustHandles="1" noChangeArrowheads="1" noChangeShapeType="1"/>
            </p:cNvSpPr>
            <p:nvPr/>
          </p:nvSpPr>
          <p:spPr>
            <a:xfrm>
              <a:off x="6258221" y="3376301"/>
              <a:ext cx="300531" cy="163643"/>
            </a:xfrm>
            <a:custGeom>
              <a:avLst/>
              <a:gdLst/>
              <a:ahLst/>
              <a:cxnLst/>
              <a:rect l="l" t="t" r="r" b="b"/>
              <a:pathLst>
                <a:path w="4336" h="2361" extrusionOk="0">
                  <a:moveTo>
                    <a:pt x="0" y="1"/>
                  </a:moveTo>
                  <a:lnTo>
                    <a:pt x="0" y="2361"/>
                  </a:lnTo>
                  <a:lnTo>
                    <a:pt x="4336" y="2361"/>
                  </a:lnTo>
                  <a:lnTo>
                    <a:pt x="4336" y="1"/>
                  </a:lnTo>
                  <a:close/>
                </a:path>
              </a:pathLst>
            </a:custGeom>
            <a:solidFill>
              <a:srgbClr val="BC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7" name="Google Shape;10767;p28"/>
            <p:cNvSpPr>
              <a:spLocks noGrp="1" noRot="1" noMove="1" noResize="1" noEditPoints="1" noAdjustHandles="1" noChangeArrowheads="1" noChangeShapeType="1"/>
            </p:cNvSpPr>
            <p:nvPr/>
          </p:nvSpPr>
          <p:spPr>
            <a:xfrm>
              <a:off x="7383548" y="2579294"/>
              <a:ext cx="300601" cy="163643"/>
            </a:xfrm>
            <a:custGeom>
              <a:avLst/>
              <a:gdLst/>
              <a:ahLst/>
              <a:cxnLst/>
              <a:rect l="l" t="t" r="r" b="b"/>
              <a:pathLst>
                <a:path w="4337" h="2361" extrusionOk="0">
                  <a:moveTo>
                    <a:pt x="1" y="0"/>
                  </a:moveTo>
                  <a:lnTo>
                    <a:pt x="1" y="2360"/>
                  </a:lnTo>
                  <a:lnTo>
                    <a:pt x="4336" y="2360"/>
                  </a:lnTo>
                  <a:lnTo>
                    <a:pt x="4336"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8" name="Google Shape;10768;p28"/>
            <p:cNvSpPr>
              <a:spLocks noGrp="1" noRot="1" noMove="1" noResize="1" noEditPoints="1" noAdjustHandles="1" noChangeArrowheads="1" noChangeShapeType="1"/>
            </p:cNvSpPr>
            <p:nvPr/>
          </p:nvSpPr>
          <p:spPr>
            <a:xfrm>
              <a:off x="7428807" y="3404164"/>
              <a:ext cx="300531" cy="163643"/>
            </a:xfrm>
            <a:custGeom>
              <a:avLst/>
              <a:gdLst/>
              <a:ahLst/>
              <a:cxnLst/>
              <a:rect l="l" t="t" r="r" b="b"/>
              <a:pathLst>
                <a:path w="4336" h="2361" extrusionOk="0">
                  <a:moveTo>
                    <a:pt x="1" y="0"/>
                  </a:moveTo>
                  <a:lnTo>
                    <a:pt x="1" y="2361"/>
                  </a:lnTo>
                  <a:lnTo>
                    <a:pt x="4336" y="2361"/>
                  </a:lnTo>
                  <a:lnTo>
                    <a:pt x="4336"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9" name="Google Shape;10769;p28"/>
            <p:cNvSpPr>
              <a:spLocks noGrp="1" noRot="1" noMove="1" noResize="1" noEditPoints="1" noAdjustHandles="1" noChangeArrowheads="1" noChangeShapeType="1"/>
            </p:cNvSpPr>
            <p:nvPr/>
          </p:nvSpPr>
          <p:spPr>
            <a:xfrm>
              <a:off x="6876610" y="3524834"/>
              <a:ext cx="299353" cy="163643"/>
            </a:xfrm>
            <a:custGeom>
              <a:avLst/>
              <a:gdLst/>
              <a:ahLst/>
              <a:cxnLst/>
              <a:rect l="l" t="t" r="r" b="b"/>
              <a:pathLst>
                <a:path w="4319" h="2361" extrusionOk="0">
                  <a:moveTo>
                    <a:pt x="0" y="0"/>
                  </a:moveTo>
                  <a:lnTo>
                    <a:pt x="0" y="2360"/>
                  </a:lnTo>
                  <a:lnTo>
                    <a:pt x="4319" y="2360"/>
                  </a:lnTo>
                  <a:lnTo>
                    <a:pt x="4319"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0" name="Google Shape;10770;p28"/>
            <p:cNvSpPr>
              <a:spLocks noGrp="1" noRot="1" noMove="1" noResize="1" noEditPoints="1" noAdjustHandles="1" noChangeArrowheads="1" noChangeShapeType="1"/>
            </p:cNvSpPr>
            <p:nvPr/>
          </p:nvSpPr>
          <p:spPr>
            <a:xfrm>
              <a:off x="7450848" y="3798612"/>
              <a:ext cx="299423" cy="163643"/>
            </a:xfrm>
            <a:custGeom>
              <a:avLst/>
              <a:gdLst/>
              <a:ahLst/>
              <a:cxnLst/>
              <a:rect l="l" t="t" r="r" b="b"/>
              <a:pathLst>
                <a:path w="4320" h="2361" extrusionOk="0">
                  <a:moveTo>
                    <a:pt x="1" y="1"/>
                  </a:moveTo>
                  <a:lnTo>
                    <a:pt x="1" y="2361"/>
                  </a:lnTo>
                  <a:lnTo>
                    <a:pt x="4319" y="2361"/>
                  </a:lnTo>
                  <a:lnTo>
                    <a:pt x="4319"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1" name="Google Shape;10771;p28"/>
            <p:cNvSpPr>
              <a:spLocks noGrp="1" noRot="1" noMove="1" noResize="1" noEditPoints="1" noAdjustHandles="1" noChangeArrowheads="1" noChangeShapeType="1"/>
            </p:cNvSpPr>
            <p:nvPr/>
          </p:nvSpPr>
          <p:spPr>
            <a:xfrm>
              <a:off x="6520422" y="3829941"/>
              <a:ext cx="300531" cy="164821"/>
            </a:xfrm>
            <a:custGeom>
              <a:avLst/>
              <a:gdLst/>
              <a:ahLst/>
              <a:cxnLst/>
              <a:rect l="l" t="t" r="r" b="b"/>
              <a:pathLst>
                <a:path w="4336" h="2378" extrusionOk="0">
                  <a:moveTo>
                    <a:pt x="0" y="1"/>
                  </a:moveTo>
                  <a:lnTo>
                    <a:pt x="0" y="2377"/>
                  </a:lnTo>
                  <a:lnTo>
                    <a:pt x="4336" y="2377"/>
                  </a:lnTo>
                  <a:lnTo>
                    <a:pt x="4336"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2" name="Google Shape;10772;p28"/>
            <p:cNvSpPr>
              <a:spLocks noGrp="1" noRot="1" noMove="1" noResize="1" noEditPoints="1" noAdjustHandles="1" noChangeArrowheads="1" noChangeShapeType="1"/>
            </p:cNvSpPr>
            <p:nvPr/>
          </p:nvSpPr>
          <p:spPr>
            <a:xfrm>
              <a:off x="5972799" y="2937772"/>
              <a:ext cx="299423" cy="163643"/>
            </a:xfrm>
            <a:custGeom>
              <a:avLst/>
              <a:gdLst/>
              <a:ahLst/>
              <a:cxnLst/>
              <a:rect l="l" t="t" r="r" b="b"/>
              <a:pathLst>
                <a:path w="4320" h="2361" extrusionOk="0">
                  <a:moveTo>
                    <a:pt x="1" y="1"/>
                  </a:moveTo>
                  <a:lnTo>
                    <a:pt x="1" y="2361"/>
                  </a:lnTo>
                  <a:lnTo>
                    <a:pt x="4319" y="2361"/>
                  </a:lnTo>
                  <a:lnTo>
                    <a:pt x="4319"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3" name="Google Shape;10773;p28"/>
            <p:cNvSpPr>
              <a:spLocks noGrp="1" noRot="1" noMove="1" noResize="1" noEditPoints="1" noAdjustHandles="1" noChangeArrowheads="1" noChangeShapeType="1"/>
            </p:cNvSpPr>
            <p:nvPr/>
          </p:nvSpPr>
          <p:spPr>
            <a:xfrm>
              <a:off x="5917144" y="2429653"/>
              <a:ext cx="300531" cy="163643"/>
            </a:xfrm>
            <a:custGeom>
              <a:avLst/>
              <a:gdLst/>
              <a:ahLst/>
              <a:cxnLst/>
              <a:rect l="l" t="t" r="r" b="b"/>
              <a:pathLst>
                <a:path w="4336" h="2361" extrusionOk="0">
                  <a:moveTo>
                    <a:pt x="0" y="0"/>
                  </a:moveTo>
                  <a:lnTo>
                    <a:pt x="0" y="2360"/>
                  </a:lnTo>
                  <a:lnTo>
                    <a:pt x="4336" y="2360"/>
                  </a:lnTo>
                  <a:lnTo>
                    <a:pt x="4336"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4" name="Google Shape;10774;p28"/>
            <p:cNvSpPr>
              <a:spLocks noGrp="1" noRot="1" noMove="1" noResize="1" noEditPoints="1" noAdjustHandles="1" noChangeArrowheads="1" noChangeShapeType="1"/>
            </p:cNvSpPr>
            <p:nvPr/>
          </p:nvSpPr>
          <p:spPr>
            <a:xfrm>
              <a:off x="6108580" y="3421562"/>
              <a:ext cx="1523312" cy="104452"/>
            </a:xfrm>
            <a:custGeom>
              <a:avLst/>
              <a:gdLst/>
              <a:ahLst/>
              <a:cxnLst/>
              <a:rect l="l" t="t" r="r" b="b"/>
              <a:pathLst>
                <a:path w="21978" h="1507" extrusionOk="0">
                  <a:moveTo>
                    <a:pt x="0" y="1"/>
                  </a:moveTo>
                  <a:lnTo>
                    <a:pt x="536" y="1507"/>
                  </a:lnTo>
                  <a:lnTo>
                    <a:pt x="21978" y="1507"/>
                  </a:lnTo>
                  <a:lnTo>
                    <a:pt x="2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5" name="Google Shape;10775;p28"/>
            <p:cNvSpPr>
              <a:spLocks noGrp="1" noRot="1" noMove="1" noResize="1" noEditPoints="1" noAdjustHandles="1" noChangeArrowheads="1" noChangeShapeType="1"/>
            </p:cNvSpPr>
            <p:nvPr/>
          </p:nvSpPr>
          <p:spPr>
            <a:xfrm>
              <a:off x="5641010" y="1922643"/>
              <a:ext cx="2216005" cy="616103"/>
            </a:xfrm>
            <a:custGeom>
              <a:avLst/>
              <a:gdLst/>
              <a:ahLst/>
              <a:cxnLst/>
              <a:rect l="l" t="t" r="r" b="b"/>
              <a:pathLst>
                <a:path w="31972" h="8889" extrusionOk="0">
                  <a:moveTo>
                    <a:pt x="30800" y="0"/>
                  </a:moveTo>
                  <a:lnTo>
                    <a:pt x="2210" y="117"/>
                  </a:lnTo>
                  <a:lnTo>
                    <a:pt x="1" y="8889"/>
                  </a:lnTo>
                  <a:lnTo>
                    <a:pt x="31971" y="8889"/>
                  </a:lnTo>
                  <a:lnTo>
                    <a:pt x="30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6" name="Google Shape;10776;p28"/>
            <p:cNvSpPr>
              <a:spLocks noGrp="1" noRot="1" noMove="1" noResize="1" noEditPoints="1" noAdjustHandles="1" noChangeArrowheads="1" noChangeShapeType="1"/>
            </p:cNvSpPr>
            <p:nvPr/>
          </p:nvSpPr>
          <p:spPr>
            <a:xfrm>
              <a:off x="7775706" y="1922643"/>
              <a:ext cx="496612" cy="616103"/>
            </a:xfrm>
            <a:custGeom>
              <a:avLst/>
              <a:gdLst/>
              <a:ahLst/>
              <a:cxnLst/>
              <a:rect l="l" t="t" r="r" b="b"/>
              <a:pathLst>
                <a:path w="7165" h="8889" extrusionOk="0">
                  <a:moveTo>
                    <a:pt x="1" y="0"/>
                  </a:moveTo>
                  <a:lnTo>
                    <a:pt x="921" y="8889"/>
                  </a:lnTo>
                  <a:lnTo>
                    <a:pt x="7165" y="8889"/>
                  </a:lnTo>
                  <a:lnTo>
                    <a:pt x="5943" y="8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7" name="Google Shape;10777;p28"/>
            <p:cNvSpPr>
              <a:spLocks noGrp="1" noRot="1" noMove="1" noResize="1" noEditPoints="1" noAdjustHandles="1" noChangeArrowheads="1" noChangeShapeType="1"/>
            </p:cNvSpPr>
            <p:nvPr/>
          </p:nvSpPr>
          <p:spPr>
            <a:xfrm>
              <a:off x="5730351" y="3897242"/>
              <a:ext cx="591776" cy="255272"/>
            </a:xfrm>
            <a:custGeom>
              <a:avLst/>
              <a:gdLst/>
              <a:ahLst/>
              <a:cxnLst/>
              <a:rect l="l" t="t" r="r" b="b"/>
              <a:pathLst>
                <a:path w="8538" h="3683" extrusionOk="0">
                  <a:moveTo>
                    <a:pt x="469" y="0"/>
                  </a:moveTo>
                  <a:lnTo>
                    <a:pt x="0" y="3683"/>
                  </a:lnTo>
                  <a:lnTo>
                    <a:pt x="8537" y="3683"/>
                  </a:lnTo>
                  <a:lnTo>
                    <a:pt x="8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8" name="Google Shape;10778;p28"/>
            <p:cNvSpPr>
              <a:spLocks noGrp="1" noRot="1" noMove="1" noResize="1" noEditPoints="1" noAdjustHandles="1" noChangeArrowheads="1" noChangeShapeType="1"/>
            </p:cNvSpPr>
            <p:nvPr/>
          </p:nvSpPr>
          <p:spPr>
            <a:xfrm>
              <a:off x="7392835" y="3897242"/>
              <a:ext cx="554624" cy="255272"/>
            </a:xfrm>
            <a:custGeom>
              <a:avLst/>
              <a:gdLst/>
              <a:ahLst/>
              <a:cxnLst/>
              <a:rect l="l" t="t" r="r" b="b"/>
              <a:pathLst>
                <a:path w="8002" h="3683" extrusionOk="0">
                  <a:moveTo>
                    <a:pt x="1" y="0"/>
                  </a:moveTo>
                  <a:lnTo>
                    <a:pt x="1" y="3683"/>
                  </a:lnTo>
                  <a:lnTo>
                    <a:pt x="8002" y="3683"/>
                  </a:lnTo>
                  <a:lnTo>
                    <a:pt x="7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9" name="Google Shape;10779;p28"/>
            <p:cNvSpPr>
              <a:spLocks noGrp="1" noRot="1" noMove="1" noResize="1" noEditPoints="1" noAdjustHandles="1" noChangeArrowheads="1" noChangeShapeType="1"/>
            </p:cNvSpPr>
            <p:nvPr/>
          </p:nvSpPr>
          <p:spPr>
            <a:xfrm>
              <a:off x="6361493" y="3897242"/>
              <a:ext cx="555734" cy="255272"/>
            </a:xfrm>
            <a:custGeom>
              <a:avLst/>
              <a:gdLst/>
              <a:ahLst/>
              <a:cxnLst/>
              <a:rect l="l" t="t" r="r" b="b"/>
              <a:pathLst>
                <a:path w="8018" h="3683" extrusionOk="0">
                  <a:moveTo>
                    <a:pt x="0" y="0"/>
                  </a:moveTo>
                  <a:lnTo>
                    <a:pt x="0" y="3683"/>
                  </a:lnTo>
                  <a:lnTo>
                    <a:pt x="8018" y="3683"/>
                  </a:lnTo>
                  <a:lnTo>
                    <a:pt x="76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0" name="Google Shape;10780;p28"/>
            <p:cNvSpPr>
              <a:spLocks noGrp="1" noRot="1" noMove="1" noResize="1" noEditPoints="1" noAdjustHandles="1" noChangeArrowheads="1" noChangeShapeType="1"/>
            </p:cNvSpPr>
            <p:nvPr/>
          </p:nvSpPr>
          <p:spPr>
            <a:xfrm>
              <a:off x="6934623" y="3897242"/>
              <a:ext cx="429311" cy="255272"/>
            </a:xfrm>
            <a:custGeom>
              <a:avLst/>
              <a:gdLst/>
              <a:ahLst/>
              <a:cxnLst/>
              <a:rect l="l" t="t" r="r" b="b"/>
              <a:pathLst>
                <a:path w="6194" h="3683" extrusionOk="0">
                  <a:moveTo>
                    <a:pt x="0" y="0"/>
                  </a:moveTo>
                  <a:lnTo>
                    <a:pt x="218" y="3683"/>
                  </a:lnTo>
                  <a:lnTo>
                    <a:pt x="6193" y="3683"/>
                  </a:lnTo>
                  <a:lnTo>
                    <a:pt x="61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1" name="Google Shape;10781;p28"/>
            <p:cNvSpPr>
              <a:spLocks noGrp="1" noRot="1" noMove="1" noResize="1" noEditPoints="1" noAdjustHandles="1" noChangeArrowheads="1" noChangeShapeType="1"/>
            </p:cNvSpPr>
            <p:nvPr/>
          </p:nvSpPr>
          <p:spPr>
            <a:xfrm>
              <a:off x="6181633" y="2624555"/>
              <a:ext cx="1329657" cy="807540"/>
            </a:xfrm>
            <a:custGeom>
              <a:avLst/>
              <a:gdLst/>
              <a:ahLst/>
              <a:cxnLst/>
              <a:rect l="l" t="t" r="r" b="b"/>
              <a:pathLst>
                <a:path w="19184" h="11651" extrusionOk="0">
                  <a:moveTo>
                    <a:pt x="1" y="0"/>
                  </a:moveTo>
                  <a:lnTo>
                    <a:pt x="1" y="11650"/>
                  </a:lnTo>
                  <a:lnTo>
                    <a:pt x="19183" y="11650"/>
                  </a:lnTo>
                  <a:lnTo>
                    <a:pt x="191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2" name="Google Shape;10782;p28"/>
            <p:cNvSpPr>
              <a:spLocks noGrp="1" noRot="1" noMove="1" noResize="1" noEditPoints="1" noAdjustHandles="1" noChangeArrowheads="1" noChangeShapeType="1"/>
            </p:cNvSpPr>
            <p:nvPr/>
          </p:nvSpPr>
          <p:spPr>
            <a:xfrm>
              <a:off x="6300016" y="2711540"/>
              <a:ext cx="1090605" cy="705445"/>
            </a:xfrm>
            <a:custGeom>
              <a:avLst/>
              <a:gdLst/>
              <a:ahLst/>
              <a:cxnLst/>
              <a:rect l="l" t="t" r="r" b="b"/>
              <a:pathLst>
                <a:path w="15735" h="10178" extrusionOk="0">
                  <a:moveTo>
                    <a:pt x="0" y="1"/>
                  </a:moveTo>
                  <a:lnTo>
                    <a:pt x="0" y="10178"/>
                  </a:lnTo>
                  <a:lnTo>
                    <a:pt x="15734" y="10178"/>
                  </a:lnTo>
                  <a:lnTo>
                    <a:pt x="1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3" name="Google Shape;10783;p28"/>
            <p:cNvSpPr>
              <a:spLocks noGrp="1" noRot="1" noMove="1" noResize="1" noEditPoints="1" noAdjustHandles="1" noChangeArrowheads="1" noChangeShapeType="1"/>
            </p:cNvSpPr>
            <p:nvPr/>
          </p:nvSpPr>
          <p:spPr>
            <a:xfrm>
              <a:off x="6499560" y="3024132"/>
              <a:ext cx="693800" cy="409072"/>
            </a:xfrm>
            <a:custGeom>
              <a:avLst/>
              <a:gdLst/>
              <a:ahLst/>
              <a:cxnLst/>
              <a:rect l="l" t="t" r="r" b="b"/>
              <a:pathLst>
                <a:path w="10010" h="5902" extrusionOk="0">
                  <a:moveTo>
                    <a:pt x="4794" y="1"/>
                  </a:moveTo>
                  <a:cubicBezTo>
                    <a:pt x="3890" y="1"/>
                    <a:pt x="3026" y="132"/>
                    <a:pt x="2611" y="361"/>
                  </a:cubicBezTo>
                  <a:cubicBezTo>
                    <a:pt x="1808" y="797"/>
                    <a:pt x="0" y="5902"/>
                    <a:pt x="0" y="5902"/>
                  </a:cubicBezTo>
                  <a:lnTo>
                    <a:pt x="10010" y="5417"/>
                  </a:lnTo>
                  <a:cubicBezTo>
                    <a:pt x="10010" y="5417"/>
                    <a:pt x="8235" y="847"/>
                    <a:pt x="7030" y="345"/>
                  </a:cubicBezTo>
                  <a:cubicBezTo>
                    <a:pt x="6452" y="107"/>
                    <a:pt x="5607" y="1"/>
                    <a:pt x="4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4" name="Google Shape;10784;p28"/>
            <p:cNvSpPr>
              <a:spLocks noGrp="1" noRot="1" noMove="1" noResize="1" noEditPoints="1" noAdjustHandles="1" noChangeArrowheads="1" noChangeShapeType="1"/>
            </p:cNvSpPr>
            <p:nvPr/>
          </p:nvSpPr>
          <p:spPr>
            <a:xfrm>
              <a:off x="6500669" y="3030579"/>
              <a:ext cx="621926" cy="403805"/>
            </a:xfrm>
            <a:custGeom>
              <a:avLst/>
              <a:gdLst/>
              <a:ahLst/>
              <a:cxnLst/>
              <a:rect l="l" t="t" r="r" b="b"/>
              <a:pathLst>
                <a:path w="8973" h="5826" extrusionOk="0">
                  <a:moveTo>
                    <a:pt x="3717" y="1"/>
                  </a:moveTo>
                  <a:cubicBezTo>
                    <a:pt x="3650" y="12"/>
                    <a:pt x="3596" y="12"/>
                    <a:pt x="3538" y="12"/>
                  </a:cubicBezTo>
                  <a:cubicBezTo>
                    <a:pt x="3423" y="12"/>
                    <a:pt x="3293" y="12"/>
                    <a:pt x="3014" y="101"/>
                  </a:cubicBezTo>
                  <a:cubicBezTo>
                    <a:pt x="3298" y="787"/>
                    <a:pt x="3265" y="1892"/>
                    <a:pt x="2863" y="3047"/>
                  </a:cubicBezTo>
                  <a:cubicBezTo>
                    <a:pt x="2325" y="4542"/>
                    <a:pt x="1320" y="5570"/>
                    <a:pt x="491" y="5570"/>
                  </a:cubicBezTo>
                  <a:cubicBezTo>
                    <a:pt x="391" y="5570"/>
                    <a:pt x="295" y="5555"/>
                    <a:pt x="202" y="5524"/>
                  </a:cubicBezTo>
                  <a:cubicBezTo>
                    <a:pt x="185" y="5491"/>
                    <a:pt x="151" y="5491"/>
                    <a:pt x="118" y="5474"/>
                  </a:cubicBezTo>
                  <a:cubicBezTo>
                    <a:pt x="34" y="5708"/>
                    <a:pt x="1" y="5826"/>
                    <a:pt x="1" y="5826"/>
                  </a:cubicBezTo>
                  <a:lnTo>
                    <a:pt x="8973" y="5826"/>
                  </a:lnTo>
                  <a:cubicBezTo>
                    <a:pt x="8621" y="5290"/>
                    <a:pt x="8236" y="4487"/>
                    <a:pt x="7952" y="3566"/>
                  </a:cubicBezTo>
                  <a:cubicBezTo>
                    <a:pt x="7550" y="2361"/>
                    <a:pt x="7433" y="1223"/>
                    <a:pt x="7533" y="637"/>
                  </a:cubicBezTo>
                  <a:cubicBezTo>
                    <a:pt x="7366" y="436"/>
                    <a:pt x="7182" y="302"/>
                    <a:pt x="7014" y="218"/>
                  </a:cubicBezTo>
                  <a:cubicBezTo>
                    <a:pt x="6931" y="185"/>
                    <a:pt x="6813" y="135"/>
                    <a:pt x="6713" y="118"/>
                  </a:cubicBezTo>
                  <a:lnTo>
                    <a:pt x="6713" y="118"/>
                  </a:lnTo>
                  <a:cubicBezTo>
                    <a:pt x="7048" y="1608"/>
                    <a:pt x="6696" y="2930"/>
                    <a:pt x="5558" y="2947"/>
                  </a:cubicBezTo>
                  <a:cubicBezTo>
                    <a:pt x="5554" y="2947"/>
                    <a:pt x="5551" y="2947"/>
                    <a:pt x="5547" y="2947"/>
                  </a:cubicBezTo>
                  <a:cubicBezTo>
                    <a:pt x="4431" y="2947"/>
                    <a:pt x="3617" y="351"/>
                    <a:pt x="3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5" name="Google Shape;10785;p28"/>
            <p:cNvSpPr>
              <a:spLocks noGrp="1" noRot="1" noMove="1" noResize="1" noEditPoints="1" noAdjustHandles="1" noChangeArrowheads="1" noChangeShapeType="1"/>
            </p:cNvSpPr>
            <p:nvPr/>
          </p:nvSpPr>
          <p:spPr>
            <a:xfrm>
              <a:off x="6733899" y="3023024"/>
              <a:ext cx="235588" cy="55171"/>
            </a:xfrm>
            <a:custGeom>
              <a:avLst/>
              <a:gdLst/>
              <a:ahLst/>
              <a:cxnLst/>
              <a:rect l="l" t="t" r="r" b="b"/>
              <a:pathLst>
                <a:path w="3399" h="796" extrusionOk="0">
                  <a:moveTo>
                    <a:pt x="1483" y="0"/>
                  </a:moveTo>
                  <a:cubicBezTo>
                    <a:pt x="954" y="0"/>
                    <a:pt x="434" y="46"/>
                    <a:pt x="0" y="126"/>
                  </a:cubicBezTo>
                  <a:cubicBezTo>
                    <a:pt x="201" y="528"/>
                    <a:pt x="904" y="796"/>
                    <a:pt x="1741" y="796"/>
                  </a:cubicBezTo>
                  <a:cubicBezTo>
                    <a:pt x="2478" y="796"/>
                    <a:pt x="3097" y="562"/>
                    <a:pt x="3398" y="244"/>
                  </a:cubicBezTo>
                  <a:cubicBezTo>
                    <a:pt x="2853" y="74"/>
                    <a:pt x="2161" y="0"/>
                    <a:pt x="1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6" name="Google Shape;10786;p28"/>
            <p:cNvSpPr>
              <a:spLocks noGrp="1" noRot="1" noMove="1" noResize="1" noEditPoints="1" noAdjustHandles="1" noChangeArrowheads="1" noChangeShapeType="1"/>
            </p:cNvSpPr>
            <p:nvPr/>
          </p:nvSpPr>
          <p:spPr>
            <a:xfrm>
              <a:off x="6711858" y="3028291"/>
              <a:ext cx="369011" cy="404914"/>
            </a:xfrm>
            <a:custGeom>
              <a:avLst/>
              <a:gdLst/>
              <a:ahLst/>
              <a:cxnLst/>
              <a:rect l="l" t="t" r="r" b="b"/>
              <a:pathLst>
                <a:path w="5324" h="5842" extrusionOk="0">
                  <a:moveTo>
                    <a:pt x="469" y="0"/>
                  </a:moveTo>
                  <a:lnTo>
                    <a:pt x="218" y="50"/>
                  </a:lnTo>
                  <a:lnTo>
                    <a:pt x="0" y="5842"/>
                  </a:lnTo>
                  <a:lnTo>
                    <a:pt x="5323" y="5842"/>
                  </a:lnTo>
                  <a:lnTo>
                    <a:pt x="4051" y="301"/>
                  </a:lnTo>
                  <a:lnTo>
                    <a:pt x="3850" y="235"/>
                  </a:lnTo>
                  <a:lnTo>
                    <a:pt x="3900" y="2327"/>
                  </a:lnTo>
                  <a:lnTo>
                    <a:pt x="653" y="2427"/>
                  </a:lnTo>
                  <a:lnTo>
                    <a:pt x="4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7" name="Google Shape;10787;p28"/>
            <p:cNvSpPr>
              <a:spLocks noGrp="1" noRot="1" noMove="1" noResize="1" noEditPoints="1" noAdjustHandles="1" noChangeArrowheads="1" noChangeShapeType="1"/>
            </p:cNvSpPr>
            <p:nvPr/>
          </p:nvSpPr>
          <p:spPr>
            <a:xfrm>
              <a:off x="6795377" y="2908799"/>
              <a:ext cx="105630" cy="140632"/>
            </a:xfrm>
            <a:custGeom>
              <a:avLst/>
              <a:gdLst/>
              <a:ahLst/>
              <a:cxnLst/>
              <a:rect l="l" t="t" r="r" b="b"/>
              <a:pathLst>
                <a:path w="1524" h="2029" extrusionOk="0">
                  <a:moveTo>
                    <a:pt x="84" y="0"/>
                  </a:moveTo>
                  <a:lnTo>
                    <a:pt x="0" y="1674"/>
                  </a:lnTo>
                  <a:cubicBezTo>
                    <a:pt x="163" y="1937"/>
                    <a:pt x="417" y="2029"/>
                    <a:pt x="671" y="2029"/>
                  </a:cubicBezTo>
                  <a:cubicBezTo>
                    <a:pt x="1097" y="2029"/>
                    <a:pt x="1524" y="1770"/>
                    <a:pt x="1524" y="1624"/>
                  </a:cubicBezTo>
                  <a:lnTo>
                    <a:pt x="1373" y="804"/>
                  </a:lnTo>
                  <a:lnTo>
                    <a:pt x="84" y="0"/>
                  </a:ln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8" name="Google Shape;10788;p28"/>
            <p:cNvSpPr>
              <a:spLocks noGrp="1" noRot="1" noMove="1" noResize="1" noEditPoints="1" noAdjustHandles="1" noChangeArrowheads="1" noChangeShapeType="1"/>
            </p:cNvSpPr>
            <p:nvPr/>
          </p:nvSpPr>
          <p:spPr>
            <a:xfrm>
              <a:off x="6791912" y="2831171"/>
              <a:ext cx="138136" cy="208625"/>
            </a:xfrm>
            <a:custGeom>
              <a:avLst/>
              <a:gdLst/>
              <a:ahLst/>
              <a:cxnLst/>
              <a:rect l="l" t="t" r="r" b="b"/>
              <a:pathLst>
                <a:path w="1993" h="3010" extrusionOk="0">
                  <a:moveTo>
                    <a:pt x="1260" y="0"/>
                  </a:moveTo>
                  <a:cubicBezTo>
                    <a:pt x="847" y="0"/>
                    <a:pt x="316" y="177"/>
                    <a:pt x="184" y="417"/>
                  </a:cubicBezTo>
                  <a:cubicBezTo>
                    <a:pt x="0" y="785"/>
                    <a:pt x="151" y="2426"/>
                    <a:pt x="603" y="2928"/>
                  </a:cubicBezTo>
                  <a:cubicBezTo>
                    <a:pt x="661" y="2986"/>
                    <a:pt x="830" y="3010"/>
                    <a:pt x="1029" y="3010"/>
                  </a:cubicBezTo>
                  <a:cubicBezTo>
                    <a:pt x="1403" y="3010"/>
                    <a:pt x="1881" y="2926"/>
                    <a:pt x="1925" y="2827"/>
                  </a:cubicBezTo>
                  <a:cubicBezTo>
                    <a:pt x="1992" y="2677"/>
                    <a:pt x="1942" y="484"/>
                    <a:pt x="1741" y="166"/>
                  </a:cubicBezTo>
                  <a:cubicBezTo>
                    <a:pt x="1666" y="50"/>
                    <a:pt x="1479" y="0"/>
                    <a:pt x="1260"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9" name="Google Shape;10789;p28"/>
            <p:cNvSpPr>
              <a:spLocks noGrp="1" noRot="1" noMove="1" noResize="1" noEditPoints="1" noAdjustHandles="1" noChangeArrowheads="1" noChangeShapeType="1"/>
            </p:cNvSpPr>
            <p:nvPr/>
          </p:nvSpPr>
          <p:spPr>
            <a:xfrm>
              <a:off x="6797665" y="2830477"/>
              <a:ext cx="126561" cy="101540"/>
            </a:xfrm>
            <a:custGeom>
              <a:avLst/>
              <a:gdLst/>
              <a:ahLst/>
              <a:cxnLst/>
              <a:rect l="l" t="t" r="r" b="b"/>
              <a:pathLst>
                <a:path w="1826" h="1465" extrusionOk="0">
                  <a:moveTo>
                    <a:pt x="1176" y="1"/>
                  </a:moveTo>
                  <a:cubicBezTo>
                    <a:pt x="763" y="1"/>
                    <a:pt x="232" y="170"/>
                    <a:pt x="101" y="410"/>
                  </a:cubicBezTo>
                  <a:cubicBezTo>
                    <a:pt x="18" y="578"/>
                    <a:pt x="1" y="996"/>
                    <a:pt x="68" y="1465"/>
                  </a:cubicBezTo>
                  <a:cubicBezTo>
                    <a:pt x="302" y="1331"/>
                    <a:pt x="553" y="1247"/>
                    <a:pt x="821" y="1180"/>
                  </a:cubicBezTo>
                  <a:cubicBezTo>
                    <a:pt x="1041" y="1128"/>
                    <a:pt x="1254" y="1102"/>
                    <a:pt x="1461" y="1102"/>
                  </a:cubicBezTo>
                  <a:cubicBezTo>
                    <a:pt x="1585" y="1102"/>
                    <a:pt x="1706" y="1111"/>
                    <a:pt x="1825" y="1130"/>
                  </a:cubicBezTo>
                  <a:cubicBezTo>
                    <a:pt x="1775" y="678"/>
                    <a:pt x="1742" y="293"/>
                    <a:pt x="1658" y="159"/>
                  </a:cubicBezTo>
                  <a:cubicBezTo>
                    <a:pt x="1582" y="49"/>
                    <a:pt x="1396" y="1"/>
                    <a:pt x="1176"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0" name="Google Shape;10790;p28"/>
            <p:cNvSpPr>
              <a:spLocks noGrp="1" noRot="1" noMove="1" noResize="1" noEditPoints="1" noAdjustHandles="1" noChangeArrowheads="1" noChangeShapeType="1"/>
            </p:cNvSpPr>
            <p:nvPr/>
          </p:nvSpPr>
          <p:spPr>
            <a:xfrm>
              <a:off x="6775624" y="2857717"/>
              <a:ext cx="49973" cy="118383"/>
            </a:xfrm>
            <a:custGeom>
              <a:avLst/>
              <a:gdLst/>
              <a:ahLst/>
              <a:cxnLst/>
              <a:rect l="l" t="t" r="r" b="b"/>
              <a:pathLst>
                <a:path w="721" h="1708" extrusionOk="0">
                  <a:moveTo>
                    <a:pt x="721" y="1"/>
                  </a:moveTo>
                  <a:lnTo>
                    <a:pt x="1" y="268"/>
                  </a:lnTo>
                  <a:cubicBezTo>
                    <a:pt x="1" y="955"/>
                    <a:pt x="319" y="1708"/>
                    <a:pt x="319" y="1708"/>
                  </a:cubicBezTo>
                  <a:lnTo>
                    <a:pt x="403" y="1139"/>
                  </a:lnTo>
                  <a:lnTo>
                    <a:pt x="704" y="955"/>
                  </a:lnTo>
                  <a:lnTo>
                    <a:pt x="721" y="1"/>
                  </a:lnTo>
                  <a:close/>
                </a:path>
              </a:pathLst>
            </a:custGeom>
            <a:solidFill>
              <a:srgbClr val="6B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1" name="Google Shape;10791;p28"/>
            <p:cNvSpPr>
              <a:spLocks noGrp="1" noRot="1" noMove="1" noResize="1" noEditPoints="1" noAdjustHandles="1" noChangeArrowheads="1" noChangeShapeType="1"/>
            </p:cNvSpPr>
            <p:nvPr/>
          </p:nvSpPr>
          <p:spPr>
            <a:xfrm>
              <a:off x="6764049" y="2780435"/>
              <a:ext cx="155533" cy="111035"/>
            </a:xfrm>
            <a:custGeom>
              <a:avLst/>
              <a:gdLst/>
              <a:ahLst/>
              <a:cxnLst/>
              <a:rect l="l" t="t" r="r" b="b"/>
              <a:pathLst>
                <a:path w="2244" h="1602" extrusionOk="0">
                  <a:moveTo>
                    <a:pt x="1456" y="1"/>
                  </a:moveTo>
                  <a:cubicBezTo>
                    <a:pt x="1104" y="1"/>
                    <a:pt x="318" y="249"/>
                    <a:pt x="168" y="429"/>
                  </a:cubicBezTo>
                  <a:cubicBezTo>
                    <a:pt x="0" y="613"/>
                    <a:pt x="151" y="1601"/>
                    <a:pt x="151" y="1601"/>
                  </a:cubicBezTo>
                  <a:lnTo>
                    <a:pt x="2243" y="1099"/>
                  </a:lnTo>
                  <a:cubicBezTo>
                    <a:pt x="2243" y="1099"/>
                    <a:pt x="1825" y="61"/>
                    <a:pt x="1557" y="11"/>
                  </a:cubicBezTo>
                  <a:cubicBezTo>
                    <a:pt x="1530" y="4"/>
                    <a:pt x="1496" y="1"/>
                    <a:pt x="1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2" name="Google Shape;10792;p28"/>
            <p:cNvSpPr>
              <a:spLocks noGrp="1" noRot="1" noMove="1" noResize="1" noEditPoints="1" noAdjustHandles="1" noChangeArrowheads="1" noChangeShapeType="1"/>
            </p:cNvSpPr>
            <p:nvPr/>
          </p:nvSpPr>
          <p:spPr>
            <a:xfrm>
              <a:off x="6764049" y="2789307"/>
              <a:ext cx="60369" cy="103273"/>
            </a:xfrm>
            <a:custGeom>
              <a:avLst/>
              <a:gdLst/>
              <a:ahLst/>
              <a:cxnLst/>
              <a:rect l="l" t="t" r="r" b="b"/>
              <a:pathLst>
                <a:path w="871" h="1490" extrusionOk="0">
                  <a:moveTo>
                    <a:pt x="871" y="0"/>
                  </a:moveTo>
                  <a:lnTo>
                    <a:pt x="871" y="0"/>
                  </a:lnTo>
                  <a:cubicBezTo>
                    <a:pt x="553" y="84"/>
                    <a:pt x="252" y="218"/>
                    <a:pt x="168" y="318"/>
                  </a:cubicBezTo>
                  <a:cubicBezTo>
                    <a:pt x="0" y="502"/>
                    <a:pt x="151" y="1490"/>
                    <a:pt x="151" y="1490"/>
                  </a:cubicBezTo>
                  <a:lnTo>
                    <a:pt x="653" y="1356"/>
                  </a:lnTo>
                  <a:cubicBezTo>
                    <a:pt x="637" y="1322"/>
                    <a:pt x="637" y="1322"/>
                    <a:pt x="620" y="1306"/>
                  </a:cubicBezTo>
                  <a:cubicBezTo>
                    <a:pt x="335" y="921"/>
                    <a:pt x="452" y="352"/>
                    <a:pt x="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3" name="Google Shape;10793;p28"/>
            <p:cNvSpPr>
              <a:spLocks noGrp="1" noRot="1" noMove="1" noResize="1" noEditPoints="1" noAdjustHandles="1" noChangeArrowheads="1" noChangeShapeType="1"/>
            </p:cNvSpPr>
            <p:nvPr/>
          </p:nvSpPr>
          <p:spPr>
            <a:xfrm>
              <a:off x="6774515" y="2811140"/>
              <a:ext cx="198436" cy="80332"/>
            </a:xfrm>
            <a:custGeom>
              <a:avLst/>
              <a:gdLst/>
              <a:ahLst/>
              <a:cxnLst/>
              <a:rect l="l" t="t" r="r" b="b"/>
              <a:pathLst>
                <a:path w="2863" h="1159" extrusionOk="0">
                  <a:moveTo>
                    <a:pt x="2365" y="0"/>
                  </a:moveTo>
                  <a:cubicBezTo>
                    <a:pt x="1586" y="0"/>
                    <a:pt x="0" y="1158"/>
                    <a:pt x="0" y="1158"/>
                  </a:cubicBezTo>
                  <a:lnTo>
                    <a:pt x="2143" y="840"/>
                  </a:lnTo>
                  <a:cubicBezTo>
                    <a:pt x="2862" y="472"/>
                    <a:pt x="2779" y="20"/>
                    <a:pt x="2427" y="3"/>
                  </a:cubicBezTo>
                  <a:cubicBezTo>
                    <a:pt x="2407" y="1"/>
                    <a:pt x="2386" y="0"/>
                    <a:pt x="2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4" name="Google Shape;10794;p28"/>
            <p:cNvSpPr>
              <a:spLocks noGrp="1" noRot="1" noMove="1" noResize="1" noEditPoints="1" noAdjustHandles="1" noChangeArrowheads="1" noChangeShapeType="1"/>
            </p:cNvSpPr>
            <p:nvPr/>
          </p:nvSpPr>
          <p:spPr>
            <a:xfrm>
              <a:off x="6784912" y="2904016"/>
              <a:ext cx="36042" cy="54686"/>
            </a:xfrm>
            <a:custGeom>
              <a:avLst/>
              <a:gdLst/>
              <a:ahLst/>
              <a:cxnLst/>
              <a:rect l="l" t="t" r="r" b="b"/>
              <a:pathLst>
                <a:path w="520" h="789" extrusionOk="0">
                  <a:moveTo>
                    <a:pt x="167" y="1"/>
                  </a:moveTo>
                  <a:cubicBezTo>
                    <a:pt x="136" y="1"/>
                    <a:pt x="108" y="12"/>
                    <a:pt x="84" y="36"/>
                  </a:cubicBezTo>
                  <a:cubicBezTo>
                    <a:pt x="1" y="119"/>
                    <a:pt x="1" y="320"/>
                    <a:pt x="84" y="504"/>
                  </a:cubicBezTo>
                  <a:cubicBezTo>
                    <a:pt x="154" y="658"/>
                    <a:pt x="271" y="788"/>
                    <a:pt x="366" y="788"/>
                  </a:cubicBezTo>
                  <a:cubicBezTo>
                    <a:pt x="385" y="788"/>
                    <a:pt x="403" y="783"/>
                    <a:pt x="419" y="772"/>
                  </a:cubicBezTo>
                  <a:cubicBezTo>
                    <a:pt x="520" y="705"/>
                    <a:pt x="520" y="454"/>
                    <a:pt x="419" y="236"/>
                  </a:cubicBezTo>
                  <a:cubicBezTo>
                    <a:pt x="347" y="79"/>
                    <a:pt x="248" y="1"/>
                    <a:pt x="167"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5" name="Google Shape;10795;p28"/>
            <p:cNvSpPr>
              <a:spLocks noGrp="1" noRot="1" noMove="1" noResize="1" noEditPoints="1" noAdjustHandles="1" noChangeArrowheads="1" noChangeShapeType="1"/>
            </p:cNvSpPr>
            <p:nvPr/>
          </p:nvSpPr>
          <p:spPr>
            <a:xfrm>
              <a:off x="6789556" y="2913650"/>
              <a:ext cx="23288" cy="34517"/>
            </a:xfrm>
            <a:custGeom>
              <a:avLst/>
              <a:gdLst/>
              <a:ahLst/>
              <a:cxnLst/>
              <a:rect l="l" t="t" r="r" b="b"/>
              <a:pathLst>
                <a:path w="336" h="498" extrusionOk="0">
                  <a:moveTo>
                    <a:pt x="92" y="1"/>
                  </a:moveTo>
                  <a:cubicBezTo>
                    <a:pt x="70" y="1"/>
                    <a:pt x="50" y="10"/>
                    <a:pt x="34" y="31"/>
                  </a:cubicBezTo>
                  <a:cubicBezTo>
                    <a:pt x="1" y="64"/>
                    <a:pt x="1" y="198"/>
                    <a:pt x="34" y="315"/>
                  </a:cubicBezTo>
                  <a:cubicBezTo>
                    <a:pt x="74" y="422"/>
                    <a:pt x="147" y="497"/>
                    <a:pt x="208" y="497"/>
                  </a:cubicBezTo>
                  <a:cubicBezTo>
                    <a:pt x="224" y="497"/>
                    <a:pt x="238" y="493"/>
                    <a:pt x="252" y="482"/>
                  </a:cubicBezTo>
                  <a:cubicBezTo>
                    <a:pt x="302" y="432"/>
                    <a:pt x="336" y="282"/>
                    <a:pt x="252" y="131"/>
                  </a:cubicBezTo>
                  <a:cubicBezTo>
                    <a:pt x="205" y="50"/>
                    <a:pt x="143" y="1"/>
                    <a:pt x="92"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6" name="Google Shape;10796;p28"/>
            <p:cNvSpPr>
              <a:spLocks noGrp="1" noRot="1" noMove="1" noResize="1" noEditPoints="1" noAdjustHandles="1" noChangeArrowheads="1" noChangeShapeType="1"/>
            </p:cNvSpPr>
            <p:nvPr/>
          </p:nvSpPr>
          <p:spPr>
            <a:xfrm>
              <a:off x="6798844" y="2930008"/>
              <a:ext cx="15179" cy="22041"/>
            </a:xfrm>
            <a:custGeom>
              <a:avLst/>
              <a:gdLst/>
              <a:ahLst/>
              <a:cxnLst/>
              <a:rect l="l" t="t" r="r" b="b"/>
              <a:pathLst>
                <a:path w="219" h="318" extrusionOk="0">
                  <a:moveTo>
                    <a:pt x="65" y="1"/>
                  </a:moveTo>
                  <a:cubicBezTo>
                    <a:pt x="51" y="1"/>
                    <a:pt x="40" y="10"/>
                    <a:pt x="34" y="29"/>
                  </a:cubicBezTo>
                  <a:cubicBezTo>
                    <a:pt x="1" y="62"/>
                    <a:pt x="1" y="129"/>
                    <a:pt x="34" y="213"/>
                  </a:cubicBezTo>
                  <a:cubicBezTo>
                    <a:pt x="62" y="283"/>
                    <a:pt x="90" y="318"/>
                    <a:pt x="127" y="318"/>
                  </a:cubicBezTo>
                  <a:cubicBezTo>
                    <a:pt x="135" y="318"/>
                    <a:pt x="143" y="316"/>
                    <a:pt x="151" y="313"/>
                  </a:cubicBezTo>
                  <a:cubicBezTo>
                    <a:pt x="218" y="280"/>
                    <a:pt x="218" y="163"/>
                    <a:pt x="151" y="79"/>
                  </a:cubicBezTo>
                  <a:cubicBezTo>
                    <a:pt x="120" y="27"/>
                    <a:pt x="89" y="1"/>
                    <a:pt x="65"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7" name="Google Shape;10797;p28"/>
            <p:cNvSpPr>
              <a:spLocks noGrp="1" noRot="1" noMove="1" noResize="1" noEditPoints="1" noAdjustHandles="1" noChangeArrowheads="1" noChangeShapeType="1"/>
            </p:cNvSpPr>
            <p:nvPr/>
          </p:nvSpPr>
          <p:spPr>
            <a:xfrm>
              <a:off x="6714146" y="3031757"/>
              <a:ext cx="366723" cy="401448"/>
            </a:xfrm>
            <a:custGeom>
              <a:avLst/>
              <a:gdLst/>
              <a:ahLst/>
              <a:cxnLst/>
              <a:rect l="l" t="t" r="r" b="b"/>
              <a:pathLst>
                <a:path w="5291" h="5792" extrusionOk="0">
                  <a:moveTo>
                    <a:pt x="335" y="0"/>
                  </a:moveTo>
                  <a:lnTo>
                    <a:pt x="202" y="17"/>
                  </a:lnTo>
                  <a:lnTo>
                    <a:pt x="1" y="5792"/>
                  </a:lnTo>
                  <a:lnTo>
                    <a:pt x="5290" y="5792"/>
                  </a:lnTo>
                  <a:lnTo>
                    <a:pt x="4738" y="3432"/>
                  </a:lnTo>
                  <a:cubicBezTo>
                    <a:pt x="4319" y="4670"/>
                    <a:pt x="3533" y="5507"/>
                    <a:pt x="2645" y="5507"/>
                  </a:cubicBezTo>
                  <a:cubicBezTo>
                    <a:pt x="1290" y="5507"/>
                    <a:pt x="202" y="3599"/>
                    <a:pt x="202" y="1273"/>
                  </a:cubicBezTo>
                  <a:cubicBezTo>
                    <a:pt x="202" y="837"/>
                    <a:pt x="252" y="385"/>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8" name="Google Shape;10798;p28"/>
            <p:cNvSpPr>
              <a:spLocks noGrp="1" noRot="1" noMove="1" noResize="1" noEditPoints="1" noAdjustHandles="1" noChangeArrowheads="1" noChangeShapeType="1"/>
            </p:cNvSpPr>
            <p:nvPr/>
          </p:nvSpPr>
          <p:spPr>
            <a:xfrm>
              <a:off x="6522710" y="3293891"/>
              <a:ext cx="291314" cy="109164"/>
            </a:xfrm>
            <a:custGeom>
              <a:avLst/>
              <a:gdLst/>
              <a:ahLst/>
              <a:cxnLst/>
              <a:rect l="l" t="t" r="r" b="b"/>
              <a:pathLst>
                <a:path w="4203" h="1575" extrusionOk="0">
                  <a:moveTo>
                    <a:pt x="1749" y="0"/>
                  </a:moveTo>
                  <a:cubicBezTo>
                    <a:pt x="1666" y="0"/>
                    <a:pt x="1585" y="6"/>
                    <a:pt x="1507" y="18"/>
                  </a:cubicBezTo>
                  <a:cubicBezTo>
                    <a:pt x="436" y="185"/>
                    <a:pt x="1" y="1575"/>
                    <a:pt x="1" y="1575"/>
                  </a:cubicBezTo>
                  <a:lnTo>
                    <a:pt x="3717" y="1575"/>
                  </a:lnTo>
                  <a:lnTo>
                    <a:pt x="4202" y="905"/>
                  </a:lnTo>
                  <a:cubicBezTo>
                    <a:pt x="4202" y="905"/>
                    <a:pt x="2794" y="0"/>
                    <a:pt x="1749"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28"/>
            <p:cNvSpPr>
              <a:spLocks noGrp="1" noRot="1" noMove="1" noResize="1" noEditPoints="1" noAdjustHandles="1" noChangeArrowheads="1" noChangeShapeType="1"/>
            </p:cNvSpPr>
            <p:nvPr/>
          </p:nvSpPr>
          <p:spPr>
            <a:xfrm>
              <a:off x="6912582" y="3293891"/>
              <a:ext cx="283135" cy="109164"/>
            </a:xfrm>
            <a:custGeom>
              <a:avLst/>
              <a:gdLst/>
              <a:ahLst/>
              <a:cxnLst/>
              <a:rect l="l" t="t" r="r" b="b"/>
              <a:pathLst>
                <a:path w="4085" h="1575" extrusionOk="0">
                  <a:moveTo>
                    <a:pt x="2378" y="0"/>
                  </a:moveTo>
                  <a:cubicBezTo>
                    <a:pt x="1365" y="0"/>
                    <a:pt x="0" y="905"/>
                    <a:pt x="0" y="905"/>
                  </a:cubicBezTo>
                  <a:lnTo>
                    <a:pt x="452" y="1575"/>
                  </a:lnTo>
                  <a:lnTo>
                    <a:pt x="4084" y="1575"/>
                  </a:lnTo>
                  <a:cubicBezTo>
                    <a:pt x="4084" y="1575"/>
                    <a:pt x="3632" y="185"/>
                    <a:pt x="2611" y="18"/>
                  </a:cubicBezTo>
                  <a:cubicBezTo>
                    <a:pt x="2536" y="6"/>
                    <a:pt x="2458" y="0"/>
                    <a:pt x="2378"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28"/>
            <p:cNvSpPr>
              <a:spLocks noGrp="1" noRot="1" noMove="1" noResize="1" noEditPoints="1" noAdjustHandles="1" noChangeArrowheads="1" noChangeShapeType="1"/>
            </p:cNvSpPr>
            <p:nvPr/>
          </p:nvSpPr>
          <p:spPr>
            <a:xfrm>
              <a:off x="6943841" y="3353082"/>
              <a:ext cx="251876" cy="51152"/>
            </a:xfrm>
            <a:custGeom>
              <a:avLst/>
              <a:gdLst/>
              <a:ahLst/>
              <a:cxnLst/>
              <a:rect l="l" t="t" r="r" b="b"/>
              <a:pathLst>
                <a:path w="3634" h="738" extrusionOk="0">
                  <a:moveTo>
                    <a:pt x="3265" y="1"/>
                  </a:moveTo>
                  <a:cubicBezTo>
                    <a:pt x="2830" y="152"/>
                    <a:pt x="2177" y="235"/>
                    <a:pt x="1457" y="235"/>
                  </a:cubicBezTo>
                  <a:cubicBezTo>
                    <a:pt x="721" y="235"/>
                    <a:pt x="1" y="737"/>
                    <a:pt x="1" y="737"/>
                  </a:cubicBezTo>
                  <a:lnTo>
                    <a:pt x="3633" y="737"/>
                  </a:lnTo>
                  <a:cubicBezTo>
                    <a:pt x="3633" y="737"/>
                    <a:pt x="3516" y="386"/>
                    <a:pt x="3265"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28"/>
            <p:cNvSpPr>
              <a:spLocks noGrp="1" noRot="1" noMove="1" noResize="1" noEditPoints="1" noAdjustHandles="1" noChangeArrowheads="1" noChangeShapeType="1"/>
            </p:cNvSpPr>
            <p:nvPr/>
          </p:nvSpPr>
          <p:spPr>
            <a:xfrm>
              <a:off x="6522710" y="3357726"/>
              <a:ext cx="257628" cy="45329"/>
            </a:xfrm>
            <a:custGeom>
              <a:avLst/>
              <a:gdLst/>
              <a:ahLst/>
              <a:cxnLst/>
              <a:rect l="l" t="t" r="r" b="b"/>
              <a:pathLst>
                <a:path w="3717" h="654" extrusionOk="0">
                  <a:moveTo>
                    <a:pt x="302" y="1"/>
                  </a:moveTo>
                  <a:cubicBezTo>
                    <a:pt x="101" y="336"/>
                    <a:pt x="1" y="654"/>
                    <a:pt x="1" y="654"/>
                  </a:cubicBezTo>
                  <a:lnTo>
                    <a:pt x="3717" y="654"/>
                  </a:lnTo>
                  <a:lnTo>
                    <a:pt x="2779" y="520"/>
                  </a:lnTo>
                  <a:cubicBezTo>
                    <a:pt x="2779" y="520"/>
                    <a:pt x="2964" y="269"/>
                    <a:pt x="2143" y="269"/>
                  </a:cubicBezTo>
                  <a:cubicBezTo>
                    <a:pt x="1440" y="269"/>
                    <a:pt x="771" y="168"/>
                    <a:pt x="302"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2" name="Google Shape;10802;p28"/>
            <p:cNvSpPr>
              <a:spLocks noGrp="1" noRot="1" noMove="1" noResize="1" noEditPoints="1" noAdjustHandles="1" noChangeArrowheads="1" noChangeShapeType="1"/>
            </p:cNvSpPr>
            <p:nvPr/>
          </p:nvSpPr>
          <p:spPr>
            <a:xfrm>
              <a:off x="6842925" y="3331873"/>
              <a:ext cx="164821" cy="67717"/>
            </a:xfrm>
            <a:custGeom>
              <a:avLst/>
              <a:gdLst/>
              <a:ahLst/>
              <a:cxnLst/>
              <a:rect l="l" t="t" r="r" b="b"/>
              <a:pathLst>
                <a:path w="2378" h="977" extrusionOk="0">
                  <a:moveTo>
                    <a:pt x="1396" y="1"/>
                  </a:moveTo>
                  <a:cubicBezTo>
                    <a:pt x="881" y="1"/>
                    <a:pt x="90" y="454"/>
                    <a:pt x="1" y="960"/>
                  </a:cubicBezTo>
                  <a:lnTo>
                    <a:pt x="2378" y="977"/>
                  </a:lnTo>
                  <a:cubicBezTo>
                    <a:pt x="2378" y="977"/>
                    <a:pt x="2260" y="207"/>
                    <a:pt x="1574" y="22"/>
                  </a:cubicBezTo>
                  <a:cubicBezTo>
                    <a:pt x="1520" y="8"/>
                    <a:pt x="1460" y="1"/>
                    <a:pt x="139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3" name="Google Shape;10803;p28"/>
            <p:cNvSpPr>
              <a:spLocks noGrp="1" noRot="1" noMove="1" noResize="1" noEditPoints="1" noAdjustHandles="1" noChangeArrowheads="1" noChangeShapeType="1"/>
            </p:cNvSpPr>
            <p:nvPr/>
          </p:nvSpPr>
          <p:spPr>
            <a:xfrm>
              <a:off x="6715324" y="3331873"/>
              <a:ext cx="140424" cy="67717"/>
            </a:xfrm>
            <a:custGeom>
              <a:avLst/>
              <a:gdLst/>
              <a:ahLst/>
              <a:cxnLst/>
              <a:rect l="l" t="t" r="r" b="b"/>
              <a:pathLst>
                <a:path w="2026" h="977" extrusionOk="0">
                  <a:moveTo>
                    <a:pt x="840" y="1"/>
                  </a:moveTo>
                  <a:cubicBezTo>
                    <a:pt x="785" y="1"/>
                    <a:pt x="733" y="8"/>
                    <a:pt x="687" y="22"/>
                  </a:cubicBezTo>
                  <a:cubicBezTo>
                    <a:pt x="101" y="207"/>
                    <a:pt x="0" y="977"/>
                    <a:pt x="0" y="977"/>
                  </a:cubicBezTo>
                  <a:lnTo>
                    <a:pt x="2026" y="960"/>
                  </a:lnTo>
                  <a:cubicBezTo>
                    <a:pt x="1951" y="454"/>
                    <a:pt x="1281" y="1"/>
                    <a:pt x="840"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28"/>
            <p:cNvSpPr>
              <a:spLocks noGrp="1" noRot="1" noMove="1" noResize="1" noEditPoints="1" noAdjustHandles="1" noChangeArrowheads="1" noChangeShapeType="1"/>
            </p:cNvSpPr>
            <p:nvPr/>
          </p:nvSpPr>
          <p:spPr>
            <a:xfrm>
              <a:off x="6942732" y="3375539"/>
              <a:ext cx="120740" cy="21763"/>
            </a:xfrm>
            <a:custGeom>
              <a:avLst/>
              <a:gdLst/>
              <a:ahLst/>
              <a:cxnLst/>
              <a:rect l="l" t="t" r="r" b="b"/>
              <a:pathLst>
                <a:path w="1742" h="314" extrusionOk="0">
                  <a:moveTo>
                    <a:pt x="868" y="0"/>
                  </a:moveTo>
                  <a:cubicBezTo>
                    <a:pt x="579" y="0"/>
                    <a:pt x="271" y="86"/>
                    <a:pt x="0" y="296"/>
                  </a:cubicBezTo>
                  <a:lnTo>
                    <a:pt x="1741" y="313"/>
                  </a:lnTo>
                  <a:cubicBezTo>
                    <a:pt x="1547" y="129"/>
                    <a:pt x="1222" y="0"/>
                    <a:pt x="868"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28"/>
            <p:cNvSpPr>
              <a:spLocks noGrp="1" noRot="1" noMove="1" noResize="1" noEditPoints="1" noAdjustHandles="1" noChangeArrowheads="1" noChangeShapeType="1"/>
            </p:cNvSpPr>
            <p:nvPr/>
          </p:nvSpPr>
          <p:spPr>
            <a:xfrm>
              <a:off x="6697927" y="3386490"/>
              <a:ext cx="83588" cy="11922"/>
            </a:xfrm>
            <a:custGeom>
              <a:avLst/>
              <a:gdLst/>
              <a:ahLst/>
              <a:cxnLst/>
              <a:rect l="l" t="t" r="r" b="b"/>
              <a:pathLst>
                <a:path w="1206" h="172" extrusionOk="0">
                  <a:moveTo>
                    <a:pt x="568" y="1"/>
                  </a:moveTo>
                  <a:cubicBezTo>
                    <a:pt x="365" y="1"/>
                    <a:pt x="160" y="50"/>
                    <a:pt x="0" y="172"/>
                  </a:cubicBezTo>
                  <a:lnTo>
                    <a:pt x="1206" y="172"/>
                  </a:lnTo>
                  <a:cubicBezTo>
                    <a:pt x="1050" y="71"/>
                    <a:pt x="811" y="1"/>
                    <a:pt x="568"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28"/>
            <p:cNvSpPr>
              <a:spLocks noGrp="1" noRot="1" noMove="1" noResize="1" noEditPoints="1" noAdjustHandles="1" noChangeArrowheads="1" noChangeShapeType="1"/>
            </p:cNvSpPr>
            <p:nvPr/>
          </p:nvSpPr>
          <p:spPr>
            <a:xfrm>
              <a:off x="6860322" y="3375193"/>
              <a:ext cx="23288" cy="24397"/>
            </a:xfrm>
            <a:custGeom>
              <a:avLst/>
              <a:gdLst/>
              <a:ahLst/>
              <a:cxnLst/>
              <a:rect l="l" t="t" r="r" b="b"/>
              <a:pathLst>
                <a:path w="336" h="352" extrusionOk="0">
                  <a:moveTo>
                    <a:pt x="336" y="0"/>
                  </a:moveTo>
                  <a:cubicBezTo>
                    <a:pt x="335" y="0"/>
                    <a:pt x="101" y="134"/>
                    <a:pt x="1" y="335"/>
                  </a:cubicBezTo>
                  <a:lnTo>
                    <a:pt x="151" y="352"/>
                  </a:lnTo>
                  <a:cubicBezTo>
                    <a:pt x="151" y="218"/>
                    <a:pt x="335" y="0"/>
                    <a:pt x="336"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7" name="Google Shape;10807;p28"/>
            <p:cNvSpPr>
              <a:spLocks noGrp="1" noRot="1" noMove="1" noResize="1" noEditPoints="1" noAdjustHandles="1" noChangeArrowheads="1" noChangeShapeType="1"/>
            </p:cNvSpPr>
            <p:nvPr/>
          </p:nvSpPr>
          <p:spPr>
            <a:xfrm>
              <a:off x="6883541" y="3376301"/>
              <a:ext cx="23288" cy="25576"/>
            </a:xfrm>
            <a:custGeom>
              <a:avLst/>
              <a:gdLst/>
              <a:ahLst/>
              <a:cxnLst/>
              <a:rect l="l" t="t" r="r" b="b"/>
              <a:pathLst>
                <a:path w="336" h="369" extrusionOk="0">
                  <a:moveTo>
                    <a:pt x="335" y="1"/>
                  </a:moveTo>
                  <a:cubicBezTo>
                    <a:pt x="335" y="1"/>
                    <a:pt x="101" y="135"/>
                    <a:pt x="1" y="336"/>
                  </a:cubicBezTo>
                  <a:lnTo>
                    <a:pt x="151" y="369"/>
                  </a:lnTo>
                  <a:cubicBezTo>
                    <a:pt x="151" y="218"/>
                    <a:pt x="335" y="1"/>
                    <a:pt x="335"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8" name="Google Shape;10808;p28"/>
            <p:cNvSpPr>
              <a:spLocks noGrp="1" noRot="1" noMove="1" noResize="1" noEditPoints="1" noAdjustHandles="1" noChangeArrowheads="1" noChangeShapeType="1"/>
            </p:cNvSpPr>
            <p:nvPr/>
          </p:nvSpPr>
          <p:spPr>
            <a:xfrm>
              <a:off x="6820884" y="3379767"/>
              <a:ext cx="22110" cy="25645"/>
            </a:xfrm>
            <a:custGeom>
              <a:avLst/>
              <a:gdLst/>
              <a:ahLst/>
              <a:cxnLst/>
              <a:rect l="l" t="t" r="r" b="b"/>
              <a:pathLst>
                <a:path w="319" h="370" extrusionOk="0">
                  <a:moveTo>
                    <a:pt x="1" y="1"/>
                  </a:moveTo>
                  <a:cubicBezTo>
                    <a:pt x="1" y="1"/>
                    <a:pt x="185" y="235"/>
                    <a:pt x="168" y="369"/>
                  </a:cubicBezTo>
                  <a:lnTo>
                    <a:pt x="319" y="352"/>
                  </a:lnTo>
                  <a:cubicBezTo>
                    <a:pt x="235" y="152"/>
                    <a:pt x="1" y="1"/>
                    <a:pt x="1"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9" name="Google Shape;10809;p28"/>
            <p:cNvSpPr>
              <a:spLocks noGrp="1" noRot="1" noMove="1" noResize="1" noEditPoints="1" noAdjustHandles="1" noChangeArrowheads="1" noChangeShapeType="1"/>
            </p:cNvSpPr>
            <p:nvPr/>
          </p:nvSpPr>
          <p:spPr>
            <a:xfrm>
              <a:off x="6797665" y="3378657"/>
              <a:ext cx="22110" cy="25576"/>
            </a:xfrm>
            <a:custGeom>
              <a:avLst/>
              <a:gdLst/>
              <a:ahLst/>
              <a:cxnLst/>
              <a:rect l="l" t="t" r="r" b="b"/>
              <a:pathLst>
                <a:path w="319" h="369" extrusionOk="0">
                  <a:moveTo>
                    <a:pt x="1" y="0"/>
                  </a:moveTo>
                  <a:cubicBezTo>
                    <a:pt x="1" y="0"/>
                    <a:pt x="185" y="218"/>
                    <a:pt x="168" y="368"/>
                  </a:cubicBezTo>
                  <a:lnTo>
                    <a:pt x="319" y="352"/>
                  </a:lnTo>
                  <a:cubicBezTo>
                    <a:pt x="235" y="134"/>
                    <a:pt x="1" y="0"/>
                    <a:pt x="1"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0" name="Google Shape;10810;p28"/>
            <p:cNvSpPr>
              <a:spLocks noGrp="1" noRot="1" noMove="1" noResize="1" noEditPoints="1" noAdjustHandles="1" noChangeArrowheads="1" noChangeShapeType="1"/>
            </p:cNvSpPr>
            <p:nvPr/>
          </p:nvSpPr>
          <p:spPr>
            <a:xfrm>
              <a:off x="6851034" y="2923839"/>
              <a:ext cx="14000" cy="20931"/>
            </a:xfrm>
            <a:custGeom>
              <a:avLst/>
              <a:gdLst/>
              <a:ahLst/>
              <a:cxnLst/>
              <a:rect l="l" t="t" r="r" b="b"/>
              <a:pathLst>
                <a:path w="202" h="302" extrusionOk="0">
                  <a:moveTo>
                    <a:pt x="85" y="1"/>
                  </a:moveTo>
                  <a:cubicBezTo>
                    <a:pt x="51" y="1"/>
                    <a:pt x="1" y="68"/>
                    <a:pt x="1" y="151"/>
                  </a:cubicBezTo>
                  <a:cubicBezTo>
                    <a:pt x="1" y="235"/>
                    <a:pt x="68" y="302"/>
                    <a:pt x="118" y="302"/>
                  </a:cubicBezTo>
                  <a:cubicBezTo>
                    <a:pt x="152" y="302"/>
                    <a:pt x="202" y="235"/>
                    <a:pt x="202" y="151"/>
                  </a:cubicBezTo>
                  <a:cubicBezTo>
                    <a:pt x="202" y="68"/>
                    <a:pt x="135" y="1"/>
                    <a:pt x="85" y="1"/>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1" name="Google Shape;10811;p28"/>
            <p:cNvSpPr>
              <a:spLocks noGrp="1" noRot="1" noMove="1" noResize="1" noEditPoints="1" noAdjustHandles="1" noChangeArrowheads="1" noChangeShapeType="1"/>
            </p:cNvSpPr>
            <p:nvPr/>
          </p:nvSpPr>
          <p:spPr>
            <a:xfrm>
              <a:off x="6833637" y="2902007"/>
              <a:ext cx="32576" cy="19615"/>
            </a:xfrm>
            <a:custGeom>
              <a:avLst/>
              <a:gdLst/>
              <a:ahLst/>
              <a:cxnLst/>
              <a:rect l="l" t="t" r="r" b="b"/>
              <a:pathLst>
                <a:path w="470" h="283" extrusionOk="0">
                  <a:moveTo>
                    <a:pt x="414" y="1"/>
                  </a:moveTo>
                  <a:cubicBezTo>
                    <a:pt x="405" y="1"/>
                    <a:pt x="396" y="5"/>
                    <a:pt x="386" y="14"/>
                  </a:cubicBezTo>
                  <a:lnTo>
                    <a:pt x="51" y="65"/>
                  </a:lnTo>
                  <a:cubicBezTo>
                    <a:pt x="18" y="65"/>
                    <a:pt x="1" y="115"/>
                    <a:pt x="1" y="132"/>
                  </a:cubicBezTo>
                  <a:lnTo>
                    <a:pt x="18" y="232"/>
                  </a:lnTo>
                  <a:cubicBezTo>
                    <a:pt x="18" y="265"/>
                    <a:pt x="68" y="282"/>
                    <a:pt x="84" y="282"/>
                  </a:cubicBezTo>
                  <a:lnTo>
                    <a:pt x="419" y="215"/>
                  </a:lnTo>
                  <a:cubicBezTo>
                    <a:pt x="436" y="215"/>
                    <a:pt x="469" y="182"/>
                    <a:pt x="469" y="148"/>
                  </a:cubicBezTo>
                  <a:lnTo>
                    <a:pt x="436" y="48"/>
                  </a:lnTo>
                  <a:cubicBezTo>
                    <a:pt x="448" y="24"/>
                    <a:pt x="435" y="1"/>
                    <a:pt x="414" y="1"/>
                  </a:cubicBezTo>
                  <a:close/>
                </a:path>
              </a:pathLst>
            </a:custGeom>
            <a:solidFill>
              <a:srgbClr val="6B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2" name="Google Shape;10812;p28"/>
            <p:cNvSpPr>
              <a:spLocks noGrp="1" noRot="1" noMove="1" noResize="1" noEditPoints="1" noAdjustHandles="1" noChangeArrowheads="1" noChangeShapeType="1"/>
            </p:cNvSpPr>
            <p:nvPr/>
          </p:nvSpPr>
          <p:spPr>
            <a:xfrm>
              <a:off x="6897472" y="2916908"/>
              <a:ext cx="15179" cy="22110"/>
            </a:xfrm>
            <a:custGeom>
              <a:avLst/>
              <a:gdLst/>
              <a:ahLst/>
              <a:cxnLst/>
              <a:rect l="l" t="t" r="r" b="b"/>
              <a:pathLst>
                <a:path w="219" h="319" extrusionOk="0">
                  <a:moveTo>
                    <a:pt x="84" y="0"/>
                  </a:moveTo>
                  <a:cubicBezTo>
                    <a:pt x="51" y="0"/>
                    <a:pt x="0" y="67"/>
                    <a:pt x="0" y="168"/>
                  </a:cubicBezTo>
                  <a:cubicBezTo>
                    <a:pt x="0" y="251"/>
                    <a:pt x="67" y="318"/>
                    <a:pt x="118" y="318"/>
                  </a:cubicBezTo>
                  <a:cubicBezTo>
                    <a:pt x="151" y="318"/>
                    <a:pt x="218" y="235"/>
                    <a:pt x="201" y="151"/>
                  </a:cubicBezTo>
                  <a:cubicBezTo>
                    <a:pt x="201" y="67"/>
                    <a:pt x="134" y="0"/>
                    <a:pt x="84" y="0"/>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3" name="Google Shape;10813;p28"/>
            <p:cNvSpPr>
              <a:spLocks noGrp="1" noRot="1" noMove="1" noResize="1" noEditPoints="1" noAdjustHandles="1" noChangeArrowheads="1" noChangeShapeType="1"/>
            </p:cNvSpPr>
            <p:nvPr/>
          </p:nvSpPr>
          <p:spPr>
            <a:xfrm>
              <a:off x="6890472" y="2892511"/>
              <a:ext cx="26754" cy="17466"/>
            </a:xfrm>
            <a:custGeom>
              <a:avLst/>
              <a:gdLst/>
              <a:ahLst/>
              <a:cxnLst/>
              <a:rect l="l" t="t" r="r" b="b"/>
              <a:pathLst>
                <a:path w="386" h="252" extrusionOk="0">
                  <a:moveTo>
                    <a:pt x="336" y="1"/>
                  </a:moveTo>
                  <a:lnTo>
                    <a:pt x="51" y="34"/>
                  </a:lnTo>
                  <a:cubicBezTo>
                    <a:pt x="18" y="34"/>
                    <a:pt x="1" y="68"/>
                    <a:pt x="1" y="101"/>
                  </a:cubicBezTo>
                  <a:lnTo>
                    <a:pt x="1" y="202"/>
                  </a:lnTo>
                  <a:cubicBezTo>
                    <a:pt x="1" y="235"/>
                    <a:pt x="18" y="252"/>
                    <a:pt x="51" y="252"/>
                  </a:cubicBezTo>
                  <a:lnTo>
                    <a:pt x="336" y="202"/>
                  </a:lnTo>
                  <a:cubicBezTo>
                    <a:pt x="352" y="202"/>
                    <a:pt x="386" y="185"/>
                    <a:pt x="386" y="151"/>
                  </a:cubicBezTo>
                  <a:lnTo>
                    <a:pt x="386" y="34"/>
                  </a:lnTo>
                  <a:cubicBezTo>
                    <a:pt x="386" y="17"/>
                    <a:pt x="352" y="1"/>
                    <a:pt x="336" y="1"/>
                  </a:cubicBezTo>
                  <a:close/>
                </a:path>
              </a:pathLst>
            </a:custGeom>
            <a:solidFill>
              <a:srgbClr val="6B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4" name="Google Shape;10814;p28"/>
            <p:cNvSpPr>
              <a:spLocks noGrp="1" noRot="1" noMove="1" noResize="1" noEditPoints="1" noAdjustHandles="1" noChangeArrowheads="1" noChangeShapeType="1"/>
            </p:cNvSpPr>
            <p:nvPr/>
          </p:nvSpPr>
          <p:spPr>
            <a:xfrm>
              <a:off x="6876610" y="2928484"/>
              <a:ext cx="25576" cy="38120"/>
            </a:xfrm>
            <a:custGeom>
              <a:avLst/>
              <a:gdLst/>
              <a:ahLst/>
              <a:cxnLst/>
              <a:rect l="l" t="t" r="r" b="b"/>
              <a:pathLst>
                <a:path w="369" h="550" extrusionOk="0">
                  <a:moveTo>
                    <a:pt x="101" y="1"/>
                  </a:moveTo>
                  <a:cubicBezTo>
                    <a:pt x="218" y="252"/>
                    <a:pt x="268" y="419"/>
                    <a:pt x="184" y="486"/>
                  </a:cubicBezTo>
                  <a:cubicBezTo>
                    <a:pt x="134" y="520"/>
                    <a:pt x="50" y="520"/>
                    <a:pt x="0" y="520"/>
                  </a:cubicBezTo>
                  <a:cubicBezTo>
                    <a:pt x="0" y="520"/>
                    <a:pt x="82" y="549"/>
                    <a:pt x="161" y="549"/>
                  </a:cubicBezTo>
                  <a:cubicBezTo>
                    <a:pt x="201" y="549"/>
                    <a:pt x="240" y="542"/>
                    <a:pt x="268" y="520"/>
                  </a:cubicBezTo>
                  <a:cubicBezTo>
                    <a:pt x="368" y="469"/>
                    <a:pt x="285" y="302"/>
                    <a:pt x="101"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5" name="Google Shape;10815;p28"/>
            <p:cNvSpPr>
              <a:spLocks noGrp="1" noRot="1" noMove="1" noResize="1" noEditPoints="1" noAdjustHandles="1" noChangeArrowheads="1" noChangeShapeType="1"/>
            </p:cNvSpPr>
            <p:nvPr/>
          </p:nvSpPr>
          <p:spPr>
            <a:xfrm>
              <a:off x="6860322" y="2978387"/>
              <a:ext cx="46507" cy="26060"/>
            </a:xfrm>
            <a:custGeom>
              <a:avLst/>
              <a:gdLst/>
              <a:ahLst/>
              <a:cxnLst/>
              <a:rect l="l" t="t" r="r" b="b"/>
              <a:pathLst>
                <a:path w="671" h="376" extrusionOk="0">
                  <a:moveTo>
                    <a:pt x="670" y="0"/>
                  </a:moveTo>
                  <a:lnTo>
                    <a:pt x="1" y="34"/>
                  </a:lnTo>
                  <a:cubicBezTo>
                    <a:pt x="1" y="34"/>
                    <a:pt x="18" y="302"/>
                    <a:pt x="352" y="369"/>
                  </a:cubicBezTo>
                  <a:cubicBezTo>
                    <a:pt x="375" y="373"/>
                    <a:pt x="396" y="376"/>
                    <a:pt x="416" y="376"/>
                  </a:cubicBezTo>
                  <a:cubicBezTo>
                    <a:pt x="670" y="376"/>
                    <a:pt x="670" y="0"/>
                    <a:pt x="670" y="0"/>
                  </a:cubicBezTo>
                  <a:close/>
                </a:path>
              </a:pathLst>
            </a:custGeom>
            <a:solidFill>
              <a:srgbClr val="42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6" name="Google Shape;10816;p28"/>
            <p:cNvSpPr>
              <a:spLocks noGrp="1" noRot="1" noMove="1" noResize="1" noEditPoints="1" noAdjustHandles="1" noChangeArrowheads="1" noChangeShapeType="1"/>
            </p:cNvSpPr>
            <p:nvPr/>
          </p:nvSpPr>
          <p:spPr>
            <a:xfrm>
              <a:off x="6866144" y="2980675"/>
              <a:ext cx="37221" cy="12892"/>
            </a:xfrm>
            <a:custGeom>
              <a:avLst/>
              <a:gdLst/>
              <a:ahLst/>
              <a:cxnLst/>
              <a:rect l="l" t="t" r="r" b="b"/>
              <a:pathLst>
                <a:path w="537" h="186" extrusionOk="0">
                  <a:moveTo>
                    <a:pt x="536" y="1"/>
                  </a:moveTo>
                  <a:lnTo>
                    <a:pt x="0" y="51"/>
                  </a:lnTo>
                  <a:cubicBezTo>
                    <a:pt x="0" y="51"/>
                    <a:pt x="0" y="135"/>
                    <a:pt x="67" y="185"/>
                  </a:cubicBezTo>
                  <a:lnTo>
                    <a:pt x="503" y="168"/>
                  </a:lnTo>
                  <a:cubicBezTo>
                    <a:pt x="536" y="85"/>
                    <a:pt x="536" y="1"/>
                    <a:pt x="536" y="1"/>
                  </a:cubicBez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7" name="Google Shape;10817;p28"/>
            <p:cNvSpPr>
              <a:spLocks noGrp="1" noRot="1" noMove="1" noResize="1" noEditPoints="1" noAdjustHandles="1" noChangeArrowheads="1" noChangeShapeType="1"/>
            </p:cNvSpPr>
            <p:nvPr/>
          </p:nvSpPr>
          <p:spPr>
            <a:xfrm>
              <a:off x="5281357" y="3414631"/>
              <a:ext cx="36042" cy="727486"/>
            </a:xfrm>
            <a:custGeom>
              <a:avLst/>
              <a:gdLst/>
              <a:ahLst/>
              <a:cxnLst/>
              <a:rect l="l" t="t" r="r" b="b"/>
              <a:pathLst>
                <a:path w="520" h="10496" extrusionOk="0">
                  <a:moveTo>
                    <a:pt x="335" y="0"/>
                  </a:moveTo>
                  <a:lnTo>
                    <a:pt x="135" y="201"/>
                  </a:lnTo>
                  <a:lnTo>
                    <a:pt x="1" y="10495"/>
                  </a:lnTo>
                  <a:lnTo>
                    <a:pt x="520" y="10495"/>
                  </a:lnTo>
                  <a:lnTo>
                    <a:pt x="3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8" name="Google Shape;10818;p28"/>
            <p:cNvSpPr>
              <a:spLocks noGrp="1" noRot="1" noMove="1" noResize="1" noEditPoints="1" noAdjustHandles="1" noChangeArrowheads="1" noChangeShapeType="1"/>
            </p:cNvSpPr>
            <p:nvPr/>
          </p:nvSpPr>
          <p:spPr>
            <a:xfrm>
              <a:off x="5120072" y="4129295"/>
              <a:ext cx="364367" cy="26754"/>
            </a:xfrm>
            <a:custGeom>
              <a:avLst/>
              <a:gdLst/>
              <a:ahLst/>
              <a:cxnLst/>
              <a:rect l="l" t="t" r="r" b="b"/>
              <a:pathLst>
                <a:path w="5257" h="386" extrusionOk="0">
                  <a:moveTo>
                    <a:pt x="1039" y="0"/>
                  </a:moveTo>
                  <a:lnTo>
                    <a:pt x="1" y="385"/>
                  </a:lnTo>
                  <a:lnTo>
                    <a:pt x="5257" y="385"/>
                  </a:lnTo>
                  <a:lnTo>
                    <a:pt x="4202" y="0"/>
                  </a:lnTo>
                  <a:close/>
                </a:path>
              </a:pathLst>
            </a:custGeom>
            <a:solidFill>
              <a:srgbClr val="825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9" name="Google Shape;10819;p28"/>
            <p:cNvSpPr>
              <a:spLocks noGrp="1" noRot="1" noMove="1" noResize="1" noEditPoints="1" noAdjustHandles="1" noChangeArrowheads="1" noChangeShapeType="1"/>
            </p:cNvSpPr>
            <p:nvPr/>
          </p:nvSpPr>
          <p:spPr>
            <a:xfrm>
              <a:off x="4939585" y="1688373"/>
              <a:ext cx="707802" cy="2025400"/>
            </a:xfrm>
            <a:custGeom>
              <a:avLst/>
              <a:gdLst/>
              <a:ahLst/>
              <a:cxnLst/>
              <a:rect l="l" t="t" r="r" b="b"/>
              <a:pathLst>
                <a:path w="10212" h="29222" extrusionOk="0">
                  <a:moveTo>
                    <a:pt x="3014" y="1"/>
                  </a:moveTo>
                  <a:cubicBezTo>
                    <a:pt x="1039" y="7818"/>
                    <a:pt x="1" y="18815"/>
                    <a:pt x="871" y="27854"/>
                  </a:cubicBezTo>
                  <a:cubicBezTo>
                    <a:pt x="2539" y="28780"/>
                    <a:pt x="4071" y="29222"/>
                    <a:pt x="5525" y="29222"/>
                  </a:cubicBezTo>
                  <a:cubicBezTo>
                    <a:pt x="7092" y="29222"/>
                    <a:pt x="8569" y="28709"/>
                    <a:pt x="10027" y="27736"/>
                  </a:cubicBezTo>
                  <a:cubicBezTo>
                    <a:pt x="10027" y="27736"/>
                    <a:pt x="10211" y="9809"/>
                    <a:pt x="8554" y="2026"/>
                  </a:cubicBezTo>
                  <a:cubicBezTo>
                    <a:pt x="8554" y="2026"/>
                    <a:pt x="6897" y="335"/>
                    <a:pt x="3014" y="1"/>
                  </a:cubicBezTo>
                  <a:close/>
                </a:path>
              </a:pathLst>
            </a:cu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0" name="Google Shape;10820;p28"/>
            <p:cNvSpPr>
              <a:spLocks noGrp="1" noRot="1" noMove="1" noResize="1" noEditPoints="1" noAdjustHandles="1" noChangeArrowheads="1" noChangeShapeType="1"/>
            </p:cNvSpPr>
            <p:nvPr/>
          </p:nvSpPr>
          <p:spPr>
            <a:xfrm>
              <a:off x="4983184" y="1707988"/>
              <a:ext cx="526831" cy="1595673"/>
            </a:xfrm>
            <a:custGeom>
              <a:avLst/>
              <a:gdLst/>
              <a:ahLst/>
              <a:cxnLst/>
              <a:rect l="l" t="t" r="r" b="b"/>
              <a:pathLst>
                <a:path w="7601" h="23022" extrusionOk="0">
                  <a:moveTo>
                    <a:pt x="2562" y="1"/>
                  </a:moveTo>
                  <a:cubicBezTo>
                    <a:pt x="972" y="6328"/>
                    <a:pt x="1" y="14865"/>
                    <a:pt x="252" y="22598"/>
                  </a:cubicBezTo>
                  <a:cubicBezTo>
                    <a:pt x="1085" y="22884"/>
                    <a:pt x="1894" y="23022"/>
                    <a:pt x="2690" y="23022"/>
                  </a:cubicBezTo>
                  <a:cubicBezTo>
                    <a:pt x="4038" y="23022"/>
                    <a:pt x="5347" y="22625"/>
                    <a:pt x="6663" y="21878"/>
                  </a:cubicBezTo>
                  <a:cubicBezTo>
                    <a:pt x="6663" y="21878"/>
                    <a:pt x="7600" y="9826"/>
                    <a:pt x="7265" y="1474"/>
                  </a:cubicBezTo>
                  <a:cubicBezTo>
                    <a:pt x="6495" y="972"/>
                    <a:pt x="4989" y="202"/>
                    <a:pt x="2562"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1" name="Google Shape;10821;p28"/>
            <p:cNvSpPr>
              <a:spLocks noGrp="1" noRot="1" noMove="1" noResize="1" noEditPoints="1" noAdjustHandles="1" noChangeArrowheads="1" noChangeShapeType="1"/>
            </p:cNvSpPr>
            <p:nvPr/>
          </p:nvSpPr>
          <p:spPr>
            <a:xfrm>
              <a:off x="6827884" y="1655797"/>
              <a:ext cx="39507" cy="148533"/>
            </a:xfrm>
            <a:custGeom>
              <a:avLst/>
              <a:gdLst/>
              <a:ahLst/>
              <a:cxnLst/>
              <a:rect l="l" t="t" r="r" b="b"/>
              <a:pathLst>
                <a:path w="570" h="2143" extrusionOk="0">
                  <a:moveTo>
                    <a:pt x="67" y="0"/>
                  </a:moveTo>
                  <a:lnTo>
                    <a:pt x="0" y="2143"/>
                  </a:lnTo>
                  <a:lnTo>
                    <a:pt x="569" y="2143"/>
                  </a:lnTo>
                  <a:lnTo>
                    <a:pt x="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2" name="Google Shape;10822;p28"/>
            <p:cNvSpPr>
              <a:spLocks noGrp="1" noRot="1" noMove="1" noResize="1" noEditPoints="1" noAdjustHandles="1" noChangeArrowheads="1" noChangeShapeType="1"/>
            </p:cNvSpPr>
            <p:nvPr/>
          </p:nvSpPr>
          <p:spPr>
            <a:xfrm>
              <a:off x="7626065" y="1655797"/>
              <a:ext cx="39507" cy="148533"/>
            </a:xfrm>
            <a:custGeom>
              <a:avLst/>
              <a:gdLst/>
              <a:ahLst/>
              <a:cxnLst/>
              <a:rect l="l" t="t" r="r" b="b"/>
              <a:pathLst>
                <a:path w="570" h="2143" extrusionOk="0">
                  <a:moveTo>
                    <a:pt x="67" y="0"/>
                  </a:moveTo>
                  <a:lnTo>
                    <a:pt x="0" y="2143"/>
                  </a:lnTo>
                  <a:lnTo>
                    <a:pt x="569" y="2143"/>
                  </a:lnTo>
                  <a:lnTo>
                    <a:pt x="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3" name="Google Shape;10823;p28"/>
            <p:cNvSpPr>
              <a:spLocks noGrp="1" noRot="1" noMove="1" noResize="1" noEditPoints="1" noAdjustHandles="1" noChangeArrowheads="1" noChangeShapeType="1"/>
            </p:cNvSpPr>
            <p:nvPr/>
          </p:nvSpPr>
          <p:spPr>
            <a:xfrm>
              <a:off x="6093470" y="1655797"/>
              <a:ext cx="38329" cy="148533"/>
            </a:xfrm>
            <a:custGeom>
              <a:avLst/>
              <a:gdLst/>
              <a:ahLst/>
              <a:cxnLst/>
              <a:rect l="l" t="t" r="r" b="b"/>
              <a:pathLst>
                <a:path w="553" h="2143" extrusionOk="0">
                  <a:moveTo>
                    <a:pt x="51" y="0"/>
                  </a:moveTo>
                  <a:lnTo>
                    <a:pt x="1" y="2143"/>
                  </a:lnTo>
                  <a:lnTo>
                    <a:pt x="553" y="2143"/>
                  </a:lnTo>
                  <a:lnTo>
                    <a:pt x="5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4" name="Google Shape;10824;p28"/>
            <p:cNvGrpSpPr>
              <a:grpSpLocks noGrp="1" noUngrp="1" noRot="1" noMove="1" noResize="1"/>
            </p:cNvGrpSpPr>
            <p:nvPr/>
          </p:nvGrpSpPr>
          <p:grpSpPr>
            <a:xfrm>
              <a:off x="5731529" y="980292"/>
              <a:ext cx="2380686" cy="708081"/>
              <a:chOff x="5634343" y="1676400"/>
              <a:chExt cx="1828344" cy="543799"/>
            </a:xfrm>
            <a:solidFill>
              <a:schemeClr val="accent3"/>
            </a:solidFill>
          </p:grpSpPr>
          <p:sp>
            <p:nvSpPr>
              <p:cNvPr id="10825" name="Google Shape;10825;p28"/>
              <p:cNvSpPr>
                <a:spLocks noGrp="1" noRot="1" noMove="1" noResize="1" noEditPoints="1" noAdjustHandles="1" noChangeArrowheads="1" noChangeShapeType="1"/>
              </p:cNvSpPr>
              <p:nvPr/>
            </p:nvSpPr>
            <p:spPr>
              <a:xfrm>
                <a:off x="5634343" y="2194276"/>
                <a:ext cx="1828344" cy="25923"/>
              </a:xfrm>
              <a:custGeom>
                <a:avLst/>
                <a:gdLst/>
                <a:ahLst/>
                <a:cxnLst/>
                <a:rect l="l" t="t" r="r" b="b"/>
                <a:pathLst>
                  <a:path w="34348" h="487" extrusionOk="0">
                    <a:moveTo>
                      <a:pt x="0" y="1"/>
                    </a:moveTo>
                    <a:lnTo>
                      <a:pt x="0" y="486"/>
                    </a:lnTo>
                    <a:lnTo>
                      <a:pt x="34348" y="486"/>
                    </a:lnTo>
                    <a:lnTo>
                      <a:pt x="343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6" name="Google Shape;10826;p28"/>
              <p:cNvSpPr>
                <a:spLocks noGrp="1" noRot="1" noMove="1" noResize="1" noEditPoints="1" noAdjustHandles="1" noChangeArrowheads="1" noChangeShapeType="1"/>
              </p:cNvSpPr>
              <p:nvPr/>
            </p:nvSpPr>
            <p:spPr>
              <a:xfrm>
                <a:off x="5673520" y="1693434"/>
                <a:ext cx="330612" cy="514628"/>
              </a:xfrm>
              <a:custGeom>
                <a:avLst/>
                <a:gdLst/>
                <a:ahLst/>
                <a:cxnLst/>
                <a:rect l="l" t="t" r="r" b="b"/>
                <a:pathLst>
                  <a:path w="6211" h="9668" extrusionOk="0">
                    <a:moveTo>
                      <a:pt x="2198" y="1046"/>
                    </a:moveTo>
                    <a:cubicBezTo>
                      <a:pt x="2490" y="1046"/>
                      <a:pt x="2967" y="1095"/>
                      <a:pt x="3616" y="1225"/>
                    </a:cubicBezTo>
                    <a:cubicBezTo>
                      <a:pt x="4487" y="1392"/>
                      <a:pt x="4989" y="1877"/>
                      <a:pt x="4989" y="3066"/>
                    </a:cubicBezTo>
                    <a:cubicBezTo>
                      <a:pt x="4989" y="4238"/>
                      <a:pt x="4085" y="4438"/>
                      <a:pt x="3599" y="4438"/>
                    </a:cubicBezTo>
                    <a:cubicBezTo>
                      <a:pt x="3332" y="4438"/>
                      <a:pt x="2947" y="4438"/>
                      <a:pt x="2562" y="4422"/>
                    </a:cubicBezTo>
                    <a:lnTo>
                      <a:pt x="1909" y="4371"/>
                    </a:lnTo>
                    <a:lnTo>
                      <a:pt x="1892" y="3836"/>
                    </a:lnTo>
                    <a:cubicBezTo>
                      <a:pt x="1859" y="3518"/>
                      <a:pt x="1859" y="3116"/>
                      <a:pt x="1909" y="2748"/>
                    </a:cubicBezTo>
                    <a:cubicBezTo>
                      <a:pt x="1942" y="2363"/>
                      <a:pt x="1942" y="1978"/>
                      <a:pt x="1976" y="1643"/>
                    </a:cubicBezTo>
                    <a:cubicBezTo>
                      <a:pt x="1993" y="1425"/>
                      <a:pt x="1993" y="1241"/>
                      <a:pt x="1993" y="1057"/>
                    </a:cubicBezTo>
                    <a:cubicBezTo>
                      <a:pt x="2045" y="1050"/>
                      <a:pt x="2114" y="1046"/>
                      <a:pt x="2198" y="1046"/>
                    </a:cubicBezTo>
                    <a:close/>
                    <a:moveTo>
                      <a:pt x="228" y="1"/>
                    </a:moveTo>
                    <a:cubicBezTo>
                      <a:pt x="141" y="1"/>
                      <a:pt x="84" y="92"/>
                      <a:pt x="84" y="354"/>
                    </a:cubicBezTo>
                    <a:cubicBezTo>
                      <a:pt x="84" y="438"/>
                      <a:pt x="84" y="572"/>
                      <a:pt x="101" y="706"/>
                    </a:cubicBezTo>
                    <a:cubicBezTo>
                      <a:pt x="118" y="789"/>
                      <a:pt x="118" y="1007"/>
                      <a:pt x="118" y="1292"/>
                    </a:cubicBezTo>
                    <a:cubicBezTo>
                      <a:pt x="118" y="2915"/>
                      <a:pt x="17" y="6983"/>
                      <a:pt x="17" y="7485"/>
                    </a:cubicBezTo>
                    <a:cubicBezTo>
                      <a:pt x="17" y="8071"/>
                      <a:pt x="1" y="8941"/>
                      <a:pt x="1" y="9209"/>
                    </a:cubicBezTo>
                    <a:cubicBezTo>
                      <a:pt x="1" y="9452"/>
                      <a:pt x="14" y="9668"/>
                      <a:pt x="268" y="9668"/>
                    </a:cubicBezTo>
                    <a:cubicBezTo>
                      <a:pt x="293" y="9668"/>
                      <a:pt x="321" y="9665"/>
                      <a:pt x="352" y="9661"/>
                    </a:cubicBezTo>
                    <a:cubicBezTo>
                      <a:pt x="587" y="9627"/>
                      <a:pt x="988" y="9611"/>
                      <a:pt x="1239" y="9611"/>
                    </a:cubicBezTo>
                    <a:cubicBezTo>
                      <a:pt x="1340" y="9611"/>
                      <a:pt x="1423" y="9611"/>
                      <a:pt x="1474" y="9627"/>
                    </a:cubicBezTo>
                    <a:cubicBezTo>
                      <a:pt x="1506" y="9642"/>
                      <a:pt x="1542" y="9649"/>
                      <a:pt x="1580" y="9649"/>
                    </a:cubicBezTo>
                    <a:cubicBezTo>
                      <a:pt x="1762" y="9649"/>
                      <a:pt x="1981" y="9491"/>
                      <a:pt x="1926" y="9242"/>
                    </a:cubicBezTo>
                    <a:cubicBezTo>
                      <a:pt x="1892" y="9108"/>
                      <a:pt x="1892" y="8188"/>
                      <a:pt x="1892" y="7301"/>
                    </a:cubicBezTo>
                    <a:cubicBezTo>
                      <a:pt x="1892" y="6799"/>
                      <a:pt x="1892" y="6213"/>
                      <a:pt x="1909" y="5593"/>
                    </a:cubicBezTo>
                    <a:cubicBezTo>
                      <a:pt x="2177" y="5593"/>
                      <a:pt x="2444" y="5543"/>
                      <a:pt x="2729" y="5526"/>
                    </a:cubicBezTo>
                    <a:cubicBezTo>
                      <a:pt x="3164" y="5493"/>
                      <a:pt x="3683" y="5443"/>
                      <a:pt x="3984" y="5443"/>
                    </a:cubicBezTo>
                    <a:cubicBezTo>
                      <a:pt x="4570" y="5443"/>
                      <a:pt x="6211" y="5024"/>
                      <a:pt x="6211" y="2982"/>
                    </a:cubicBezTo>
                    <a:cubicBezTo>
                      <a:pt x="6211" y="923"/>
                      <a:pt x="5156" y="103"/>
                      <a:pt x="4001" y="36"/>
                    </a:cubicBezTo>
                    <a:cubicBezTo>
                      <a:pt x="3549" y="19"/>
                      <a:pt x="3081" y="3"/>
                      <a:pt x="2612" y="3"/>
                    </a:cubicBezTo>
                    <a:cubicBezTo>
                      <a:pt x="1909" y="3"/>
                      <a:pt x="1256" y="19"/>
                      <a:pt x="1105" y="19"/>
                    </a:cubicBezTo>
                    <a:cubicBezTo>
                      <a:pt x="771" y="19"/>
                      <a:pt x="369" y="19"/>
                      <a:pt x="252" y="3"/>
                    </a:cubicBezTo>
                    <a:cubicBezTo>
                      <a:pt x="244" y="1"/>
                      <a:pt x="236" y="1"/>
                      <a:pt x="2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7" name="Google Shape;10827;p28"/>
              <p:cNvSpPr>
                <a:spLocks noGrp="1" noRot="1" noMove="1" noResize="1" noEditPoints="1" noAdjustHandles="1" noChangeArrowheads="1" noChangeShapeType="1"/>
              </p:cNvSpPr>
              <p:nvPr/>
            </p:nvSpPr>
            <p:spPr>
              <a:xfrm>
                <a:off x="6037506" y="1691784"/>
                <a:ext cx="59298" cy="524049"/>
              </a:xfrm>
              <a:custGeom>
                <a:avLst/>
                <a:gdLst/>
                <a:ahLst/>
                <a:cxnLst/>
                <a:rect l="l" t="t" r="r" b="b"/>
                <a:pathLst>
                  <a:path w="1114" h="9845" extrusionOk="0">
                    <a:moveTo>
                      <a:pt x="461" y="0"/>
                    </a:moveTo>
                    <a:cubicBezTo>
                      <a:pt x="277" y="0"/>
                      <a:pt x="226" y="168"/>
                      <a:pt x="226" y="352"/>
                    </a:cubicBezTo>
                    <a:cubicBezTo>
                      <a:pt x="226" y="452"/>
                      <a:pt x="260" y="536"/>
                      <a:pt x="260" y="636"/>
                    </a:cubicBezTo>
                    <a:cubicBezTo>
                      <a:pt x="293" y="971"/>
                      <a:pt x="143" y="3649"/>
                      <a:pt x="143" y="4553"/>
                    </a:cubicBezTo>
                    <a:cubicBezTo>
                      <a:pt x="143" y="5474"/>
                      <a:pt x="92" y="8738"/>
                      <a:pt x="92" y="9257"/>
                    </a:cubicBezTo>
                    <a:cubicBezTo>
                      <a:pt x="92" y="9798"/>
                      <a:pt x="0" y="9844"/>
                      <a:pt x="237" y="9844"/>
                    </a:cubicBezTo>
                    <a:cubicBezTo>
                      <a:pt x="285" y="9844"/>
                      <a:pt x="347" y="9842"/>
                      <a:pt x="427" y="9842"/>
                    </a:cubicBezTo>
                    <a:cubicBezTo>
                      <a:pt x="578" y="9842"/>
                      <a:pt x="762" y="9842"/>
                      <a:pt x="846" y="9792"/>
                    </a:cubicBezTo>
                    <a:cubicBezTo>
                      <a:pt x="929" y="9742"/>
                      <a:pt x="996" y="9709"/>
                      <a:pt x="996" y="9558"/>
                    </a:cubicBezTo>
                    <a:cubicBezTo>
                      <a:pt x="996" y="9508"/>
                      <a:pt x="996" y="9457"/>
                      <a:pt x="963" y="9374"/>
                    </a:cubicBezTo>
                    <a:cubicBezTo>
                      <a:pt x="929" y="9006"/>
                      <a:pt x="879" y="6612"/>
                      <a:pt x="879" y="5892"/>
                    </a:cubicBezTo>
                    <a:cubicBezTo>
                      <a:pt x="879" y="5189"/>
                      <a:pt x="996" y="2846"/>
                      <a:pt x="996" y="2092"/>
                    </a:cubicBezTo>
                    <a:cubicBezTo>
                      <a:pt x="996" y="1339"/>
                      <a:pt x="1013" y="804"/>
                      <a:pt x="1097" y="536"/>
                    </a:cubicBezTo>
                    <a:cubicBezTo>
                      <a:pt x="1097" y="435"/>
                      <a:pt x="1113" y="301"/>
                      <a:pt x="1113" y="201"/>
                    </a:cubicBezTo>
                    <a:cubicBezTo>
                      <a:pt x="1113" y="101"/>
                      <a:pt x="1063" y="17"/>
                      <a:pt x="963" y="17"/>
                    </a:cubicBezTo>
                    <a:cubicBezTo>
                      <a:pt x="762" y="17"/>
                      <a:pt x="561" y="0"/>
                      <a:pt x="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8" name="Google Shape;10828;p28"/>
              <p:cNvSpPr>
                <a:spLocks noGrp="1" noRot="1" noMove="1" noResize="1" noEditPoints="1" noAdjustHandles="1" noChangeArrowheads="1" noChangeShapeType="1"/>
              </p:cNvSpPr>
              <p:nvPr/>
            </p:nvSpPr>
            <p:spPr>
              <a:xfrm>
                <a:off x="6136833" y="1689069"/>
                <a:ext cx="386769" cy="516863"/>
              </a:xfrm>
              <a:custGeom>
                <a:avLst/>
                <a:gdLst/>
                <a:ahLst/>
                <a:cxnLst/>
                <a:rect l="l" t="t" r="r" b="b"/>
                <a:pathLst>
                  <a:path w="7266" h="9710" extrusionOk="0">
                    <a:moveTo>
                      <a:pt x="235" y="1"/>
                    </a:moveTo>
                    <a:cubicBezTo>
                      <a:pt x="151" y="1"/>
                      <a:pt x="84" y="18"/>
                      <a:pt x="68" y="135"/>
                    </a:cubicBezTo>
                    <a:cubicBezTo>
                      <a:pt x="1" y="403"/>
                      <a:pt x="1" y="570"/>
                      <a:pt x="1" y="671"/>
                    </a:cubicBezTo>
                    <a:cubicBezTo>
                      <a:pt x="1" y="743"/>
                      <a:pt x="51" y="865"/>
                      <a:pt x="354" y="865"/>
                    </a:cubicBezTo>
                    <a:cubicBezTo>
                      <a:pt x="403" y="865"/>
                      <a:pt x="457" y="862"/>
                      <a:pt x="520" y="855"/>
                    </a:cubicBezTo>
                    <a:cubicBezTo>
                      <a:pt x="654" y="855"/>
                      <a:pt x="972" y="838"/>
                      <a:pt x="1357" y="838"/>
                    </a:cubicBezTo>
                    <a:cubicBezTo>
                      <a:pt x="2344" y="838"/>
                      <a:pt x="3867" y="888"/>
                      <a:pt x="4236" y="888"/>
                    </a:cubicBezTo>
                    <a:cubicBezTo>
                      <a:pt x="4340" y="895"/>
                      <a:pt x="4490" y="899"/>
                      <a:pt x="4665" y="899"/>
                    </a:cubicBezTo>
                    <a:cubicBezTo>
                      <a:pt x="4914" y="899"/>
                      <a:pt x="5214" y="891"/>
                      <a:pt x="5508" y="871"/>
                    </a:cubicBezTo>
                    <a:lnTo>
                      <a:pt x="6328" y="871"/>
                    </a:lnTo>
                    <a:lnTo>
                      <a:pt x="5776" y="1742"/>
                    </a:lnTo>
                    <a:cubicBezTo>
                      <a:pt x="5457" y="2210"/>
                      <a:pt x="5039" y="2796"/>
                      <a:pt x="4704" y="3215"/>
                    </a:cubicBezTo>
                    <a:cubicBezTo>
                      <a:pt x="4035" y="4052"/>
                      <a:pt x="2662" y="5843"/>
                      <a:pt x="2327" y="6261"/>
                    </a:cubicBezTo>
                    <a:cubicBezTo>
                      <a:pt x="1993" y="6629"/>
                      <a:pt x="520" y="8655"/>
                      <a:pt x="352" y="8889"/>
                    </a:cubicBezTo>
                    <a:cubicBezTo>
                      <a:pt x="168" y="9157"/>
                      <a:pt x="101" y="9358"/>
                      <a:pt x="101" y="9458"/>
                    </a:cubicBezTo>
                    <a:cubicBezTo>
                      <a:pt x="101" y="9559"/>
                      <a:pt x="68" y="9709"/>
                      <a:pt x="285" y="9709"/>
                    </a:cubicBezTo>
                    <a:lnTo>
                      <a:pt x="369" y="9709"/>
                    </a:lnTo>
                    <a:cubicBezTo>
                      <a:pt x="737" y="9659"/>
                      <a:pt x="2277" y="9659"/>
                      <a:pt x="2779" y="9659"/>
                    </a:cubicBezTo>
                    <a:cubicBezTo>
                      <a:pt x="3265" y="9659"/>
                      <a:pt x="5642" y="9609"/>
                      <a:pt x="5976" y="9609"/>
                    </a:cubicBezTo>
                    <a:cubicBezTo>
                      <a:pt x="6070" y="9599"/>
                      <a:pt x="6161" y="9595"/>
                      <a:pt x="6251" y="9595"/>
                    </a:cubicBezTo>
                    <a:cubicBezTo>
                      <a:pt x="6468" y="9595"/>
                      <a:pt x="6674" y="9619"/>
                      <a:pt x="6864" y="9642"/>
                    </a:cubicBezTo>
                    <a:cubicBezTo>
                      <a:pt x="6947" y="9642"/>
                      <a:pt x="7014" y="9659"/>
                      <a:pt x="7064" y="9659"/>
                    </a:cubicBezTo>
                    <a:cubicBezTo>
                      <a:pt x="7198" y="9659"/>
                      <a:pt x="7265" y="9626"/>
                      <a:pt x="7265" y="9492"/>
                    </a:cubicBezTo>
                    <a:cubicBezTo>
                      <a:pt x="7265" y="9324"/>
                      <a:pt x="7232" y="9123"/>
                      <a:pt x="7232" y="9057"/>
                    </a:cubicBezTo>
                    <a:cubicBezTo>
                      <a:pt x="7232" y="8990"/>
                      <a:pt x="7265" y="8906"/>
                      <a:pt x="7131" y="8906"/>
                    </a:cubicBezTo>
                    <a:lnTo>
                      <a:pt x="7115" y="8906"/>
                    </a:lnTo>
                    <a:lnTo>
                      <a:pt x="6211" y="8939"/>
                    </a:lnTo>
                    <a:cubicBezTo>
                      <a:pt x="5943" y="8939"/>
                      <a:pt x="5206" y="8872"/>
                      <a:pt x="4972" y="8872"/>
                    </a:cubicBezTo>
                    <a:cubicBezTo>
                      <a:pt x="4855" y="8872"/>
                      <a:pt x="3934" y="8856"/>
                      <a:pt x="3047" y="8856"/>
                    </a:cubicBezTo>
                    <a:cubicBezTo>
                      <a:pt x="2528" y="8856"/>
                      <a:pt x="1942" y="8856"/>
                      <a:pt x="1290" y="8822"/>
                    </a:cubicBezTo>
                    <a:lnTo>
                      <a:pt x="1658" y="8236"/>
                    </a:lnTo>
                    <a:cubicBezTo>
                      <a:pt x="1859" y="7935"/>
                      <a:pt x="2043" y="7567"/>
                      <a:pt x="2193" y="7399"/>
                    </a:cubicBezTo>
                    <a:cubicBezTo>
                      <a:pt x="2445" y="7065"/>
                      <a:pt x="3081" y="6228"/>
                      <a:pt x="3298" y="5943"/>
                    </a:cubicBezTo>
                    <a:cubicBezTo>
                      <a:pt x="3533" y="5642"/>
                      <a:pt x="4554" y="4303"/>
                      <a:pt x="4855" y="3868"/>
                    </a:cubicBezTo>
                    <a:cubicBezTo>
                      <a:pt x="5173" y="3432"/>
                      <a:pt x="5943" y="2277"/>
                      <a:pt x="6278" y="1842"/>
                    </a:cubicBezTo>
                    <a:cubicBezTo>
                      <a:pt x="6612" y="1407"/>
                      <a:pt x="6981" y="1106"/>
                      <a:pt x="7031" y="821"/>
                    </a:cubicBezTo>
                    <a:cubicBezTo>
                      <a:pt x="7064" y="537"/>
                      <a:pt x="7098" y="419"/>
                      <a:pt x="7098" y="319"/>
                    </a:cubicBezTo>
                    <a:cubicBezTo>
                      <a:pt x="7098" y="235"/>
                      <a:pt x="7148" y="118"/>
                      <a:pt x="6964" y="118"/>
                    </a:cubicBezTo>
                    <a:cubicBezTo>
                      <a:pt x="6930" y="118"/>
                      <a:pt x="6897" y="152"/>
                      <a:pt x="6864" y="152"/>
                    </a:cubicBezTo>
                    <a:cubicBezTo>
                      <a:pt x="6797" y="168"/>
                      <a:pt x="6679" y="168"/>
                      <a:pt x="6562" y="168"/>
                    </a:cubicBezTo>
                    <a:cubicBezTo>
                      <a:pt x="6227" y="168"/>
                      <a:pt x="5776" y="135"/>
                      <a:pt x="5457" y="101"/>
                    </a:cubicBezTo>
                    <a:cubicBezTo>
                      <a:pt x="5022" y="68"/>
                      <a:pt x="4018" y="68"/>
                      <a:pt x="3600" y="68"/>
                    </a:cubicBezTo>
                    <a:cubicBezTo>
                      <a:pt x="3164" y="68"/>
                      <a:pt x="2461" y="34"/>
                      <a:pt x="2093" y="34"/>
                    </a:cubicBezTo>
                    <a:lnTo>
                      <a:pt x="737" y="68"/>
                    </a:lnTo>
                    <a:cubicBezTo>
                      <a:pt x="536" y="68"/>
                      <a:pt x="369" y="1"/>
                      <a:pt x="2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9" name="Google Shape;10829;p28"/>
              <p:cNvSpPr>
                <a:spLocks noGrp="1" noRot="1" noMove="1" noResize="1" noEditPoints="1" noAdjustHandles="1" noChangeArrowheads="1" noChangeShapeType="1"/>
              </p:cNvSpPr>
              <p:nvPr/>
            </p:nvSpPr>
            <p:spPr>
              <a:xfrm>
                <a:off x="6559159" y="1698011"/>
                <a:ext cx="409924" cy="514149"/>
              </a:xfrm>
              <a:custGeom>
                <a:avLst/>
                <a:gdLst/>
                <a:ahLst/>
                <a:cxnLst/>
                <a:rect l="l" t="t" r="r" b="b"/>
                <a:pathLst>
                  <a:path w="7701" h="9659" extrusionOk="0">
                    <a:moveTo>
                      <a:pt x="2277" y="0"/>
                    </a:moveTo>
                    <a:cubicBezTo>
                      <a:pt x="1708" y="0"/>
                      <a:pt x="988" y="67"/>
                      <a:pt x="536" y="67"/>
                    </a:cubicBezTo>
                    <a:cubicBezTo>
                      <a:pt x="459" y="67"/>
                      <a:pt x="377" y="55"/>
                      <a:pt x="306" y="55"/>
                    </a:cubicBezTo>
                    <a:cubicBezTo>
                      <a:pt x="192" y="55"/>
                      <a:pt x="108" y="87"/>
                      <a:pt x="118" y="251"/>
                    </a:cubicBezTo>
                    <a:cubicBezTo>
                      <a:pt x="151" y="519"/>
                      <a:pt x="168" y="687"/>
                      <a:pt x="168" y="804"/>
                    </a:cubicBezTo>
                    <a:cubicBezTo>
                      <a:pt x="168" y="904"/>
                      <a:pt x="101" y="954"/>
                      <a:pt x="319" y="988"/>
                    </a:cubicBezTo>
                    <a:lnTo>
                      <a:pt x="905" y="988"/>
                    </a:lnTo>
                    <a:cubicBezTo>
                      <a:pt x="1290" y="988"/>
                      <a:pt x="1758" y="988"/>
                      <a:pt x="1876" y="1005"/>
                    </a:cubicBezTo>
                    <a:cubicBezTo>
                      <a:pt x="1942" y="1021"/>
                      <a:pt x="2026" y="1021"/>
                      <a:pt x="2127" y="1021"/>
                    </a:cubicBezTo>
                    <a:cubicBezTo>
                      <a:pt x="2378" y="1021"/>
                      <a:pt x="2746" y="1005"/>
                      <a:pt x="2964" y="1005"/>
                    </a:cubicBezTo>
                    <a:lnTo>
                      <a:pt x="4470" y="1021"/>
                    </a:lnTo>
                    <a:lnTo>
                      <a:pt x="4755" y="1038"/>
                    </a:lnTo>
                    <a:cubicBezTo>
                      <a:pt x="4788" y="1072"/>
                      <a:pt x="4821" y="1072"/>
                      <a:pt x="4872" y="1072"/>
                    </a:cubicBezTo>
                    <a:lnTo>
                      <a:pt x="4621" y="1607"/>
                    </a:lnTo>
                    <a:cubicBezTo>
                      <a:pt x="4453" y="1925"/>
                      <a:pt x="4286" y="2277"/>
                      <a:pt x="4118" y="2511"/>
                    </a:cubicBezTo>
                    <a:cubicBezTo>
                      <a:pt x="3800" y="2946"/>
                      <a:pt x="2913" y="4118"/>
                      <a:pt x="2662" y="4536"/>
                    </a:cubicBezTo>
                    <a:cubicBezTo>
                      <a:pt x="2378" y="4972"/>
                      <a:pt x="1022" y="6813"/>
                      <a:pt x="754" y="7148"/>
                    </a:cubicBezTo>
                    <a:cubicBezTo>
                      <a:pt x="453" y="7482"/>
                      <a:pt x="168" y="7734"/>
                      <a:pt x="168" y="7968"/>
                    </a:cubicBezTo>
                    <a:cubicBezTo>
                      <a:pt x="168" y="8202"/>
                      <a:pt x="101" y="8989"/>
                      <a:pt x="101" y="9190"/>
                    </a:cubicBezTo>
                    <a:cubicBezTo>
                      <a:pt x="101" y="9407"/>
                      <a:pt x="1" y="9642"/>
                      <a:pt x="520" y="9642"/>
                    </a:cubicBezTo>
                    <a:lnTo>
                      <a:pt x="3884" y="9642"/>
                    </a:lnTo>
                    <a:cubicBezTo>
                      <a:pt x="4269" y="9642"/>
                      <a:pt x="5022" y="9658"/>
                      <a:pt x="5642" y="9658"/>
                    </a:cubicBezTo>
                    <a:cubicBezTo>
                      <a:pt x="5960" y="9658"/>
                      <a:pt x="6261" y="9658"/>
                      <a:pt x="6445" y="9642"/>
                    </a:cubicBezTo>
                    <a:cubicBezTo>
                      <a:pt x="7031" y="9541"/>
                      <a:pt x="7282" y="9575"/>
                      <a:pt x="7466" y="9541"/>
                    </a:cubicBezTo>
                    <a:cubicBezTo>
                      <a:pt x="7634" y="9525"/>
                      <a:pt x="7650" y="9525"/>
                      <a:pt x="7650" y="9324"/>
                    </a:cubicBezTo>
                    <a:lnTo>
                      <a:pt x="7650" y="9240"/>
                    </a:lnTo>
                    <a:cubicBezTo>
                      <a:pt x="7650" y="9022"/>
                      <a:pt x="7684" y="8453"/>
                      <a:pt x="7684" y="8236"/>
                    </a:cubicBezTo>
                    <a:cubicBezTo>
                      <a:pt x="7650" y="8052"/>
                      <a:pt x="7701" y="7817"/>
                      <a:pt x="7399" y="7817"/>
                    </a:cubicBezTo>
                    <a:cubicBezTo>
                      <a:pt x="7115" y="7817"/>
                      <a:pt x="5675" y="7901"/>
                      <a:pt x="5123" y="7901"/>
                    </a:cubicBezTo>
                    <a:cubicBezTo>
                      <a:pt x="4587" y="7901"/>
                      <a:pt x="4202" y="7934"/>
                      <a:pt x="3616" y="7934"/>
                    </a:cubicBezTo>
                    <a:cubicBezTo>
                      <a:pt x="3349" y="7934"/>
                      <a:pt x="2947" y="7918"/>
                      <a:pt x="2629" y="7867"/>
                    </a:cubicBezTo>
                    <a:cubicBezTo>
                      <a:pt x="2445" y="7867"/>
                      <a:pt x="2260" y="7834"/>
                      <a:pt x="2060" y="7801"/>
                    </a:cubicBezTo>
                    <a:lnTo>
                      <a:pt x="3382" y="6009"/>
                    </a:lnTo>
                    <a:cubicBezTo>
                      <a:pt x="4068" y="5072"/>
                      <a:pt x="4788" y="4051"/>
                      <a:pt x="5056" y="3683"/>
                    </a:cubicBezTo>
                    <a:cubicBezTo>
                      <a:pt x="5575" y="2997"/>
                      <a:pt x="6813" y="1189"/>
                      <a:pt x="6964" y="954"/>
                    </a:cubicBezTo>
                    <a:cubicBezTo>
                      <a:pt x="7115" y="754"/>
                      <a:pt x="7081" y="352"/>
                      <a:pt x="7081" y="251"/>
                    </a:cubicBezTo>
                    <a:cubicBezTo>
                      <a:pt x="7081" y="151"/>
                      <a:pt x="7115" y="17"/>
                      <a:pt x="6897" y="17"/>
                    </a:cubicBezTo>
                    <a:cubicBezTo>
                      <a:pt x="6864" y="17"/>
                      <a:pt x="6847" y="51"/>
                      <a:pt x="6797" y="51"/>
                    </a:cubicBezTo>
                    <a:cubicBezTo>
                      <a:pt x="6613" y="67"/>
                      <a:pt x="5960" y="67"/>
                      <a:pt x="5407" y="67"/>
                    </a:cubicBezTo>
                    <a:lnTo>
                      <a:pt x="4604" y="67"/>
                    </a:lnTo>
                    <a:cubicBezTo>
                      <a:pt x="4286" y="67"/>
                      <a:pt x="2813" y="0"/>
                      <a:pt x="2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0" name="Google Shape;10830;p28"/>
              <p:cNvSpPr>
                <a:spLocks noGrp="1" noRot="1" noMove="1" noResize="1" noEditPoints="1" noAdjustHandles="1" noChangeArrowheads="1" noChangeShapeType="1"/>
              </p:cNvSpPr>
              <p:nvPr/>
            </p:nvSpPr>
            <p:spPr>
              <a:xfrm>
                <a:off x="7018053" y="1676400"/>
                <a:ext cx="406305" cy="533098"/>
              </a:xfrm>
              <a:custGeom>
                <a:avLst/>
                <a:gdLst/>
                <a:ahLst/>
                <a:cxnLst/>
                <a:rect l="l" t="t" r="r" b="b"/>
                <a:pathLst>
                  <a:path w="7633" h="10015" extrusionOk="0">
                    <a:moveTo>
                      <a:pt x="3030" y="2331"/>
                    </a:moveTo>
                    <a:cubicBezTo>
                      <a:pt x="3114" y="2331"/>
                      <a:pt x="3114" y="2415"/>
                      <a:pt x="3214" y="2633"/>
                    </a:cubicBezTo>
                    <a:cubicBezTo>
                      <a:pt x="3264" y="2683"/>
                      <a:pt x="3365" y="3068"/>
                      <a:pt x="3549" y="3486"/>
                    </a:cubicBezTo>
                    <a:cubicBezTo>
                      <a:pt x="3699" y="3888"/>
                      <a:pt x="4118" y="4859"/>
                      <a:pt x="4218" y="5026"/>
                    </a:cubicBezTo>
                    <a:cubicBezTo>
                      <a:pt x="4252" y="5076"/>
                      <a:pt x="4268" y="5110"/>
                      <a:pt x="4268" y="5143"/>
                    </a:cubicBezTo>
                    <a:cubicBezTo>
                      <a:pt x="4268" y="5194"/>
                      <a:pt x="4135" y="5177"/>
                      <a:pt x="3934" y="5227"/>
                    </a:cubicBezTo>
                    <a:cubicBezTo>
                      <a:pt x="3699" y="5261"/>
                      <a:pt x="2461" y="5277"/>
                      <a:pt x="2293" y="5277"/>
                    </a:cubicBezTo>
                    <a:cubicBezTo>
                      <a:pt x="2193" y="5277"/>
                      <a:pt x="2176" y="5261"/>
                      <a:pt x="2176" y="5194"/>
                    </a:cubicBezTo>
                    <a:cubicBezTo>
                      <a:pt x="2176" y="5127"/>
                      <a:pt x="2193" y="5076"/>
                      <a:pt x="2210" y="4976"/>
                    </a:cubicBezTo>
                    <a:cubicBezTo>
                      <a:pt x="2277" y="4775"/>
                      <a:pt x="2444" y="4357"/>
                      <a:pt x="2511" y="4072"/>
                    </a:cubicBezTo>
                    <a:cubicBezTo>
                      <a:pt x="2578" y="3804"/>
                      <a:pt x="2795" y="3085"/>
                      <a:pt x="2862" y="2850"/>
                    </a:cubicBezTo>
                    <a:cubicBezTo>
                      <a:pt x="2929" y="2599"/>
                      <a:pt x="2963" y="2331"/>
                      <a:pt x="3030" y="2331"/>
                    </a:cubicBezTo>
                    <a:close/>
                    <a:moveTo>
                      <a:pt x="2986" y="1"/>
                    </a:moveTo>
                    <a:cubicBezTo>
                      <a:pt x="2948" y="1"/>
                      <a:pt x="2905" y="42"/>
                      <a:pt x="2862" y="139"/>
                    </a:cubicBezTo>
                    <a:cubicBezTo>
                      <a:pt x="2795" y="289"/>
                      <a:pt x="2695" y="590"/>
                      <a:pt x="2578" y="975"/>
                    </a:cubicBezTo>
                    <a:lnTo>
                      <a:pt x="2243" y="2080"/>
                    </a:lnTo>
                    <a:cubicBezTo>
                      <a:pt x="2092" y="2566"/>
                      <a:pt x="1908" y="3235"/>
                      <a:pt x="1707" y="3888"/>
                    </a:cubicBezTo>
                    <a:cubicBezTo>
                      <a:pt x="1540" y="4524"/>
                      <a:pt x="1456" y="4742"/>
                      <a:pt x="1356" y="5194"/>
                    </a:cubicBezTo>
                    <a:cubicBezTo>
                      <a:pt x="1205" y="5612"/>
                      <a:pt x="954" y="6349"/>
                      <a:pt x="854" y="6985"/>
                    </a:cubicBezTo>
                    <a:cubicBezTo>
                      <a:pt x="753" y="7570"/>
                      <a:pt x="352" y="8843"/>
                      <a:pt x="251" y="9211"/>
                    </a:cubicBezTo>
                    <a:cubicBezTo>
                      <a:pt x="151" y="9596"/>
                      <a:pt x="117" y="9613"/>
                      <a:pt x="67" y="9746"/>
                    </a:cubicBezTo>
                    <a:cubicBezTo>
                      <a:pt x="17" y="9830"/>
                      <a:pt x="0" y="9880"/>
                      <a:pt x="0" y="9931"/>
                    </a:cubicBezTo>
                    <a:cubicBezTo>
                      <a:pt x="0" y="9964"/>
                      <a:pt x="0" y="9998"/>
                      <a:pt x="67" y="9998"/>
                    </a:cubicBezTo>
                    <a:lnTo>
                      <a:pt x="887" y="9998"/>
                    </a:lnTo>
                    <a:cubicBezTo>
                      <a:pt x="1004" y="9998"/>
                      <a:pt x="1021" y="9931"/>
                      <a:pt x="1088" y="9713"/>
                    </a:cubicBezTo>
                    <a:lnTo>
                      <a:pt x="1189" y="9328"/>
                    </a:lnTo>
                    <a:lnTo>
                      <a:pt x="1339" y="8742"/>
                    </a:lnTo>
                    <a:cubicBezTo>
                      <a:pt x="1373" y="8458"/>
                      <a:pt x="1607" y="7604"/>
                      <a:pt x="1624" y="7453"/>
                    </a:cubicBezTo>
                    <a:cubicBezTo>
                      <a:pt x="1674" y="7319"/>
                      <a:pt x="1691" y="7169"/>
                      <a:pt x="1808" y="7169"/>
                    </a:cubicBezTo>
                    <a:cubicBezTo>
                      <a:pt x="1875" y="7169"/>
                      <a:pt x="2210" y="7185"/>
                      <a:pt x="2544" y="7185"/>
                    </a:cubicBezTo>
                    <a:cubicBezTo>
                      <a:pt x="2695" y="7185"/>
                      <a:pt x="2862" y="7185"/>
                      <a:pt x="2980" y="7169"/>
                    </a:cubicBezTo>
                    <a:cubicBezTo>
                      <a:pt x="3365" y="7119"/>
                      <a:pt x="4218" y="7152"/>
                      <a:pt x="4453" y="7102"/>
                    </a:cubicBezTo>
                    <a:cubicBezTo>
                      <a:pt x="4687" y="7085"/>
                      <a:pt x="4888" y="7068"/>
                      <a:pt x="4988" y="7068"/>
                    </a:cubicBezTo>
                    <a:cubicBezTo>
                      <a:pt x="5105" y="7068"/>
                      <a:pt x="5189" y="7102"/>
                      <a:pt x="5239" y="7336"/>
                    </a:cubicBezTo>
                    <a:cubicBezTo>
                      <a:pt x="5323" y="7570"/>
                      <a:pt x="5524" y="7922"/>
                      <a:pt x="5574" y="8123"/>
                    </a:cubicBezTo>
                    <a:cubicBezTo>
                      <a:pt x="5658" y="8357"/>
                      <a:pt x="6026" y="9345"/>
                      <a:pt x="6126" y="9546"/>
                    </a:cubicBezTo>
                    <a:cubicBezTo>
                      <a:pt x="6210" y="9763"/>
                      <a:pt x="6294" y="10014"/>
                      <a:pt x="6394" y="10014"/>
                    </a:cubicBezTo>
                    <a:lnTo>
                      <a:pt x="7382" y="10014"/>
                    </a:lnTo>
                    <a:cubicBezTo>
                      <a:pt x="7499" y="10014"/>
                      <a:pt x="7633" y="10014"/>
                      <a:pt x="7633" y="9914"/>
                    </a:cubicBezTo>
                    <a:cubicBezTo>
                      <a:pt x="7633" y="9864"/>
                      <a:pt x="7616" y="9797"/>
                      <a:pt x="7566" y="9713"/>
                    </a:cubicBezTo>
                    <a:cubicBezTo>
                      <a:pt x="7382" y="9512"/>
                      <a:pt x="7114" y="8843"/>
                      <a:pt x="6930" y="8491"/>
                    </a:cubicBezTo>
                    <a:cubicBezTo>
                      <a:pt x="6712" y="8106"/>
                      <a:pt x="6026" y="6767"/>
                      <a:pt x="5725" y="6148"/>
                    </a:cubicBezTo>
                    <a:cubicBezTo>
                      <a:pt x="5440" y="5478"/>
                      <a:pt x="4737" y="4072"/>
                      <a:pt x="4553" y="3520"/>
                    </a:cubicBezTo>
                    <a:cubicBezTo>
                      <a:pt x="4369" y="2984"/>
                      <a:pt x="4185" y="2482"/>
                      <a:pt x="3967" y="2063"/>
                    </a:cubicBezTo>
                    <a:cubicBezTo>
                      <a:pt x="3783" y="1645"/>
                      <a:pt x="3281" y="590"/>
                      <a:pt x="3247" y="406"/>
                    </a:cubicBezTo>
                    <a:cubicBezTo>
                      <a:pt x="3180" y="256"/>
                      <a:pt x="3164" y="88"/>
                      <a:pt x="3047" y="38"/>
                    </a:cubicBezTo>
                    <a:cubicBezTo>
                      <a:pt x="3028" y="14"/>
                      <a:pt x="3008" y="1"/>
                      <a:pt x="29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1" name="Google Shape;10831;p28"/>
            <p:cNvSpPr>
              <a:spLocks noGrp="1" noRot="1" noMove="1" noResize="1" noEditPoints="1" noAdjustHandles="1" noChangeArrowheads="1" noChangeShapeType="1"/>
            </p:cNvSpPr>
            <p:nvPr/>
          </p:nvSpPr>
          <p:spPr>
            <a:xfrm>
              <a:off x="6098113" y="3398343"/>
              <a:ext cx="1490874" cy="36042"/>
            </a:xfrm>
            <a:custGeom>
              <a:avLst/>
              <a:gdLst/>
              <a:ahLst/>
              <a:cxnLst/>
              <a:rect l="l" t="t" r="r" b="b"/>
              <a:pathLst>
                <a:path w="21510" h="520" extrusionOk="0">
                  <a:moveTo>
                    <a:pt x="1" y="1"/>
                  </a:moveTo>
                  <a:lnTo>
                    <a:pt x="1" y="520"/>
                  </a:lnTo>
                  <a:lnTo>
                    <a:pt x="21510" y="520"/>
                  </a:lnTo>
                  <a:lnTo>
                    <a:pt x="21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2" name="Google Shape;10832;p28"/>
            <p:cNvSpPr>
              <a:spLocks noGrp="1" noRot="1" noMove="1" noResize="1" noEditPoints="1" noAdjustHandles="1" noChangeArrowheads="1" noChangeShapeType="1"/>
            </p:cNvSpPr>
            <p:nvPr/>
          </p:nvSpPr>
          <p:spPr>
            <a:xfrm>
              <a:off x="6134085" y="1926109"/>
              <a:ext cx="459462" cy="612638"/>
            </a:xfrm>
            <a:custGeom>
              <a:avLst/>
              <a:gdLst/>
              <a:ahLst/>
              <a:cxnLst/>
              <a:rect l="l" t="t" r="r" b="b"/>
              <a:pathLst>
                <a:path w="6629" h="8839" extrusionOk="0">
                  <a:moveTo>
                    <a:pt x="6629" y="1"/>
                  </a:moveTo>
                  <a:lnTo>
                    <a:pt x="938" y="34"/>
                  </a:lnTo>
                  <a:lnTo>
                    <a:pt x="0" y="8839"/>
                  </a:lnTo>
                  <a:lnTo>
                    <a:pt x="6361" y="8839"/>
                  </a:lnTo>
                  <a:lnTo>
                    <a:pt x="6629" y="1"/>
                  </a:ln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3" name="Google Shape;10833;p28"/>
            <p:cNvSpPr>
              <a:spLocks noGrp="1" noRot="1" noMove="1" noResize="1" noEditPoints="1" noAdjustHandles="1" noChangeArrowheads="1" noChangeShapeType="1"/>
            </p:cNvSpPr>
            <p:nvPr/>
          </p:nvSpPr>
          <p:spPr>
            <a:xfrm>
              <a:off x="7112127" y="1923821"/>
              <a:ext cx="448995" cy="614926"/>
            </a:xfrm>
            <a:custGeom>
              <a:avLst/>
              <a:gdLst/>
              <a:ahLst/>
              <a:cxnLst/>
              <a:rect l="l" t="t" r="r" b="b"/>
              <a:pathLst>
                <a:path w="6478" h="8872" extrusionOk="0">
                  <a:moveTo>
                    <a:pt x="5691" y="0"/>
                  </a:moveTo>
                  <a:lnTo>
                    <a:pt x="0" y="17"/>
                  </a:lnTo>
                  <a:lnTo>
                    <a:pt x="117" y="8872"/>
                  </a:lnTo>
                  <a:lnTo>
                    <a:pt x="6478" y="8872"/>
                  </a:lnTo>
                  <a:lnTo>
                    <a:pt x="5691" y="0"/>
                  </a:ln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4" name="Google Shape;10834;p28"/>
            <p:cNvSpPr>
              <a:spLocks noGrp="1" noRot="1" noMove="1" noResize="1" noEditPoints="1" noAdjustHandles="1" noChangeArrowheads="1" noChangeShapeType="1"/>
            </p:cNvSpPr>
            <p:nvPr/>
          </p:nvSpPr>
          <p:spPr>
            <a:xfrm>
              <a:off x="7934635" y="1945863"/>
              <a:ext cx="256450" cy="592884"/>
            </a:xfrm>
            <a:custGeom>
              <a:avLst/>
              <a:gdLst/>
              <a:ahLst/>
              <a:cxnLst/>
              <a:rect l="l" t="t" r="r" b="b"/>
              <a:pathLst>
                <a:path w="3700" h="8554" extrusionOk="0">
                  <a:moveTo>
                    <a:pt x="1" y="0"/>
                  </a:moveTo>
                  <a:lnTo>
                    <a:pt x="1256" y="8554"/>
                  </a:lnTo>
                  <a:lnTo>
                    <a:pt x="3700" y="8554"/>
                  </a:lnTo>
                  <a:lnTo>
                    <a:pt x="2344" y="335"/>
                  </a:lnTo>
                  <a:lnTo>
                    <a:pt x="1" y="0"/>
                  </a:ln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5" name="Google Shape;10835;p28"/>
            <p:cNvSpPr>
              <a:spLocks noGrp="1" noRot="1" noMove="1" noResize="1" noEditPoints="1" noAdjustHandles="1" noChangeArrowheads="1" noChangeShapeType="1"/>
            </p:cNvSpPr>
            <p:nvPr/>
          </p:nvSpPr>
          <p:spPr>
            <a:xfrm>
              <a:off x="6098113" y="3398343"/>
              <a:ext cx="1490874" cy="18645"/>
            </a:xfrm>
            <a:custGeom>
              <a:avLst/>
              <a:gdLst/>
              <a:ahLst/>
              <a:cxnLst/>
              <a:rect l="l" t="t" r="r" b="b"/>
              <a:pathLst>
                <a:path w="21510" h="269" extrusionOk="0">
                  <a:moveTo>
                    <a:pt x="1" y="1"/>
                  </a:moveTo>
                  <a:lnTo>
                    <a:pt x="1" y="269"/>
                  </a:lnTo>
                  <a:lnTo>
                    <a:pt x="21510" y="269"/>
                  </a:lnTo>
                  <a:lnTo>
                    <a:pt x="21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6" name="Google Shape;10836;p28"/>
          <p:cNvGrpSpPr/>
          <p:nvPr/>
        </p:nvGrpSpPr>
        <p:grpSpPr>
          <a:xfrm rot="1926705">
            <a:off x="3474504" y="442262"/>
            <a:ext cx="784617" cy="494768"/>
            <a:chOff x="4015675" y="2112550"/>
            <a:chExt cx="545275" cy="343875"/>
          </a:xfrm>
        </p:grpSpPr>
        <p:sp>
          <p:nvSpPr>
            <p:cNvPr id="10837" name="Google Shape;10837;p28"/>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8" name="Google Shape;10838;p28"/>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9" name="Google Shape;10839;p28"/>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0" name="Google Shape;10840;p28"/>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1" name="Google Shape;10841;p28"/>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2" name="Google Shape;10842;p28"/>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3" name="Google Shape;10843;p28"/>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4" name="Google Shape;10844;p28"/>
          <p:cNvGrpSpPr/>
          <p:nvPr/>
        </p:nvGrpSpPr>
        <p:grpSpPr>
          <a:xfrm rot="-1811716" flipH="1">
            <a:off x="4046964" y="418781"/>
            <a:ext cx="193361" cy="118994"/>
            <a:chOff x="5492850" y="1205450"/>
            <a:chExt cx="260725" cy="160450"/>
          </a:xfrm>
        </p:grpSpPr>
        <p:sp>
          <p:nvSpPr>
            <p:cNvPr id="10845" name="Google Shape;10845;p28"/>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rgbClr val="8E8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6" name="Google Shape;10846;p28"/>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B5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7" name="Google Shape;10847;p28"/>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8" name="Google Shape;10848;p28"/>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9" name="Google Shape;10849;p28"/>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rgbClr val="595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0" name="Google Shape;10850;p28"/>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rgbClr val="44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90F58-CA42-03E8-9297-271C94A72DAC}"/>
              </a:ext>
            </a:extLst>
          </p:cNvPr>
          <p:cNvSpPr txBox="1">
            <a:spLocks noGrp="1"/>
          </p:cNvSpPr>
          <p:nvPr>
            <p:ph type="title" idx="4294967295"/>
          </p:nvPr>
        </p:nvSpPr>
        <p:spPr>
          <a:xfrm>
            <a:off x="218049" y="1232937"/>
            <a:ext cx="3671668" cy="2677626"/>
          </a:xfrm>
          <a:prstGeom prst="rect">
            <a:avLst/>
          </a:prstGeom>
          <a:noFill/>
        </p:spPr>
        <p:txBody>
          <a:bodyPr wrap="square" rtlCol="0">
            <a:spAutoFit/>
          </a:bodyPr>
          <a:lstStyle/>
          <a:p>
            <a:r>
              <a:rPr lang="en-US" sz="5400" dirty="0"/>
              <a:t>Quantity Sold by Hour :</a:t>
            </a:r>
          </a:p>
        </p:txBody>
      </p:sp>
      <p:pic>
        <p:nvPicPr>
          <p:cNvPr id="4" name="Picture 3" descr="A graph showing the number of orders grouped by hours">
            <a:extLst>
              <a:ext uri="{FF2B5EF4-FFF2-40B4-BE49-F238E27FC236}">
                <a16:creationId xmlns:a16="http://schemas.microsoft.com/office/drawing/2014/main" id="{E28A88F4-B321-4ECE-B204-490E6211FD26}"/>
              </a:ext>
            </a:extLst>
          </p:cNvPr>
          <p:cNvPicPr>
            <a:picLocks noChangeAspect="1"/>
          </p:cNvPicPr>
          <p:nvPr/>
        </p:nvPicPr>
        <p:blipFill>
          <a:blip r:embed="rId3"/>
          <a:stretch>
            <a:fillRect/>
          </a:stretch>
        </p:blipFill>
        <p:spPr>
          <a:xfrm>
            <a:off x="3651574" y="842238"/>
            <a:ext cx="5193651" cy="3657143"/>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28465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C06289-3BF3-74B1-7469-FE177B1DEB4B}"/>
              </a:ext>
            </a:extLst>
          </p:cNvPr>
          <p:cNvPicPr>
            <a:picLocks noChangeAspect="1" noChangeArrowheads="1"/>
          </p:cNvPicPr>
          <p:nvPr/>
        </p:nvPicPr>
        <p:blipFill>
          <a:blip r:embed="rId3"/>
          <a:srcRect/>
          <a:stretch/>
        </p:blipFill>
        <p:spPr bwMode="auto">
          <a:xfrm>
            <a:off x="1790578" y="1171613"/>
            <a:ext cx="5215134" cy="3656504"/>
          </a:xfrm>
          <a:prstGeom prst="rect">
            <a:avLst/>
          </a:prstGeom>
          <a:noFill/>
          <a:effectLst>
            <a:outerShdw blurRad="177800" dist="25400" sx="102000" sy="102000" algn="ctr" rotWithShape="0">
              <a:prstClr val="black">
                <a:alpha val="40000"/>
              </a:prstClr>
            </a:outerShdw>
            <a:softEdge rad="25400"/>
          </a:effectLst>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A206D46C-342D-37B4-C267-3DC575B1D81E}"/>
              </a:ext>
            </a:extLst>
          </p:cNvPr>
          <p:cNvSpPr txBox="1">
            <a:spLocks/>
          </p:cNvSpPr>
          <p:nvPr/>
        </p:nvSpPr>
        <p:spPr>
          <a:xfrm>
            <a:off x="252533" y="523913"/>
            <a:ext cx="7718425" cy="647700"/>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randstander"/>
              <a:buNone/>
              <a:defRPr sz="3000" b="1" i="0" u="none" strike="noStrike" cap="none">
                <a:solidFill>
                  <a:schemeClr val="dk1"/>
                </a:solidFill>
                <a:latin typeface="Grandstander"/>
                <a:ea typeface="Grandstander"/>
                <a:cs typeface="Grandstander"/>
                <a:sym typeface="Grandstander"/>
              </a:defRPr>
            </a:lvl1pPr>
            <a:lvl2pPr marR="0" lvl="1"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9pPr>
          </a:lstStyle>
          <a:p>
            <a:r>
              <a:rPr lang="en-US" dirty="0"/>
              <a:t>Monthly Revenue by Pizza Type : </a:t>
            </a:r>
          </a:p>
        </p:txBody>
      </p:sp>
    </p:spTree>
    <p:extLst>
      <p:ext uri="{BB962C8B-B14F-4D97-AF65-F5344CB8AC3E}">
        <p14:creationId xmlns:p14="http://schemas.microsoft.com/office/powerpoint/2010/main" val="169517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90F58-CA42-03E8-9297-271C94A72DAC}"/>
              </a:ext>
            </a:extLst>
          </p:cNvPr>
          <p:cNvSpPr txBox="1">
            <a:spLocks noGrp="1"/>
          </p:cNvSpPr>
          <p:nvPr>
            <p:ph type="title" idx="4294967295"/>
          </p:nvPr>
        </p:nvSpPr>
        <p:spPr>
          <a:xfrm>
            <a:off x="203332" y="93955"/>
            <a:ext cx="4016327" cy="6771054"/>
          </a:xfrm>
          <a:prstGeom prst="rect">
            <a:avLst/>
          </a:prstGeom>
          <a:noFill/>
        </p:spPr>
        <p:txBody>
          <a:bodyPr wrap="square" rtlCol="0">
            <a:spAutoFit/>
          </a:bodyPr>
          <a:lstStyle/>
          <a:p>
            <a:r>
              <a:rPr lang="en-US" sz="4800" dirty="0"/>
              <a:t>Revenue by Size :</a:t>
            </a:r>
            <a:br>
              <a:rPr lang="en-US" sz="5400" dirty="0"/>
            </a:br>
            <a:br>
              <a:rPr lang="en-US" sz="2000" dirty="0"/>
            </a:br>
            <a:r>
              <a:rPr lang="en-US" sz="2000" dirty="0"/>
              <a:t>Pizzas we noticed in abnormal sizes:</a:t>
            </a:r>
            <a:br>
              <a:rPr lang="en-US" sz="2000" dirty="0"/>
            </a:br>
            <a:br>
              <a:rPr lang="en-US" sz="2000" dirty="0"/>
            </a:br>
            <a:r>
              <a:rPr lang="en-US" sz="2000" dirty="0"/>
              <a:t>Big Meat – Small</a:t>
            </a:r>
            <a:br>
              <a:rPr lang="en-US" sz="2000" dirty="0"/>
            </a:br>
            <a:r>
              <a:rPr lang="en-US" sz="2000" dirty="0"/>
              <a:t>Brie </a:t>
            </a:r>
            <a:r>
              <a:rPr lang="en-US" sz="2000" dirty="0" err="1"/>
              <a:t>Carre</a:t>
            </a:r>
            <a:r>
              <a:rPr lang="en-US" sz="2000" dirty="0"/>
              <a:t> Small</a:t>
            </a:r>
            <a:br>
              <a:rPr lang="en-US" sz="2000" dirty="0"/>
            </a:br>
            <a:r>
              <a:rPr lang="en-US" sz="2000" dirty="0"/>
              <a:t>The Greek – XL, XXL</a:t>
            </a:r>
            <a:br>
              <a:rPr lang="en-US" sz="2000" dirty="0"/>
            </a:br>
            <a:br>
              <a:rPr lang="en-US" sz="1800" dirty="0"/>
            </a:br>
            <a:br>
              <a:rPr lang="en-US" sz="5400" dirty="0"/>
            </a:br>
            <a:br>
              <a:rPr lang="en-US" sz="5400" dirty="0"/>
            </a:br>
            <a:r>
              <a:rPr lang="en-US" sz="5400" dirty="0"/>
              <a:t> </a:t>
            </a:r>
          </a:p>
        </p:txBody>
      </p:sp>
      <p:grpSp>
        <p:nvGrpSpPr>
          <p:cNvPr id="13" name="Group 12">
            <a:extLst>
              <a:ext uri="{FF2B5EF4-FFF2-40B4-BE49-F238E27FC236}">
                <a16:creationId xmlns:a16="http://schemas.microsoft.com/office/drawing/2014/main" id="{106A6DFE-F82B-EA4A-8C5D-A00F4ABE5732}"/>
              </a:ext>
            </a:extLst>
          </p:cNvPr>
          <p:cNvGrpSpPr/>
          <p:nvPr/>
        </p:nvGrpSpPr>
        <p:grpSpPr>
          <a:xfrm>
            <a:off x="4435502" y="411480"/>
            <a:ext cx="4013501" cy="4208489"/>
            <a:chOff x="4435502" y="411480"/>
            <a:chExt cx="4013501" cy="4208489"/>
          </a:xfrm>
        </p:grpSpPr>
        <p:pic>
          <p:nvPicPr>
            <p:cNvPr id="7" name="Picture 6" descr="A picture containing text, screenshot, plot, diagram&#10;&#10;Description automatically generated">
              <a:extLst>
                <a:ext uri="{FF2B5EF4-FFF2-40B4-BE49-F238E27FC236}">
                  <a16:creationId xmlns:a16="http://schemas.microsoft.com/office/drawing/2014/main" id="{BE3087EC-2FBE-61C7-0C85-EC96BF92F406}"/>
                </a:ext>
              </a:extLst>
            </p:cNvPr>
            <p:cNvPicPr>
              <a:picLocks noChangeAspect="1"/>
            </p:cNvPicPr>
            <p:nvPr/>
          </p:nvPicPr>
          <p:blipFill>
            <a:blip r:embed="rId3"/>
            <a:stretch>
              <a:fillRect/>
            </a:stretch>
          </p:blipFill>
          <p:spPr>
            <a:xfrm>
              <a:off x="4435502" y="411480"/>
              <a:ext cx="4013501" cy="4208489"/>
            </a:xfrm>
            <a:prstGeom prst="rect">
              <a:avLst/>
            </a:prstGeom>
          </p:spPr>
        </p:pic>
        <p:sp>
          <p:nvSpPr>
            <p:cNvPr id="8" name="Rectangle 7">
              <a:extLst>
                <a:ext uri="{FF2B5EF4-FFF2-40B4-BE49-F238E27FC236}">
                  <a16:creationId xmlns:a16="http://schemas.microsoft.com/office/drawing/2014/main" id="{4E106770-C964-A097-1C68-16AF91308941}"/>
                </a:ext>
              </a:extLst>
            </p:cNvPr>
            <p:cNvSpPr/>
            <p:nvPr/>
          </p:nvSpPr>
          <p:spPr>
            <a:xfrm>
              <a:off x="4442460" y="1051560"/>
              <a:ext cx="426720" cy="59687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A9E91D-58C3-6103-E8BA-80E6F38C0A3A}"/>
                </a:ext>
              </a:extLst>
            </p:cNvPr>
            <p:cNvSpPr/>
            <p:nvPr/>
          </p:nvSpPr>
          <p:spPr>
            <a:xfrm>
              <a:off x="5143500" y="411481"/>
              <a:ext cx="3108960" cy="22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791FFE-52B3-D589-7748-EE06C4607E9D}"/>
                </a:ext>
              </a:extLst>
            </p:cNvPr>
            <p:cNvSpPr/>
            <p:nvPr/>
          </p:nvSpPr>
          <p:spPr>
            <a:xfrm>
              <a:off x="8189923" y="1156981"/>
              <a:ext cx="259080" cy="3517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E4B444-5B4B-5A4A-BAB3-D63D03A49155}"/>
                </a:ext>
              </a:extLst>
            </p:cNvPr>
            <p:cNvSpPr/>
            <p:nvPr/>
          </p:nvSpPr>
          <p:spPr>
            <a:xfrm>
              <a:off x="5080963" y="4391369"/>
              <a:ext cx="3108960" cy="22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5A3F1C-AA1F-18E2-D60E-8F61AA0A0E4B}"/>
                </a:ext>
              </a:extLst>
            </p:cNvPr>
            <p:cNvSpPr/>
            <p:nvPr/>
          </p:nvSpPr>
          <p:spPr>
            <a:xfrm rot="5400000">
              <a:off x="2741285" y="2393803"/>
              <a:ext cx="4193251" cy="25908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6CFF5B43-BCA7-3766-EB2D-505C45A434E1}"/>
              </a:ext>
            </a:extLst>
          </p:cNvPr>
          <p:cNvSpPr txBox="1"/>
          <p:nvPr/>
        </p:nvSpPr>
        <p:spPr>
          <a:xfrm>
            <a:off x="4460008" y="458579"/>
            <a:ext cx="3964488" cy="307777"/>
          </a:xfrm>
          <a:prstGeom prst="rect">
            <a:avLst/>
          </a:prstGeom>
          <a:noFill/>
        </p:spPr>
        <p:txBody>
          <a:bodyPr wrap="square" rtlCol="0">
            <a:spAutoFit/>
          </a:bodyPr>
          <a:lstStyle/>
          <a:p>
            <a:pPr algn="ctr"/>
            <a:r>
              <a:rPr lang="en-US" dirty="0">
                <a:solidFill>
                  <a:srgbClr val="080808"/>
                </a:solidFill>
                <a:latin typeface="Roboto Mono" panose="00000009000000000000" pitchFamily="49" charset="0"/>
                <a:ea typeface="Roboto Mono" panose="00000009000000000000" pitchFamily="49" charset="0"/>
              </a:rPr>
              <a:t>Sum of all Pizzas Sold by Size</a:t>
            </a:r>
          </a:p>
        </p:txBody>
      </p:sp>
      <p:sp>
        <p:nvSpPr>
          <p:cNvPr id="15" name="TextBox 14">
            <a:extLst>
              <a:ext uri="{FF2B5EF4-FFF2-40B4-BE49-F238E27FC236}">
                <a16:creationId xmlns:a16="http://schemas.microsoft.com/office/drawing/2014/main" id="{121003F8-04CE-CECA-BAB4-22AA1C386DCB}"/>
              </a:ext>
            </a:extLst>
          </p:cNvPr>
          <p:cNvSpPr txBox="1"/>
          <p:nvPr/>
        </p:nvSpPr>
        <p:spPr>
          <a:xfrm rot="16200000">
            <a:off x="3054321" y="2459135"/>
            <a:ext cx="3346451" cy="307777"/>
          </a:xfrm>
          <a:prstGeom prst="rect">
            <a:avLst/>
          </a:prstGeom>
          <a:noFill/>
        </p:spPr>
        <p:txBody>
          <a:bodyPr wrap="square" rtlCol="0">
            <a:spAutoFit/>
          </a:bodyPr>
          <a:lstStyle/>
          <a:p>
            <a:pPr algn="ctr"/>
            <a:r>
              <a:rPr lang="en-US" dirty="0">
                <a:solidFill>
                  <a:srgbClr val="080808"/>
                </a:solidFill>
                <a:latin typeface="Roboto Mono" panose="00000009000000000000" pitchFamily="49" charset="0"/>
                <a:ea typeface="Roboto Mono" panose="00000009000000000000" pitchFamily="49" charset="0"/>
              </a:rPr>
              <a:t>Quantity</a:t>
            </a:r>
          </a:p>
        </p:txBody>
      </p:sp>
      <p:sp>
        <p:nvSpPr>
          <p:cNvPr id="18" name="TextBox 17">
            <a:extLst>
              <a:ext uri="{FF2B5EF4-FFF2-40B4-BE49-F238E27FC236}">
                <a16:creationId xmlns:a16="http://schemas.microsoft.com/office/drawing/2014/main" id="{E6625319-6E9D-437E-17D3-ADF542AEB417}"/>
              </a:ext>
            </a:extLst>
          </p:cNvPr>
          <p:cNvSpPr txBox="1"/>
          <p:nvPr/>
        </p:nvSpPr>
        <p:spPr>
          <a:xfrm rot="5400000" flipH="1">
            <a:off x="6616671" y="2465485"/>
            <a:ext cx="3346451" cy="307777"/>
          </a:xfrm>
          <a:prstGeom prst="rect">
            <a:avLst/>
          </a:prstGeom>
          <a:noFill/>
        </p:spPr>
        <p:txBody>
          <a:bodyPr wrap="square" rtlCol="0">
            <a:spAutoFit/>
          </a:bodyPr>
          <a:lstStyle/>
          <a:p>
            <a:pPr algn="ctr"/>
            <a:r>
              <a:rPr lang="en-US" dirty="0">
                <a:solidFill>
                  <a:srgbClr val="080808"/>
                </a:solidFill>
                <a:latin typeface="Roboto Mono" panose="00000009000000000000" pitchFamily="49" charset="0"/>
                <a:ea typeface="Roboto Mono" panose="00000009000000000000" pitchFamily="49" charset="0"/>
              </a:rPr>
              <a:t>Revenue</a:t>
            </a:r>
          </a:p>
        </p:txBody>
      </p:sp>
      <p:sp>
        <p:nvSpPr>
          <p:cNvPr id="19" name="TextBox 18">
            <a:extLst>
              <a:ext uri="{FF2B5EF4-FFF2-40B4-BE49-F238E27FC236}">
                <a16:creationId xmlns:a16="http://schemas.microsoft.com/office/drawing/2014/main" id="{01CD58C6-6D28-92C3-2904-B3574EF10550}"/>
              </a:ext>
            </a:extLst>
          </p:cNvPr>
          <p:cNvSpPr txBox="1"/>
          <p:nvPr/>
        </p:nvSpPr>
        <p:spPr>
          <a:xfrm>
            <a:off x="4460008" y="4293979"/>
            <a:ext cx="3964488" cy="307777"/>
          </a:xfrm>
          <a:prstGeom prst="rect">
            <a:avLst/>
          </a:prstGeom>
          <a:noFill/>
        </p:spPr>
        <p:txBody>
          <a:bodyPr wrap="square" rtlCol="0">
            <a:spAutoFit/>
          </a:bodyPr>
          <a:lstStyle/>
          <a:p>
            <a:pPr algn="ctr"/>
            <a:r>
              <a:rPr lang="en-US" dirty="0">
                <a:solidFill>
                  <a:srgbClr val="080808"/>
                </a:solidFill>
                <a:latin typeface="Roboto Mono" panose="00000009000000000000" pitchFamily="49" charset="0"/>
                <a:ea typeface="Roboto Mono" panose="00000009000000000000" pitchFamily="49" charset="0"/>
              </a:rPr>
              <a:t>Pizza Size</a:t>
            </a:r>
          </a:p>
        </p:txBody>
      </p:sp>
    </p:spTree>
    <p:extLst>
      <p:ext uri="{BB962C8B-B14F-4D97-AF65-F5344CB8AC3E}">
        <p14:creationId xmlns:p14="http://schemas.microsoft.com/office/powerpoint/2010/main" val="405929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90F58-CA42-03E8-9297-271C94A72DAC}"/>
              </a:ext>
            </a:extLst>
          </p:cNvPr>
          <p:cNvSpPr txBox="1">
            <a:spLocks noGrp="1"/>
          </p:cNvSpPr>
          <p:nvPr>
            <p:ph type="title" idx="4294967295"/>
          </p:nvPr>
        </p:nvSpPr>
        <p:spPr>
          <a:xfrm>
            <a:off x="203332" y="93955"/>
            <a:ext cx="7500488" cy="5539948"/>
          </a:xfrm>
          <a:prstGeom prst="rect">
            <a:avLst/>
          </a:prstGeom>
          <a:noFill/>
        </p:spPr>
        <p:txBody>
          <a:bodyPr wrap="square" rtlCol="0">
            <a:spAutoFit/>
          </a:bodyPr>
          <a:lstStyle/>
          <a:p>
            <a:r>
              <a:rPr lang="en-US" sz="4800" dirty="0"/>
              <a:t>Part 2 Revenue by Size :</a:t>
            </a:r>
            <a:br>
              <a:rPr lang="en-US" sz="5400" dirty="0"/>
            </a:br>
            <a:br>
              <a:rPr lang="en-US" sz="2000" dirty="0"/>
            </a:br>
            <a:r>
              <a:rPr lang="en-US" sz="2000" dirty="0"/>
              <a:t>Pizzas we noticed in abnormal sizes:</a:t>
            </a:r>
            <a:br>
              <a:rPr lang="en-US" sz="2000" dirty="0"/>
            </a:br>
            <a:br>
              <a:rPr lang="en-US" sz="2000" dirty="0"/>
            </a:br>
            <a:r>
              <a:rPr lang="en-US" sz="2000" dirty="0"/>
              <a:t>Big Meat – Small</a:t>
            </a:r>
            <a:br>
              <a:rPr lang="en-US" sz="2000" dirty="0"/>
            </a:br>
            <a:r>
              <a:rPr lang="en-US" sz="2000" dirty="0"/>
              <a:t>Brie </a:t>
            </a:r>
            <a:r>
              <a:rPr lang="en-US" sz="2000" dirty="0" err="1"/>
              <a:t>Carre</a:t>
            </a:r>
            <a:r>
              <a:rPr lang="en-US" sz="2000" dirty="0"/>
              <a:t> Small</a:t>
            </a:r>
            <a:br>
              <a:rPr lang="en-US" sz="2000" dirty="0"/>
            </a:br>
            <a:r>
              <a:rPr lang="en-US" sz="2000" dirty="0"/>
              <a:t>The Greek – XL, XXL</a:t>
            </a:r>
            <a:br>
              <a:rPr lang="en-US" sz="2000" dirty="0"/>
            </a:br>
            <a:br>
              <a:rPr lang="en-US" sz="1800" dirty="0"/>
            </a:br>
            <a:br>
              <a:rPr lang="en-US" sz="5400" dirty="0"/>
            </a:br>
            <a:br>
              <a:rPr lang="en-US" sz="5400" dirty="0"/>
            </a:br>
            <a:r>
              <a:rPr lang="en-US" sz="5400" dirty="0"/>
              <a:t> </a:t>
            </a:r>
          </a:p>
        </p:txBody>
      </p:sp>
    </p:spTree>
    <p:extLst>
      <p:ext uri="{BB962C8B-B14F-4D97-AF65-F5344CB8AC3E}">
        <p14:creationId xmlns:p14="http://schemas.microsoft.com/office/powerpoint/2010/main" val="369029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90F58-CA42-03E8-9297-271C94A72DAC}"/>
              </a:ext>
            </a:extLst>
          </p:cNvPr>
          <p:cNvSpPr txBox="1">
            <a:spLocks noGrp="1"/>
          </p:cNvSpPr>
          <p:nvPr>
            <p:ph type="title" idx="4294967295"/>
          </p:nvPr>
        </p:nvSpPr>
        <p:spPr>
          <a:xfrm>
            <a:off x="253804" y="355911"/>
            <a:ext cx="7718425" cy="647700"/>
          </a:xfrm>
          <a:prstGeom prst="rect">
            <a:avLst/>
          </a:prstGeom>
          <a:noFill/>
        </p:spPr>
        <p:txBody>
          <a:bodyPr wrap="square" rtlCol="0">
            <a:spAutoFit/>
          </a:bodyPr>
          <a:lstStyle/>
          <a:p>
            <a:r>
              <a:rPr lang="en-US" dirty="0"/>
              <a:t>Dashboard : </a:t>
            </a:r>
          </a:p>
        </p:txBody>
      </p:sp>
      <p:pic>
        <p:nvPicPr>
          <p:cNvPr id="7" name="Picture 6" descr="A picture containing text, diagram, plot, screenshot&#10;&#10;Description automatically generated">
            <a:extLst>
              <a:ext uri="{FF2B5EF4-FFF2-40B4-BE49-F238E27FC236}">
                <a16:creationId xmlns:a16="http://schemas.microsoft.com/office/drawing/2014/main" id="{5826F97D-C3BE-E49B-801D-2AAFD4D6246A}"/>
              </a:ext>
            </a:extLst>
          </p:cNvPr>
          <p:cNvPicPr>
            <a:picLocks noChangeAspect="1"/>
          </p:cNvPicPr>
          <p:nvPr/>
        </p:nvPicPr>
        <p:blipFill>
          <a:blip r:embed="rId3"/>
          <a:stretch>
            <a:fillRect/>
          </a:stretch>
        </p:blipFill>
        <p:spPr>
          <a:xfrm>
            <a:off x="834390" y="1003611"/>
            <a:ext cx="7475220" cy="4086549"/>
          </a:xfrm>
          <a:prstGeom prst="rect">
            <a:avLst/>
          </a:prstGeom>
        </p:spPr>
      </p:pic>
    </p:spTree>
    <p:extLst>
      <p:ext uri="{BB962C8B-B14F-4D97-AF65-F5344CB8AC3E}">
        <p14:creationId xmlns:p14="http://schemas.microsoft.com/office/powerpoint/2010/main" val="157723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26"/>
        <p:cNvGrpSpPr/>
        <p:nvPr/>
      </p:nvGrpSpPr>
      <p:grpSpPr>
        <a:xfrm>
          <a:off x="0" y="0"/>
          <a:ext cx="0" cy="0"/>
          <a:chOff x="0" y="0"/>
          <a:chExt cx="0" cy="0"/>
        </a:xfrm>
      </p:grpSpPr>
      <p:sp>
        <p:nvSpPr>
          <p:cNvPr id="2" name="Google Shape;10748;p28">
            <a:extLst>
              <a:ext uri="{FF2B5EF4-FFF2-40B4-BE49-F238E27FC236}">
                <a16:creationId xmlns:a16="http://schemas.microsoft.com/office/drawing/2014/main" id="{395E7066-4B92-B6AC-01A8-DCE68001BDEF}"/>
              </a:ext>
            </a:extLst>
          </p:cNvPr>
          <p:cNvSpPr/>
          <p:nvPr/>
        </p:nvSpPr>
        <p:spPr>
          <a:xfrm>
            <a:off x="4031223" y="3540922"/>
            <a:ext cx="4726077" cy="342900"/>
          </a:xfrm>
          <a:prstGeom prst="roundRect">
            <a:avLst>
              <a:gd name="adj" fmla="val 50000"/>
            </a:avLst>
          </a:prstGeom>
          <a:gradFill flip="none" rotWithShape="1">
            <a:gsLst>
              <a:gs pos="0">
                <a:srgbClr val="988A4B"/>
              </a:gs>
              <a:gs pos="0">
                <a:schemeClr val="accent1">
                  <a:lumMod val="60000"/>
                  <a:lumOff val="40000"/>
                </a:schemeClr>
              </a:gs>
              <a:gs pos="45000">
                <a:schemeClr val="accent1">
                  <a:lumMod val="75000"/>
                </a:schemeClr>
              </a:gs>
              <a:gs pos="100000">
                <a:schemeClr val="accent1">
                  <a:lumMod val="50000"/>
                </a:schemeClr>
              </a:gs>
            </a:gsLst>
            <a:lin ang="54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9E8"/>
                </a:solidFill>
                <a:latin typeface="Epilogue" panose="020B0604020202020204" charset="0"/>
              </a:rPr>
              <a:t>Overview</a:t>
            </a:r>
            <a:endParaRPr dirty="0">
              <a:solidFill>
                <a:srgbClr val="FFF9E8"/>
              </a:solidFill>
              <a:latin typeface="Epilogue" panose="020B0604020202020204" charset="0"/>
            </a:endParaRPr>
          </a:p>
        </p:txBody>
      </p:sp>
      <p:sp>
        <p:nvSpPr>
          <p:cNvPr id="11028" name="Google Shape;11028;p31"/>
          <p:cNvSpPr/>
          <p:nvPr/>
        </p:nvSpPr>
        <p:spPr>
          <a:xfrm>
            <a:off x="5560356" y="1064448"/>
            <a:ext cx="1280700" cy="12807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9" name="Google Shape;11029;p31"/>
          <p:cNvSpPr/>
          <p:nvPr/>
        </p:nvSpPr>
        <p:spPr>
          <a:xfrm>
            <a:off x="391017" y="3845371"/>
            <a:ext cx="3438000" cy="490800"/>
          </a:xfrm>
          <a:prstGeom prst="ellipse">
            <a:avLst/>
          </a:prstGeom>
          <a:solidFill>
            <a:srgbClr val="F4CE89">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7" name="Google Shape;11137;p31"/>
          <p:cNvSpPr txBox="1">
            <a:spLocks noGrp="1"/>
          </p:cNvSpPr>
          <p:nvPr>
            <p:ph type="title" idx="2"/>
          </p:nvPr>
        </p:nvSpPr>
        <p:spPr>
          <a:xfrm>
            <a:off x="5490006" y="1379798"/>
            <a:ext cx="14214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1138" name="Google Shape;11138;p31"/>
          <p:cNvSpPr txBox="1">
            <a:spLocks noGrp="1"/>
          </p:cNvSpPr>
          <p:nvPr>
            <p:ph type="title"/>
          </p:nvPr>
        </p:nvSpPr>
        <p:spPr>
          <a:xfrm>
            <a:off x="3874928" y="2640309"/>
            <a:ext cx="5038665" cy="587100"/>
          </a:xfrm>
          <a:prstGeom prst="rect">
            <a:avLst/>
          </a:prstGeom>
          <a:effectLst>
            <a:outerShdw blurRad="101600" dist="50800" dir="5400000" algn="ctr" rotWithShape="0">
              <a:schemeClr val="accent6">
                <a:lumMod val="7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50800" dist="38100" dir="5400000" algn="t" rotWithShape="0">
                    <a:prstClr val="black">
                      <a:alpha val="40000"/>
                    </a:prstClr>
                  </a:outerShdw>
                </a:effectLst>
              </a:rPr>
              <a:t>Concl</a:t>
            </a:r>
            <a:r>
              <a:rPr lang="en" dirty="0">
                <a:solidFill>
                  <a:schemeClr val="accent5"/>
                </a:solidFill>
                <a:effectLst>
                  <a:outerShdw blurRad="50800" dist="38100" dir="5400000" algn="t" rotWithShape="0">
                    <a:prstClr val="black">
                      <a:alpha val="40000"/>
                    </a:prstClr>
                  </a:outerShdw>
                </a:effectLst>
              </a:rPr>
              <a:t>usion</a:t>
            </a:r>
            <a:endParaRPr dirty="0">
              <a:solidFill>
                <a:schemeClr val="accent5"/>
              </a:solidFill>
              <a:effectLst>
                <a:outerShdw blurRad="50800" dist="38100" dir="5400000" algn="t" rotWithShape="0">
                  <a:prstClr val="black">
                    <a:alpha val="40000"/>
                  </a:prstClr>
                </a:outerShdw>
              </a:effectLst>
            </a:endParaRPr>
          </a:p>
        </p:txBody>
      </p:sp>
      <p:grpSp>
        <p:nvGrpSpPr>
          <p:cNvPr id="3" name="Google Shape;12797;p50">
            <a:extLst>
              <a:ext uri="{FF2B5EF4-FFF2-40B4-BE49-F238E27FC236}">
                <a16:creationId xmlns:a16="http://schemas.microsoft.com/office/drawing/2014/main" id="{AA30E42D-BFC0-0EE0-12D6-6F30C4FC4118}"/>
              </a:ext>
            </a:extLst>
          </p:cNvPr>
          <p:cNvGrpSpPr/>
          <p:nvPr/>
        </p:nvGrpSpPr>
        <p:grpSpPr>
          <a:xfrm>
            <a:off x="747424" y="1119162"/>
            <a:ext cx="3026401" cy="2905175"/>
            <a:chOff x="1159525" y="1119163"/>
            <a:chExt cx="3026401" cy="2905175"/>
          </a:xfrm>
          <a:effectLst>
            <a:outerShdw blurRad="50800" dist="38100" dir="5400000" algn="t" rotWithShape="0">
              <a:prstClr val="black">
                <a:alpha val="40000"/>
              </a:prstClr>
            </a:outerShdw>
          </a:effectLst>
        </p:grpSpPr>
        <p:sp>
          <p:nvSpPr>
            <p:cNvPr id="4" name="Google Shape;12798;p50">
              <a:extLst>
                <a:ext uri="{FF2B5EF4-FFF2-40B4-BE49-F238E27FC236}">
                  <a16:creationId xmlns:a16="http://schemas.microsoft.com/office/drawing/2014/main" id="{3C137D90-ECC3-B248-64B1-C31DFC85A71D}"/>
                </a:ext>
              </a:extLst>
            </p:cNvPr>
            <p:cNvSpPr/>
            <p:nvPr/>
          </p:nvSpPr>
          <p:spPr>
            <a:xfrm>
              <a:off x="2736854" y="2626639"/>
              <a:ext cx="116127" cy="77150"/>
            </a:xfrm>
            <a:custGeom>
              <a:avLst/>
              <a:gdLst/>
              <a:ahLst/>
              <a:cxnLst/>
              <a:rect l="l" t="t" r="r" b="b"/>
              <a:pathLst>
                <a:path w="1591" h="1057" extrusionOk="0">
                  <a:moveTo>
                    <a:pt x="452" y="0"/>
                  </a:moveTo>
                  <a:lnTo>
                    <a:pt x="0" y="134"/>
                  </a:lnTo>
                  <a:cubicBezTo>
                    <a:pt x="452" y="603"/>
                    <a:pt x="603" y="1038"/>
                    <a:pt x="787" y="1038"/>
                  </a:cubicBezTo>
                  <a:cubicBezTo>
                    <a:pt x="883" y="1038"/>
                    <a:pt x="1069" y="1057"/>
                    <a:pt x="1239" y="1057"/>
                  </a:cubicBezTo>
                  <a:cubicBezTo>
                    <a:pt x="1425" y="1057"/>
                    <a:pt x="1590" y="1034"/>
                    <a:pt x="1590" y="937"/>
                  </a:cubicBezTo>
                  <a:cubicBezTo>
                    <a:pt x="1590" y="753"/>
                    <a:pt x="452" y="0"/>
                    <a:pt x="452"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99;p50">
              <a:extLst>
                <a:ext uri="{FF2B5EF4-FFF2-40B4-BE49-F238E27FC236}">
                  <a16:creationId xmlns:a16="http://schemas.microsoft.com/office/drawing/2014/main" id="{C5BA0305-8DC0-AB9E-70DF-0438F2381CC7}"/>
                </a:ext>
              </a:extLst>
            </p:cNvPr>
            <p:cNvSpPr/>
            <p:nvPr/>
          </p:nvSpPr>
          <p:spPr>
            <a:xfrm>
              <a:off x="1692649" y="1119163"/>
              <a:ext cx="775446" cy="467793"/>
            </a:xfrm>
            <a:custGeom>
              <a:avLst/>
              <a:gdLst/>
              <a:ahLst/>
              <a:cxnLst/>
              <a:rect l="l" t="t" r="r" b="b"/>
              <a:pathLst>
                <a:path w="10624" h="6409" extrusionOk="0">
                  <a:moveTo>
                    <a:pt x="6237" y="1"/>
                  </a:moveTo>
                  <a:cubicBezTo>
                    <a:pt x="5126" y="1"/>
                    <a:pt x="4581" y="701"/>
                    <a:pt x="4581" y="701"/>
                  </a:cubicBezTo>
                  <a:cubicBezTo>
                    <a:pt x="4527" y="691"/>
                    <a:pt x="4464" y="686"/>
                    <a:pt x="4392" y="686"/>
                  </a:cubicBezTo>
                  <a:cubicBezTo>
                    <a:pt x="3355" y="686"/>
                    <a:pt x="624" y="1701"/>
                    <a:pt x="279" y="3580"/>
                  </a:cubicBezTo>
                  <a:cubicBezTo>
                    <a:pt x="1" y="5173"/>
                    <a:pt x="954" y="6408"/>
                    <a:pt x="2346" y="6408"/>
                  </a:cubicBezTo>
                  <a:cubicBezTo>
                    <a:pt x="2709" y="6408"/>
                    <a:pt x="3101" y="6324"/>
                    <a:pt x="3510" y="6141"/>
                  </a:cubicBezTo>
                  <a:lnTo>
                    <a:pt x="7427" y="5689"/>
                  </a:lnTo>
                  <a:cubicBezTo>
                    <a:pt x="7655" y="5752"/>
                    <a:pt x="7875" y="5781"/>
                    <a:pt x="8088" y="5781"/>
                  </a:cubicBezTo>
                  <a:cubicBezTo>
                    <a:pt x="9559" y="5781"/>
                    <a:pt x="10609" y="4399"/>
                    <a:pt x="10624" y="3580"/>
                  </a:cubicBezTo>
                  <a:cubicBezTo>
                    <a:pt x="10624" y="2659"/>
                    <a:pt x="9469" y="2659"/>
                    <a:pt x="9469" y="2659"/>
                  </a:cubicBezTo>
                  <a:cubicBezTo>
                    <a:pt x="9469" y="2659"/>
                    <a:pt x="9720" y="1236"/>
                    <a:pt x="7644" y="332"/>
                  </a:cubicBezTo>
                  <a:cubicBezTo>
                    <a:pt x="7103" y="90"/>
                    <a:pt x="6634" y="1"/>
                    <a:pt x="6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00;p50">
              <a:extLst>
                <a:ext uri="{FF2B5EF4-FFF2-40B4-BE49-F238E27FC236}">
                  <a16:creationId xmlns:a16="http://schemas.microsoft.com/office/drawing/2014/main" id="{476FB484-1954-A1B5-6D12-11892EDDEC49}"/>
                </a:ext>
              </a:extLst>
            </p:cNvPr>
            <p:cNvSpPr/>
            <p:nvPr/>
          </p:nvSpPr>
          <p:spPr>
            <a:xfrm>
              <a:off x="1701481" y="1133615"/>
              <a:ext cx="694573" cy="453779"/>
            </a:xfrm>
            <a:custGeom>
              <a:avLst/>
              <a:gdLst/>
              <a:ahLst/>
              <a:cxnLst/>
              <a:rect l="l" t="t" r="r" b="b"/>
              <a:pathLst>
                <a:path w="9516" h="6217" extrusionOk="0">
                  <a:moveTo>
                    <a:pt x="5197" y="0"/>
                  </a:moveTo>
                  <a:cubicBezTo>
                    <a:pt x="4728" y="201"/>
                    <a:pt x="4477" y="503"/>
                    <a:pt x="4477" y="503"/>
                  </a:cubicBezTo>
                  <a:lnTo>
                    <a:pt x="4410" y="503"/>
                  </a:lnTo>
                  <a:cubicBezTo>
                    <a:pt x="4745" y="854"/>
                    <a:pt x="4946" y="1273"/>
                    <a:pt x="4946" y="1708"/>
                  </a:cubicBezTo>
                  <a:cubicBezTo>
                    <a:pt x="4946" y="2896"/>
                    <a:pt x="3523" y="3884"/>
                    <a:pt x="1749" y="3884"/>
                  </a:cubicBezTo>
                  <a:cubicBezTo>
                    <a:pt x="1163" y="3884"/>
                    <a:pt x="627" y="3783"/>
                    <a:pt x="158" y="3599"/>
                  </a:cubicBezTo>
                  <a:lnTo>
                    <a:pt x="158" y="3599"/>
                  </a:lnTo>
                  <a:cubicBezTo>
                    <a:pt x="1" y="5083"/>
                    <a:pt x="924" y="6216"/>
                    <a:pt x="2243" y="6216"/>
                  </a:cubicBezTo>
                  <a:cubicBezTo>
                    <a:pt x="2605" y="6216"/>
                    <a:pt x="2998" y="6130"/>
                    <a:pt x="3406" y="5943"/>
                  </a:cubicBezTo>
                  <a:lnTo>
                    <a:pt x="7322" y="5491"/>
                  </a:lnTo>
                  <a:cubicBezTo>
                    <a:pt x="7551" y="5552"/>
                    <a:pt x="7772" y="5580"/>
                    <a:pt x="7983" y="5580"/>
                  </a:cubicBezTo>
                  <a:cubicBezTo>
                    <a:pt x="8576" y="5580"/>
                    <a:pt x="9096" y="5360"/>
                    <a:pt x="9515" y="5039"/>
                  </a:cubicBezTo>
                  <a:lnTo>
                    <a:pt x="9515" y="5039"/>
                  </a:lnTo>
                  <a:cubicBezTo>
                    <a:pt x="9476" y="5042"/>
                    <a:pt x="9439" y="5043"/>
                    <a:pt x="9403" y="5043"/>
                  </a:cubicBezTo>
                  <a:cubicBezTo>
                    <a:pt x="9226" y="5043"/>
                    <a:pt x="9091" y="5008"/>
                    <a:pt x="8980" y="4938"/>
                  </a:cubicBezTo>
                  <a:cubicBezTo>
                    <a:pt x="8427" y="4620"/>
                    <a:pt x="8427" y="3767"/>
                    <a:pt x="8980" y="3013"/>
                  </a:cubicBezTo>
                  <a:cubicBezTo>
                    <a:pt x="9113" y="2796"/>
                    <a:pt x="9314" y="2628"/>
                    <a:pt x="9482" y="2478"/>
                  </a:cubicBezTo>
                  <a:lnTo>
                    <a:pt x="9348" y="2478"/>
                  </a:lnTo>
                  <a:cubicBezTo>
                    <a:pt x="9348" y="2478"/>
                    <a:pt x="9381" y="2294"/>
                    <a:pt x="9331" y="2009"/>
                  </a:cubicBezTo>
                  <a:cubicBezTo>
                    <a:pt x="9281" y="2110"/>
                    <a:pt x="9247" y="2210"/>
                    <a:pt x="9164" y="2310"/>
                  </a:cubicBezTo>
                  <a:cubicBezTo>
                    <a:pt x="8946" y="2562"/>
                    <a:pt x="8610" y="2684"/>
                    <a:pt x="8220" y="2684"/>
                  </a:cubicBezTo>
                  <a:cubicBezTo>
                    <a:pt x="7648" y="2684"/>
                    <a:pt x="6958" y="2423"/>
                    <a:pt x="6352" y="1925"/>
                  </a:cubicBezTo>
                  <a:cubicBezTo>
                    <a:pt x="5649" y="1356"/>
                    <a:pt x="5230" y="603"/>
                    <a:pt x="519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01;p50">
              <a:extLst>
                <a:ext uri="{FF2B5EF4-FFF2-40B4-BE49-F238E27FC236}">
                  <a16:creationId xmlns:a16="http://schemas.microsoft.com/office/drawing/2014/main" id="{56159361-4155-5D2D-4228-BA118CA828FE}"/>
                </a:ext>
              </a:extLst>
            </p:cNvPr>
            <p:cNvSpPr/>
            <p:nvPr/>
          </p:nvSpPr>
          <p:spPr>
            <a:xfrm>
              <a:off x="1870308" y="1397549"/>
              <a:ext cx="423123" cy="341593"/>
            </a:xfrm>
            <a:custGeom>
              <a:avLst/>
              <a:gdLst/>
              <a:ahLst/>
              <a:cxnLst/>
              <a:rect l="l" t="t" r="r" b="b"/>
              <a:pathLst>
                <a:path w="5797" h="4680" extrusionOk="0">
                  <a:moveTo>
                    <a:pt x="4608" y="0"/>
                  </a:moveTo>
                  <a:cubicBezTo>
                    <a:pt x="2783" y="17"/>
                    <a:pt x="306" y="1624"/>
                    <a:pt x="139" y="2594"/>
                  </a:cubicBezTo>
                  <a:cubicBezTo>
                    <a:pt x="1" y="3381"/>
                    <a:pt x="693" y="4680"/>
                    <a:pt x="1813" y="4680"/>
                  </a:cubicBezTo>
                  <a:cubicBezTo>
                    <a:pt x="2051" y="4680"/>
                    <a:pt x="2309" y="4621"/>
                    <a:pt x="2582" y="4486"/>
                  </a:cubicBezTo>
                  <a:cubicBezTo>
                    <a:pt x="3168" y="4201"/>
                    <a:pt x="5445" y="1942"/>
                    <a:pt x="5712" y="770"/>
                  </a:cubicBezTo>
                  <a:cubicBezTo>
                    <a:pt x="5796" y="352"/>
                    <a:pt x="5461" y="0"/>
                    <a:pt x="4608" y="0"/>
                  </a:cubicBezTo>
                  <a:close/>
                </a:path>
              </a:pathLst>
            </a:custGeom>
            <a:solidFill>
              <a:srgbClr val="93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02;p50">
              <a:extLst>
                <a:ext uri="{FF2B5EF4-FFF2-40B4-BE49-F238E27FC236}">
                  <a16:creationId xmlns:a16="http://schemas.microsoft.com/office/drawing/2014/main" id="{3BF627EB-B427-36AF-8567-85B233B58B5B}"/>
                </a:ext>
              </a:extLst>
            </p:cNvPr>
            <p:cNvSpPr/>
            <p:nvPr/>
          </p:nvSpPr>
          <p:spPr>
            <a:xfrm>
              <a:off x="2152855" y="1847099"/>
              <a:ext cx="292033" cy="634210"/>
            </a:xfrm>
            <a:custGeom>
              <a:avLst/>
              <a:gdLst/>
              <a:ahLst/>
              <a:cxnLst/>
              <a:rect l="l" t="t" r="r" b="b"/>
              <a:pathLst>
                <a:path w="4001" h="8689" extrusionOk="0">
                  <a:moveTo>
                    <a:pt x="502" y="1"/>
                  </a:moveTo>
                  <a:cubicBezTo>
                    <a:pt x="502" y="1"/>
                    <a:pt x="0" y="4554"/>
                    <a:pt x="218" y="5140"/>
                  </a:cubicBezTo>
                  <a:cubicBezTo>
                    <a:pt x="419" y="5725"/>
                    <a:pt x="2595" y="8688"/>
                    <a:pt x="2595" y="8688"/>
                  </a:cubicBezTo>
                  <a:lnTo>
                    <a:pt x="4001" y="7399"/>
                  </a:lnTo>
                  <a:cubicBezTo>
                    <a:pt x="4001" y="7399"/>
                    <a:pt x="1841" y="2579"/>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03;p50">
              <a:extLst>
                <a:ext uri="{FF2B5EF4-FFF2-40B4-BE49-F238E27FC236}">
                  <a16:creationId xmlns:a16="http://schemas.microsoft.com/office/drawing/2014/main" id="{8122C82F-35A0-4AF7-E952-46AF4609CA71}"/>
                </a:ext>
              </a:extLst>
            </p:cNvPr>
            <p:cNvSpPr/>
            <p:nvPr/>
          </p:nvSpPr>
          <p:spPr>
            <a:xfrm>
              <a:off x="2152855" y="1845931"/>
              <a:ext cx="217510" cy="634137"/>
            </a:xfrm>
            <a:custGeom>
              <a:avLst/>
              <a:gdLst/>
              <a:ahLst/>
              <a:cxnLst/>
              <a:rect l="l" t="t" r="r" b="b"/>
              <a:pathLst>
                <a:path w="2980" h="8688" extrusionOk="0">
                  <a:moveTo>
                    <a:pt x="502" y="0"/>
                  </a:moveTo>
                  <a:cubicBezTo>
                    <a:pt x="502" y="0"/>
                    <a:pt x="0" y="4553"/>
                    <a:pt x="218" y="5122"/>
                  </a:cubicBezTo>
                  <a:cubicBezTo>
                    <a:pt x="419" y="5708"/>
                    <a:pt x="2595" y="8687"/>
                    <a:pt x="2595" y="8687"/>
                  </a:cubicBezTo>
                  <a:lnTo>
                    <a:pt x="2980" y="8336"/>
                  </a:lnTo>
                  <a:cubicBezTo>
                    <a:pt x="2544" y="7700"/>
                    <a:pt x="2126" y="6645"/>
                    <a:pt x="1841" y="5407"/>
                  </a:cubicBezTo>
                  <a:cubicBezTo>
                    <a:pt x="1574" y="4168"/>
                    <a:pt x="1507" y="3046"/>
                    <a:pt x="1624" y="2243"/>
                  </a:cubicBezTo>
                  <a:cubicBezTo>
                    <a:pt x="1222" y="1423"/>
                    <a:pt x="837" y="653"/>
                    <a:pt x="50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04;p50">
              <a:extLst>
                <a:ext uri="{FF2B5EF4-FFF2-40B4-BE49-F238E27FC236}">
                  <a16:creationId xmlns:a16="http://schemas.microsoft.com/office/drawing/2014/main" id="{7BECD363-9871-B0E4-43D2-72842004D76F}"/>
                </a:ext>
              </a:extLst>
            </p:cNvPr>
            <p:cNvSpPr/>
            <p:nvPr/>
          </p:nvSpPr>
          <p:spPr>
            <a:xfrm>
              <a:off x="1480903" y="1804034"/>
              <a:ext cx="562023" cy="186124"/>
            </a:xfrm>
            <a:custGeom>
              <a:avLst/>
              <a:gdLst/>
              <a:ahLst/>
              <a:cxnLst/>
              <a:rect l="l" t="t" r="r" b="b"/>
              <a:pathLst>
                <a:path w="7700" h="2550" extrusionOk="0">
                  <a:moveTo>
                    <a:pt x="5692" y="0"/>
                  </a:moveTo>
                  <a:cubicBezTo>
                    <a:pt x="2878" y="0"/>
                    <a:pt x="0" y="775"/>
                    <a:pt x="0" y="775"/>
                  </a:cubicBezTo>
                  <a:lnTo>
                    <a:pt x="485" y="2499"/>
                  </a:lnTo>
                  <a:cubicBezTo>
                    <a:pt x="485" y="2499"/>
                    <a:pt x="2001" y="2394"/>
                    <a:pt x="3651" y="2394"/>
                  </a:cubicBezTo>
                  <a:cubicBezTo>
                    <a:pt x="4631" y="2394"/>
                    <a:pt x="5659" y="2431"/>
                    <a:pt x="6444" y="2549"/>
                  </a:cubicBezTo>
                  <a:cubicBezTo>
                    <a:pt x="6444" y="2549"/>
                    <a:pt x="7700" y="139"/>
                    <a:pt x="7080" y="72"/>
                  </a:cubicBezTo>
                  <a:cubicBezTo>
                    <a:pt x="6628" y="22"/>
                    <a:pt x="6161" y="0"/>
                    <a:pt x="5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05;p50">
              <a:extLst>
                <a:ext uri="{FF2B5EF4-FFF2-40B4-BE49-F238E27FC236}">
                  <a16:creationId xmlns:a16="http://schemas.microsoft.com/office/drawing/2014/main" id="{1B2192D7-F87A-6F0E-DA5E-B8DD968AF65B}"/>
                </a:ext>
              </a:extLst>
            </p:cNvPr>
            <p:cNvSpPr/>
            <p:nvPr/>
          </p:nvSpPr>
          <p:spPr>
            <a:xfrm>
              <a:off x="1491852" y="1805567"/>
              <a:ext cx="551075" cy="195540"/>
            </a:xfrm>
            <a:custGeom>
              <a:avLst/>
              <a:gdLst/>
              <a:ahLst/>
              <a:cxnLst/>
              <a:rect l="l" t="t" r="r" b="b"/>
              <a:pathLst>
                <a:path w="7550" h="2679" extrusionOk="0">
                  <a:moveTo>
                    <a:pt x="5541" y="1"/>
                  </a:moveTo>
                  <a:cubicBezTo>
                    <a:pt x="5524" y="469"/>
                    <a:pt x="3834" y="988"/>
                    <a:pt x="1691" y="1172"/>
                  </a:cubicBezTo>
                  <a:cubicBezTo>
                    <a:pt x="1250" y="1197"/>
                    <a:pt x="827" y="1212"/>
                    <a:pt x="428" y="1212"/>
                  </a:cubicBezTo>
                  <a:cubicBezTo>
                    <a:pt x="282" y="1212"/>
                    <a:pt x="140" y="1210"/>
                    <a:pt x="1" y="1206"/>
                  </a:cubicBezTo>
                  <a:lnTo>
                    <a:pt x="1" y="1206"/>
                  </a:lnTo>
                  <a:lnTo>
                    <a:pt x="352" y="2478"/>
                  </a:lnTo>
                  <a:cubicBezTo>
                    <a:pt x="352" y="2478"/>
                    <a:pt x="1036" y="2457"/>
                    <a:pt x="1985" y="2457"/>
                  </a:cubicBezTo>
                  <a:cubicBezTo>
                    <a:pt x="3272" y="2457"/>
                    <a:pt x="5047" y="2496"/>
                    <a:pt x="6261" y="2679"/>
                  </a:cubicBezTo>
                  <a:cubicBezTo>
                    <a:pt x="6261" y="2662"/>
                    <a:pt x="7550" y="118"/>
                    <a:pt x="6947" y="51"/>
                  </a:cubicBezTo>
                  <a:cubicBezTo>
                    <a:pt x="6495" y="17"/>
                    <a:pt x="6010" y="1"/>
                    <a:pt x="5541"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06;p50">
              <a:extLst>
                <a:ext uri="{FF2B5EF4-FFF2-40B4-BE49-F238E27FC236}">
                  <a16:creationId xmlns:a16="http://schemas.microsoft.com/office/drawing/2014/main" id="{9D9EA14A-D7CA-D10D-5267-777B89189B1E}"/>
                </a:ext>
              </a:extLst>
            </p:cNvPr>
            <p:cNvSpPr/>
            <p:nvPr/>
          </p:nvSpPr>
          <p:spPr>
            <a:xfrm>
              <a:off x="1578637" y="1808413"/>
              <a:ext cx="1010401" cy="2196415"/>
            </a:xfrm>
            <a:custGeom>
              <a:avLst/>
              <a:gdLst/>
              <a:ahLst/>
              <a:cxnLst/>
              <a:rect l="l" t="t" r="r" b="b"/>
              <a:pathLst>
                <a:path w="13843" h="30092" extrusionOk="0">
                  <a:moveTo>
                    <a:pt x="5631" y="0"/>
                  </a:moveTo>
                  <a:cubicBezTo>
                    <a:pt x="4335" y="0"/>
                    <a:pt x="4053" y="3755"/>
                    <a:pt x="2561" y="8281"/>
                  </a:cubicBezTo>
                  <a:cubicBezTo>
                    <a:pt x="0" y="15880"/>
                    <a:pt x="3549" y="30091"/>
                    <a:pt x="3549" y="30091"/>
                  </a:cubicBezTo>
                  <a:lnTo>
                    <a:pt x="3766" y="30091"/>
                  </a:lnTo>
                  <a:lnTo>
                    <a:pt x="5842" y="16165"/>
                  </a:lnTo>
                  <a:lnTo>
                    <a:pt x="6110" y="16198"/>
                  </a:lnTo>
                  <a:lnTo>
                    <a:pt x="13558" y="29940"/>
                  </a:lnTo>
                  <a:lnTo>
                    <a:pt x="13843" y="29940"/>
                  </a:lnTo>
                  <a:cubicBezTo>
                    <a:pt x="13843" y="29940"/>
                    <a:pt x="9123" y="10792"/>
                    <a:pt x="8738" y="8448"/>
                  </a:cubicBezTo>
                  <a:cubicBezTo>
                    <a:pt x="8336" y="6105"/>
                    <a:pt x="8487" y="765"/>
                    <a:pt x="8487" y="765"/>
                  </a:cubicBezTo>
                  <a:lnTo>
                    <a:pt x="5758" y="12"/>
                  </a:lnTo>
                  <a:cubicBezTo>
                    <a:pt x="5715" y="4"/>
                    <a:pt x="5672" y="0"/>
                    <a:pt x="5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07;p50">
              <a:extLst>
                <a:ext uri="{FF2B5EF4-FFF2-40B4-BE49-F238E27FC236}">
                  <a16:creationId xmlns:a16="http://schemas.microsoft.com/office/drawing/2014/main" id="{B6B41512-B38F-E8E4-87D6-EA73F285F5DE}"/>
                </a:ext>
              </a:extLst>
            </p:cNvPr>
            <p:cNvSpPr/>
            <p:nvPr/>
          </p:nvSpPr>
          <p:spPr>
            <a:xfrm>
              <a:off x="1571265" y="1808413"/>
              <a:ext cx="647640" cy="2193933"/>
            </a:xfrm>
            <a:custGeom>
              <a:avLst/>
              <a:gdLst/>
              <a:ahLst/>
              <a:cxnLst/>
              <a:rect l="l" t="t" r="r" b="b"/>
              <a:pathLst>
                <a:path w="8873" h="30058" extrusionOk="0">
                  <a:moveTo>
                    <a:pt x="5749" y="0"/>
                  </a:moveTo>
                  <a:cubicBezTo>
                    <a:pt x="4455" y="0"/>
                    <a:pt x="3953" y="3739"/>
                    <a:pt x="2445" y="8264"/>
                  </a:cubicBezTo>
                  <a:cubicBezTo>
                    <a:pt x="1" y="15596"/>
                    <a:pt x="3449" y="29154"/>
                    <a:pt x="3666" y="30058"/>
                  </a:cubicBezTo>
                  <a:cubicBezTo>
                    <a:pt x="3231" y="27597"/>
                    <a:pt x="1892" y="16734"/>
                    <a:pt x="2478" y="12281"/>
                  </a:cubicBezTo>
                  <a:cubicBezTo>
                    <a:pt x="2980" y="8415"/>
                    <a:pt x="4001" y="6958"/>
                    <a:pt x="6027" y="6958"/>
                  </a:cubicBezTo>
                  <a:cubicBezTo>
                    <a:pt x="7182" y="6958"/>
                    <a:pt x="8203" y="7594"/>
                    <a:pt x="8872" y="8582"/>
                  </a:cubicBezTo>
                  <a:cubicBezTo>
                    <a:pt x="8872" y="8532"/>
                    <a:pt x="8855" y="8498"/>
                    <a:pt x="8855" y="8448"/>
                  </a:cubicBezTo>
                  <a:cubicBezTo>
                    <a:pt x="8454" y="6105"/>
                    <a:pt x="8604" y="765"/>
                    <a:pt x="8604" y="765"/>
                  </a:cubicBezTo>
                  <a:lnTo>
                    <a:pt x="5876" y="12"/>
                  </a:lnTo>
                  <a:cubicBezTo>
                    <a:pt x="5833" y="4"/>
                    <a:pt x="5790" y="0"/>
                    <a:pt x="574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08;p50">
              <a:extLst>
                <a:ext uri="{FF2B5EF4-FFF2-40B4-BE49-F238E27FC236}">
                  <a16:creationId xmlns:a16="http://schemas.microsoft.com/office/drawing/2014/main" id="{E7A55AAD-CFBE-3813-F497-1A2DC69E5A86}"/>
                </a:ext>
              </a:extLst>
            </p:cNvPr>
            <p:cNvSpPr/>
            <p:nvPr/>
          </p:nvSpPr>
          <p:spPr>
            <a:xfrm>
              <a:off x="1986655" y="2943054"/>
              <a:ext cx="593847" cy="1052005"/>
            </a:xfrm>
            <a:custGeom>
              <a:avLst/>
              <a:gdLst/>
              <a:ahLst/>
              <a:cxnLst/>
              <a:rect l="l" t="t" r="r" b="b"/>
              <a:pathLst>
                <a:path w="8136" h="14413" extrusionOk="0">
                  <a:moveTo>
                    <a:pt x="972" y="0"/>
                  </a:moveTo>
                  <a:cubicBezTo>
                    <a:pt x="754" y="34"/>
                    <a:pt x="553" y="51"/>
                    <a:pt x="336" y="51"/>
                  </a:cubicBezTo>
                  <a:cubicBezTo>
                    <a:pt x="235" y="51"/>
                    <a:pt x="101" y="51"/>
                    <a:pt x="1" y="34"/>
                  </a:cubicBezTo>
                  <a:lnTo>
                    <a:pt x="1" y="34"/>
                  </a:lnTo>
                  <a:lnTo>
                    <a:pt x="68" y="1975"/>
                  </a:lnTo>
                  <a:lnTo>
                    <a:pt x="269" y="620"/>
                  </a:lnTo>
                  <a:lnTo>
                    <a:pt x="553" y="670"/>
                  </a:lnTo>
                  <a:lnTo>
                    <a:pt x="8002" y="14412"/>
                  </a:lnTo>
                  <a:lnTo>
                    <a:pt x="8136" y="14412"/>
                  </a:lnTo>
                  <a:lnTo>
                    <a:pt x="972"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09;p50">
              <a:extLst>
                <a:ext uri="{FF2B5EF4-FFF2-40B4-BE49-F238E27FC236}">
                  <a16:creationId xmlns:a16="http://schemas.microsoft.com/office/drawing/2014/main" id="{1794D594-F510-BCC5-EB4E-3565A5AAF3B9}"/>
                </a:ext>
              </a:extLst>
            </p:cNvPr>
            <p:cNvSpPr/>
            <p:nvPr/>
          </p:nvSpPr>
          <p:spPr>
            <a:xfrm>
              <a:off x="1896293" y="1820238"/>
              <a:ext cx="394657" cy="484873"/>
            </a:xfrm>
            <a:custGeom>
              <a:avLst/>
              <a:gdLst/>
              <a:ahLst/>
              <a:cxnLst/>
              <a:rect l="l" t="t" r="r" b="b"/>
              <a:pathLst>
                <a:path w="5407" h="6643" extrusionOk="0">
                  <a:moveTo>
                    <a:pt x="1456" y="1"/>
                  </a:moveTo>
                  <a:lnTo>
                    <a:pt x="0" y="5943"/>
                  </a:lnTo>
                  <a:cubicBezTo>
                    <a:pt x="1425" y="6497"/>
                    <a:pt x="2712" y="6643"/>
                    <a:pt x="3672" y="6643"/>
                  </a:cubicBezTo>
                  <a:cubicBezTo>
                    <a:pt x="4742" y="6643"/>
                    <a:pt x="5407" y="6462"/>
                    <a:pt x="5407" y="6462"/>
                  </a:cubicBezTo>
                  <a:lnTo>
                    <a:pt x="4017" y="369"/>
                  </a:lnTo>
                  <a:lnTo>
                    <a:pt x="1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10;p50">
              <a:extLst>
                <a:ext uri="{FF2B5EF4-FFF2-40B4-BE49-F238E27FC236}">
                  <a16:creationId xmlns:a16="http://schemas.microsoft.com/office/drawing/2014/main" id="{53759965-4536-5C67-F214-C8C2C1F9C55D}"/>
                </a:ext>
              </a:extLst>
            </p:cNvPr>
            <p:cNvSpPr/>
            <p:nvPr/>
          </p:nvSpPr>
          <p:spPr>
            <a:xfrm>
              <a:off x="1967094" y="1809216"/>
              <a:ext cx="226123" cy="102697"/>
            </a:xfrm>
            <a:custGeom>
              <a:avLst/>
              <a:gdLst/>
              <a:ahLst/>
              <a:cxnLst/>
              <a:rect l="l" t="t" r="r" b="b"/>
              <a:pathLst>
                <a:path w="3098" h="1407" extrusionOk="0">
                  <a:moveTo>
                    <a:pt x="436" y="1"/>
                  </a:moveTo>
                  <a:lnTo>
                    <a:pt x="1" y="1156"/>
                  </a:lnTo>
                  <a:cubicBezTo>
                    <a:pt x="336" y="1307"/>
                    <a:pt x="905" y="1407"/>
                    <a:pt x="1340" y="1407"/>
                  </a:cubicBezTo>
                  <a:cubicBezTo>
                    <a:pt x="2093" y="1407"/>
                    <a:pt x="2729" y="1139"/>
                    <a:pt x="3098" y="737"/>
                  </a:cubicBezTo>
                  <a:lnTo>
                    <a:pt x="3047" y="520"/>
                  </a:lnTo>
                  <a:lnTo>
                    <a:pt x="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11;p50">
              <a:extLst>
                <a:ext uri="{FF2B5EF4-FFF2-40B4-BE49-F238E27FC236}">
                  <a16:creationId xmlns:a16="http://schemas.microsoft.com/office/drawing/2014/main" id="{F1FE29A4-0A6E-8BED-6800-BF4C681A9A3F}"/>
                </a:ext>
              </a:extLst>
            </p:cNvPr>
            <p:cNvSpPr/>
            <p:nvPr/>
          </p:nvSpPr>
          <p:spPr>
            <a:xfrm>
              <a:off x="2015998" y="1539224"/>
              <a:ext cx="154009" cy="324660"/>
            </a:xfrm>
            <a:custGeom>
              <a:avLst/>
              <a:gdLst/>
              <a:ahLst/>
              <a:cxnLst/>
              <a:rect l="l" t="t" r="r" b="b"/>
              <a:pathLst>
                <a:path w="2110" h="4448" extrusionOk="0">
                  <a:moveTo>
                    <a:pt x="1022" y="1"/>
                  </a:moveTo>
                  <a:cubicBezTo>
                    <a:pt x="1022" y="1"/>
                    <a:pt x="369" y="1741"/>
                    <a:pt x="1" y="3817"/>
                  </a:cubicBezTo>
                  <a:cubicBezTo>
                    <a:pt x="257" y="4258"/>
                    <a:pt x="708" y="4448"/>
                    <a:pt x="1192" y="4448"/>
                  </a:cubicBezTo>
                  <a:cubicBezTo>
                    <a:pt x="1498" y="4448"/>
                    <a:pt x="1818" y="4372"/>
                    <a:pt x="2110" y="4236"/>
                  </a:cubicBezTo>
                  <a:cubicBezTo>
                    <a:pt x="1942" y="2947"/>
                    <a:pt x="1875" y="1842"/>
                    <a:pt x="2043" y="1239"/>
                  </a:cubicBezTo>
                  <a:lnTo>
                    <a:pt x="1022" y="1"/>
                  </a:ln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12;p50">
              <a:extLst>
                <a:ext uri="{FF2B5EF4-FFF2-40B4-BE49-F238E27FC236}">
                  <a16:creationId xmlns:a16="http://schemas.microsoft.com/office/drawing/2014/main" id="{63D90739-2CE5-9DB6-3D70-5B8E60348719}"/>
                </a:ext>
              </a:extLst>
            </p:cNvPr>
            <p:cNvSpPr/>
            <p:nvPr/>
          </p:nvSpPr>
          <p:spPr>
            <a:xfrm>
              <a:off x="1450320" y="1822574"/>
              <a:ext cx="180869" cy="171526"/>
            </a:xfrm>
            <a:custGeom>
              <a:avLst/>
              <a:gdLst/>
              <a:ahLst/>
              <a:cxnLst/>
              <a:rect l="l" t="t" r="r" b="b"/>
              <a:pathLst>
                <a:path w="2478" h="2350" extrusionOk="0">
                  <a:moveTo>
                    <a:pt x="962" y="1"/>
                  </a:moveTo>
                  <a:cubicBezTo>
                    <a:pt x="669" y="1"/>
                    <a:pt x="160" y="168"/>
                    <a:pt x="1" y="805"/>
                  </a:cubicBezTo>
                  <a:lnTo>
                    <a:pt x="637" y="2245"/>
                  </a:lnTo>
                  <a:cubicBezTo>
                    <a:pt x="771" y="2329"/>
                    <a:pt x="1022" y="2350"/>
                    <a:pt x="1239" y="2350"/>
                  </a:cubicBezTo>
                  <a:cubicBezTo>
                    <a:pt x="1457" y="2350"/>
                    <a:pt x="1641" y="2329"/>
                    <a:pt x="1641" y="2329"/>
                  </a:cubicBezTo>
                  <a:cubicBezTo>
                    <a:pt x="2478" y="923"/>
                    <a:pt x="1474" y="52"/>
                    <a:pt x="1005" y="2"/>
                  </a:cubicBezTo>
                  <a:cubicBezTo>
                    <a:pt x="991" y="1"/>
                    <a:pt x="977" y="1"/>
                    <a:pt x="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13;p50">
              <a:extLst>
                <a:ext uri="{FF2B5EF4-FFF2-40B4-BE49-F238E27FC236}">
                  <a16:creationId xmlns:a16="http://schemas.microsoft.com/office/drawing/2014/main" id="{CF4128DD-5A1A-DBA0-BC97-BD87C858BE40}"/>
                </a:ext>
              </a:extLst>
            </p:cNvPr>
            <p:cNvSpPr/>
            <p:nvPr/>
          </p:nvSpPr>
          <p:spPr>
            <a:xfrm>
              <a:off x="1280471" y="1858777"/>
              <a:ext cx="261742" cy="529615"/>
            </a:xfrm>
            <a:custGeom>
              <a:avLst/>
              <a:gdLst/>
              <a:ahLst/>
              <a:cxnLst/>
              <a:rect l="l" t="t" r="r" b="b"/>
              <a:pathLst>
                <a:path w="3586" h="7256" extrusionOk="0">
                  <a:moveTo>
                    <a:pt x="2896" y="0"/>
                  </a:moveTo>
                  <a:cubicBezTo>
                    <a:pt x="2823" y="0"/>
                    <a:pt x="2740" y="18"/>
                    <a:pt x="2646" y="58"/>
                  </a:cubicBezTo>
                  <a:cubicBezTo>
                    <a:pt x="704" y="879"/>
                    <a:pt x="1" y="7105"/>
                    <a:pt x="1" y="7105"/>
                  </a:cubicBezTo>
                  <a:lnTo>
                    <a:pt x="269" y="7256"/>
                  </a:lnTo>
                  <a:cubicBezTo>
                    <a:pt x="620" y="6051"/>
                    <a:pt x="3231" y="1632"/>
                    <a:pt x="3231" y="1632"/>
                  </a:cubicBezTo>
                  <a:cubicBezTo>
                    <a:pt x="3368" y="1617"/>
                    <a:pt x="3586" y="0"/>
                    <a:pt x="2896"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814;p50">
              <a:extLst>
                <a:ext uri="{FF2B5EF4-FFF2-40B4-BE49-F238E27FC236}">
                  <a16:creationId xmlns:a16="http://schemas.microsoft.com/office/drawing/2014/main" id="{5FE1A9CA-610A-416C-BF0B-BCC98DE94090}"/>
                </a:ext>
              </a:extLst>
            </p:cNvPr>
            <p:cNvSpPr/>
            <p:nvPr/>
          </p:nvSpPr>
          <p:spPr>
            <a:xfrm>
              <a:off x="1281711" y="1881331"/>
              <a:ext cx="256633" cy="507062"/>
            </a:xfrm>
            <a:custGeom>
              <a:avLst/>
              <a:gdLst/>
              <a:ahLst/>
              <a:cxnLst/>
              <a:rect l="l" t="t" r="r" b="b"/>
              <a:pathLst>
                <a:path w="3516" h="6947" extrusionOk="0">
                  <a:moveTo>
                    <a:pt x="3281" y="0"/>
                  </a:moveTo>
                  <a:cubicBezTo>
                    <a:pt x="1541" y="787"/>
                    <a:pt x="252" y="5591"/>
                    <a:pt x="1" y="6780"/>
                  </a:cubicBezTo>
                  <a:lnTo>
                    <a:pt x="252" y="6947"/>
                  </a:lnTo>
                  <a:cubicBezTo>
                    <a:pt x="603" y="5742"/>
                    <a:pt x="3298" y="1440"/>
                    <a:pt x="3298" y="1440"/>
                  </a:cubicBezTo>
                  <a:cubicBezTo>
                    <a:pt x="3399" y="1423"/>
                    <a:pt x="3516" y="503"/>
                    <a:pt x="3281"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15;p50">
              <a:extLst>
                <a:ext uri="{FF2B5EF4-FFF2-40B4-BE49-F238E27FC236}">
                  <a16:creationId xmlns:a16="http://schemas.microsoft.com/office/drawing/2014/main" id="{4468ADF1-86C7-885C-F687-3E9A67D54CE7}"/>
                </a:ext>
              </a:extLst>
            </p:cNvPr>
            <p:cNvSpPr/>
            <p:nvPr/>
          </p:nvSpPr>
          <p:spPr>
            <a:xfrm>
              <a:off x="2041690" y="1413826"/>
              <a:ext cx="262691" cy="357651"/>
            </a:xfrm>
            <a:custGeom>
              <a:avLst/>
              <a:gdLst/>
              <a:ahLst/>
              <a:cxnLst/>
              <a:rect l="l" t="t" r="r" b="b"/>
              <a:pathLst>
                <a:path w="3599" h="4900" extrusionOk="0">
                  <a:moveTo>
                    <a:pt x="2537" y="0"/>
                  </a:moveTo>
                  <a:cubicBezTo>
                    <a:pt x="1752" y="0"/>
                    <a:pt x="707" y="616"/>
                    <a:pt x="519" y="1317"/>
                  </a:cubicBezTo>
                  <a:cubicBezTo>
                    <a:pt x="0" y="3292"/>
                    <a:pt x="552" y="4313"/>
                    <a:pt x="2109" y="4899"/>
                  </a:cubicBezTo>
                  <a:cubicBezTo>
                    <a:pt x="2109" y="4899"/>
                    <a:pt x="3599" y="3075"/>
                    <a:pt x="3431" y="781"/>
                  </a:cubicBezTo>
                  <a:cubicBezTo>
                    <a:pt x="3387" y="222"/>
                    <a:pt x="3009" y="0"/>
                    <a:pt x="2537"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16;p50">
              <a:extLst>
                <a:ext uri="{FF2B5EF4-FFF2-40B4-BE49-F238E27FC236}">
                  <a16:creationId xmlns:a16="http://schemas.microsoft.com/office/drawing/2014/main" id="{CC90120B-CF79-7781-8C8B-B400C9130C25}"/>
                </a:ext>
              </a:extLst>
            </p:cNvPr>
            <p:cNvSpPr/>
            <p:nvPr/>
          </p:nvSpPr>
          <p:spPr>
            <a:xfrm>
              <a:off x="1159525" y="2381025"/>
              <a:ext cx="2025764" cy="375169"/>
            </a:xfrm>
            <a:custGeom>
              <a:avLst/>
              <a:gdLst/>
              <a:ahLst/>
              <a:cxnLst/>
              <a:rect l="l" t="t" r="r" b="b"/>
              <a:pathLst>
                <a:path w="27754" h="5140" extrusionOk="0">
                  <a:moveTo>
                    <a:pt x="51" y="1"/>
                  </a:moveTo>
                  <a:lnTo>
                    <a:pt x="1" y="486"/>
                  </a:lnTo>
                  <a:lnTo>
                    <a:pt x="27720" y="5139"/>
                  </a:lnTo>
                  <a:lnTo>
                    <a:pt x="27753" y="4871"/>
                  </a:lnTo>
                  <a:lnTo>
                    <a:pt x="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17;p50">
              <a:extLst>
                <a:ext uri="{FF2B5EF4-FFF2-40B4-BE49-F238E27FC236}">
                  <a16:creationId xmlns:a16="http://schemas.microsoft.com/office/drawing/2014/main" id="{4DCF27AA-994A-479F-4E16-789E36BEE9B0}"/>
                </a:ext>
              </a:extLst>
            </p:cNvPr>
            <p:cNvSpPr/>
            <p:nvPr/>
          </p:nvSpPr>
          <p:spPr>
            <a:xfrm>
              <a:off x="2945753" y="2556933"/>
              <a:ext cx="1240173" cy="413050"/>
            </a:xfrm>
            <a:custGeom>
              <a:avLst/>
              <a:gdLst/>
              <a:ahLst/>
              <a:cxnLst/>
              <a:rect l="l" t="t" r="r" b="b"/>
              <a:pathLst>
                <a:path w="16991" h="5659" extrusionOk="0">
                  <a:moveTo>
                    <a:pt x="1" y="1"/>
                  </a:moveTo>
                  <a:lnTo>
                    <a:pt x="5625" y="5223"/>
                  </a:lnTo>
                  <a:lnTo>
                    <a:pt x="16990" y="5659"/>
                  </a:lnTo>
                  <a:lnTo>
                    <a:pt x="11266" y="83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18;p50">
              <a:extLst>
                <a:ext uri="{FF2B5EF4-FFF2-40B4-BE49-F238E27FC236}">
                  <a16:creationId xmlns:a16="http://schemas.microsoft.com/office/drawing/2014/main" id="{BBAC229E-2FF5-1E59-3039-97F9B3920AD2}"/>
                </a:ext>
              </a:extLst>
            </p:cNvPr>
            <p:cNvSpPr/>
            <p:nvPr/>
          </p:nvSpPr>
          <p:spPr>
            <a:xfrm>
              <a:off x="3408806" y="2596056"/>
              <a:ext cx="259114" cy="354366"/>
            </a:xfrm>
            <a:custGeom>
              <a:avLst/>
              <a:gdLst/>
              <a:ahLst/>
              <a:cxnLst/>
              <a:rect l="l" t="t" r="r" b="b"/>
              <a:pathLst>
                <a:path w="3550" h="4855" extrusionOk="0">
                  <a:moveTo>
                    <a:pt x="770" y="1"/>
                  </a:moveTo>
                  <a:lnTo>
                    <a:pt x="0" y="4704"/>
                  </a:lnTo>
                  <a:lnTo>
                    <a:pt x="3549" y="4855"/>
                  </a:lnTo>
                  <a:lnTo>
                    <a:pt x="3549" y="185"/>
                  </a:lnTo>
                  <a:lnTo>
                    <a:pt x="770"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19;p50">
              <a:extLst>
                <a:ext uri="{FF2B5EF4-FFF2-40B4-BE49-F238E27FC236}">
                  <a16:creationId xmlns:a16="http://schemas.microsoft.com/office/drawing/2014/main" id="{7D390170-3071-58AE-E041-F313A2264ECD}"/>
                </a:ext>
              </a:extLst>
            </p:cNvPr>
            <p:cNvSpPr/>
            <p:nvPr/>
          </p:nvSpPr>
          <p:spPr>
            <a:xfrm>
              <a:off x="3151003" y="2579195"/>
              <a:ext cx="976241" cy="351885"/>
            </a:xfrm>
            <a:custGeom>
              <a:avLst/>
              <a:gdLst/>
              <a:ahLst/>
              <a:cxnLst/>
              <a:rect l="l" t="t" r="r" b="b"/>
              <a:pathLst>
                <a:path w="13375" h="4821" extrusionOk="0">
                  <a:moveTo>
                    <a:pt x="3223" y="0"/>
                  </a:moveTo>
                  <a:cubicBezTo>
                    <a:pt x="1542" y="0"/>
                    <a:pt x="376" y="342"/>
                    <a:pt x="235" y="985"/>
                  </a:cubicBezTo>
                  <a:cubicBezTo>
                    <a:pt x="1" y="2056"/>
                    <a:pt x="2696" y="3563"/>
                    <a:pt x="6261" y="4349"/>
                  </a:cubicBezTo>
                  <a:cubicBezTo>
                    <a:pt x="7701" y="4667"/>
                    <a:pt x="9062" y="4821"/>
                    <a:pt x="10188" y="4821"/>
                  </a:cubicBezTo>
                  <a:cubicBezTo>
                    <a:pt x="11850" y="4821"/>
                    <a:pt x="13001" y="4486"/>
                    <a:pt x="13140" y="3847"/>
                  </a:cubicBezTo>
                  <a:cubicBezTo>
                    <a:pt x="13375" y="2776"/>
                    <a:pt x="10680" y="1269"/>
                    <a:pt x="7115" y="466"/>
                  </a:cubicBezTo>
                  <a:cubicBezTo>
                    <a:pt x="5690" y="151"/>
                    <a:pt x="4342" y="0"/>
                    <a:pt x="3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20;p50">
              <a:extLst>
                <a:ext uri="{FF2B5EF4-FFF2-40B4-BE49-F238E27FC236}">
                  <a16:creationId xmlns:a16="http://schemas.microsoft.com/office/drawing/2014/main" id="{4F6CFDCE-149E-1846-733D-118E83CCE2EB}"/>
                </a:ext>
              </a:extLst>
            </p:cNvPr>
            <p:cNvSpPr/>
            <p:nvPr/>
          </p:nvSpPr>
          <p:spPr>
            <a:xfrm>
              <a:off x="2549924" y="3972879"/>
              <a:ext cx="157658" cy="51458"/>
            </a:xfrm>
            <a:custGeom>
              <a:avLst/>
              <a:gdLst/>
              <a:ahLst/>
              <a:cxnLst/>
              <a:rect l="l" t="t" r="r" b="b"/>
              <a:pathLst>
                <a:path w="2160" h="705" extrusionOk="0">
                  <a:moveTo>
                    <a:pt x="579" y="0"/>
                  </a:moveTo>
                  <a:cubicBezTo>
                    <a:pt x="532" y="0"/>
                    <a:pt x="490" y="6"/>
                    <a:pt x="452" y="19"/>
                  </a:cubicBezTo>
                  <a:cubicBezTo>
                    <a:pt x="0" y="153"/>
                    <a:pt x="251" y="705"/>
                    <a:pt x="251" y="705"/>
                  </a:cubicBezTo>
                  <a:lnTo>
                    <a:pt x="2160" y="705"/>
                  </a:lnTo>
                  <a:cubicBezTo>
                    <a:pt x="2160" y="705"/>
                    <a:pt x="1103"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21;p50">
              <a:extLst>
                <a:ext uri="{FF2B5EF4-FFF2-40B4-BE49-F238E27FC236}">
                  <a16:creationId xmlns:a16="http://schemas.microsoft.com/office/drawing/2014/main" id="{A8A346F2-7D89-E44C-D12D-5AAB5637BE02}"/>
                </a:ext>
              </a:extLst>
            </p:cNvPr>
            <p:cNvSpPr/>
            <p:nvPr/>
          </p:nvSpPr>
          <p:spPr>
            <a:xfrm>
              <a:off x="3203556" y="2597516"/>
              <a:ext cx="912740" cy="296777"/>
            </a:xfrm>
            <a:custGeom>
              <a:avLst/>
              <a:gdLst/>
              <a:ahLst/>
              <a:cxnLst/>
              <a:rect l="l" t="t" r="r" b="b"/>
              <a:pathLst>
                <a:path w="12505" h="4066" extrusionOk="0">
                  <a:moveTo>
                    <a:pt x="2541" y="1"/>
                  </a:moveTo>
                  <a:cubicBezTo>
                    <a:pt x="1738" y="1"/>
                    <a:pt x="1123" y="122"/>
                    <a:pt x="821" y="399"/>
                  </a:cubicBezTo>
                  <a:cubicBezTo>
                    <a:pt x="0" y="1152"/>
                    <a:pt x="1038" y="2642"/>
                    <a:pt x="3984" y="3228"/>
                  </a:cubicBezTo>
                  <a:cubicBezTo>
                    <a:pt x="6038" y="3627"/>
                    <a:pt x="8488" y="4065"/>
                    <a:pt x="10100" y="4065"/>
                  </a:cubicBezTo>
                  <a:cubicBezTo>
                    <a:pt x="10853" y="4065"/>
                    <a:pt x="11423" y="3970"/>
                    <a:pt x="11684" y="3730"/>
                  </a:cubicBezTo>
                  <a:cubicBezTo>
                    <a:pt x="12504" y="2977"/>
                    <a:pt x="10596" y="1721"/>
                    <a:pt x="7683" y="884"/>
                  </a:cubicBezTo>
                  <a:cubicBezTo>
                    <a:pt x="5844" y="356"/>
                    <a:pt x="3917" y="1"/>
                    <a:pt x="2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22;p50">
              <a:extLst>
                <a:ext uri="{FF2B5EF4-FFF2-40B4-BE49-F238E27FC236}">
                  <a16:creationId xmlns:a16="http://schemas.microsoft.com/office/drawing/2014/main" id="{984D234F-93AF-836B-6EF6-8C1B88B46CA7}"/>
                </a:ext>
              </a:extLst>
            </p:cNvPr>
            <p:cNvSpPr/>
            <p:nvPr/>
          </p:nvSpPr>
          <p:spPr>
            <a:xfrm>
              <a:off x="3220636" y="2606421"/>
              <a:ext cx="877267" cy="274004"/>
            </a:xfrm>
            <a:custGeom>
              <a:avLst/>
              <a:gdLst/>
              <a:ahLst/>
              <a:cxnLst/>
              <a:rect l="l" t="t" r="r" b="b"/>
              <a:pathLst>
                <a:path w="12019" h="3754" extrusionOk="0">
                  <a:moveTo>
                    <a:pt x="2302" y="1"/>
                  </a:moveTo>
                  <a:cubicBezTo>
                    <a:pt x="1590" y="1"/>
                    <a:pt x="1044" y="100"/>
                    <a:pt x="771" y="327"/>
                  </a:cubicBezTo>
                  <a:cubicBezTo>
                    <a:pt x="1" y="963"/>
                    <a:pt x="988" y="2336"/>
                    <a:pt x="3834" y="2888"/>
                  </a:cubicBezTo>
                  <a:cubicBezTo>
                    <a:pt x="5858" y="3300"/>
                    <a:pt x="8313" y="3754"/>
                    <a:pt x="9860" y="3754"/>
                  </a:cubicBezTo>
                  <a:cubicBezTo>
                    <a:pt x="10513" y="3754"/>
                    <a:pt x="11004" y="3673"/>
                    <a:pt x="11232" y="3474"/>
                  </a:cubicBezTo>
                  <a:cubicBezTo>
                    <a:pt x="12019" y="2838"/>
                    <a:pt x="10178" y="1666"/>
                    <a:pt x="7382" y="863"/>
                  </a:cubicBezTo>
                  <a:cubicBezTo>
                    <a:pt x="5560" y="350"/>
                    <a:pt x="3637" y="1"/>
                    <a:pt x="2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23;p50">
              <a:extLst>
                <a:ext uri="{FF2B5EF4-FFF2-40B4-BE49-F238E27FC236}">
                  <a16:creationId xmlns:a16="http://schemas.microsoft.com/office/drawing/2014/main" id="{A0C9EB91-859A-3DA2-C667-B7DC41F6102F}"/>
                </a:ext>
              </a:extLst>
            </p:cNvPr>
            <p:cNvSpPr/>
            <p:nvPr/>
          </p:nvSpPr>
          <p:spPr>
            <a:xfrm>
              <a:off x="3180272" y="2618975"/>
              <a:ext cx="778365" cy="214518"/>
            </a:xfrm>
            <a:custGeom>
              <a:avLst/>
              <a:gdLst/>
              <a:ahLst/>
              <a:cxnLst/>
              <a:rect l="l" t="t" r="r" b="b"/>
              <a:pathLst>
                <a:path w="10664" h="2939" extrusionOk="0">
                  <a:moveTo>
                    <a:pt x="2898" y="1"/>
                  </a:moveTo>
                  <a:cubicBezTo>
                    <a:pt x="1" y="1"/>
                    <a:pt x="2045" y="1765"/>
                    <a:pt x="4655" y="2616"/>
                  </a:cubicBezTo>
                  <a:cubicBezTo>
                    <a:pt x="5337" y="2843"/>
                    <a:pt x="5927" y="2939"/>
                    <a:pt x="6391" y="2939"/>
                  </a:cubicBezTo>
                  <a:cubicBezTo>
                    <a:pt x="8011" y="2939"/>
                    <a:pt x="8095" y="1777"/>
                    <a:pt x="5207" y="1009"/>
                  </a:cubicBezTo>
                  <a:cubicBezTo>
                    <a:pt x="3960" y="676"/>
                    <a:pt x="4059" y="526"/>
                    <a:pt x="4774" y="526"/>
                  </a:cubicBezTo>
                  <a:cubicBezTo>
                    <a:pt x="5498" y="526"/>
                    <a:pt x="6856" y="681"/>
                    <a:pt x="8086" y="959"/>
                  </a:cubicBezTo>
                  <a:cubicBezTo>
                    <a:pt x="9341" y="1260"/>
                    <a:pt x="10597" y="2130"/>
                    <a:pt x="10597" y="2130"/>
                  </a:cubicBezTo>
                  <a:cubicBezTo>
                    <a:pt x="10597" y="2130"/>
                    <a:pt x="10664" y="1042"/>
                    <a:pt x="4973" y="189"/>
                  </a:cubicBezTo>
                  <a:cubicBezTo>
                    <a:pt x="4103" y="58"/>
                    <a:pt x="3420" y="1"/>
                    <a:pt x="2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824;p50">
              <a:extLst>
                <a:ext uri="{FF2B5EF4-FFF2-40B4-BE49-F238E27FC236}">
                  <a16:creationId xmlns:a16="http://schemas.microsoft.com/office/drawing/2014/main" id="{B2D53070-7E3D-1DF0-212E-0522F1982041}"/>
                </a:ext>
              </a:extLst>
            </p:cNvPr>
            <p:cNvSpPr/>
            <p:nvPr/>
          </p:nvSpPr>
          <p:spPr>
            <a:xfrm>
              <a:off x="3792445" y="2812400"/>
              <a:ext cx="233422" cy="50363"/>
            </a:xfrm>
            <a:custGeom>
              <a:avLst/>
              <a:gdLst/>
              <a:ahLst/>
              <a:cxnLst/>
              <a:rect l="l" t="t" r="r" b="b"/>
              <a:pathLst>
                <a:path w="3198" h="690" extrusionOk="0">
                  <a:moveTo>
                    <a:pt x="1031" y="1"/>
                  </a:moveTo>
                  <a:cubicBezTo>
                    <a:pt x="484" y="1"/>
                    <a:pt x="26" y="40"/>
                    <a:pt x="17" y="150"/>
                  </a:cubicBezTo>
                  <a:cubicBezTo>
                    <a:pt x="0" y="368"/>
                    <a:pt x="636" y="585"/>
                    <a:pt x="1457" y="669"/>
                  </a:cubicBezTo>
                  <a:cubicBezTo>
                    <a:pt x="1628" y="683"/>
                    <a:pt x="1792" y="689"/>
                    <a:pt x="1946" y="689"/>
                  </a:cubicBezTo>
                  <a:cubicBezTo>
                    <a:pt x="2528" y="689"/>
                    <a:pt x="2950" y="593"/>
                    <a:pt x="2963" y="434"/>
                  </a:cubicBezTo>
                  <a:cubicBezTo>
                    <a:pt x="2980" y="217"/>
                    <a:pt x="3197" y="133"/>
                    <a:pt x="2377" y="66"/>
                  </a:cubicBezTo>
                  <a:cubicBezTo>
                    <a:pt x="2004" y="28"/>
                    <a:pt x="1486" y="1"/>
                    <a:pt x="10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825;p50">
              <a:extLst>
                <a:ext uri="{FF2B5EF4-FFF2-40B4-BE49-F238E27FC236}">
                  <a16:creationId xmlns:a16="http://schemas.microsoft.com/office/drawing/2014/main" id="{4482E761-173B-F23E-2E1A-9DE11C6AE1B5}"/>
                </a:ext>
              </a:extLst>
            </p:cNvPr>
            <p:cNvSpPr/>
            <p:nvPr/>
          </p:nvSpPr>
          <p:spPr>
            <a:xfrm>
              <a:off x="3880034" y="2774372"/>
              <a:ext cx="129119" cy="51239"/>
            </a:xfrm>
            <a:custGeom>
              <a:avLst/>
              <a:gdLst/>
              <a:ahLst/>
              <a:cxnLst/>
              <a:rect l="l" t="t" r="r" b="b"/>
              <a:pathLst>
                <a:path w="1769" h="702" extrusionOk="0">
                  <a:moveTo>
                    <a:pt x="370" y="0"/>
                  </a:moveTo>
                  <a:cubicBezTo>
                    <a:pt x="143" y="0"/>
                    <a:pt x="0" y="59"/>
                    <a:pt x="22" y="169"/>
                  </a:cubicBezTo>
                  <a:cubicBezTo>
                    <a:pt x="73" y="336"/>
                    <a:pt x="491" y="554"/>
                    <a:pt x="960" y="654"/>
                  </a:cubicBezTo>
                  <a:cubicBezTo>
                    <a:pt x="1113" y="687"/>
                    <a:pt x="1253" y="702"/>
                    <a:pt x="1372" y="702"/>
                  </a:cubicBezTo>
                  <a:cubicBezTo>
                    <a:pt x="1617" y="702"/>
                    <a:pt x="1769" y="638"/>
                    <a:pt x="1746" y="537"/>
                  </a:cubicBezTo>
                  <a:cubicBezTo>
                    <a:pt x="1696" y="370"/>
                    <a:pt x="1278" y="152"/>
                    <a:pt x="792" y="52"/>
                  </a:cubicBezTo>
                  <a:cubicBezTo>
                    <a:pt x="636" y="17"/>
                    <a:pt x="491" y="0"/>
                    <a:pt x="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26;p50">
              <a:extLst>
                <a:ext uri="{FF2B5EF4-FFF2-40B4-BE49-F238E27FC236}">
                  <a16:creationId xmlns:a16="http://schemas.microsoft.com/office/drawing/2014/main" id="{A70BC577-94B6-26D5-4D24-723A9FB96FAF}"/>
                </a:ext>
              </a:extLst>
            </p:cNvPr>
            <p:cNvSpPr/>
            <p:nvPr/>
          </p:nvSpPr>
          <p:spPr>
            <a:xfrm>
              <a:off x="3704126" y="2680944"/>
              <a:ext cx="129995" cy="51823"/>
            </a:xfrm>
            <a:custGeom>
              <a:avLst/>
              <a:gdLst/>
              <a:ahLst/>
              <a:cxnLst/>
              <a:rect l="l" t="t" r="r" b="b"/>
              <a:pathLst>
                <a:path w="1781" h="710" extrusionOk="0">
                  <a:moveTo>
                    <a:pt x="376" y="0"/>
                  </a:moveTo>
                  <a:cubicBezTo>
                    <a:pt x="143" y="0"/>
                    <a:pt x="0" y="67"/>
                    <a:pt x="22" y="177"/>
                  </a:cubicBezTo>
                  <a:cubicBezTo>
                    <a:pt x="72" y="344"/>
                    <a:pt x="491" y="562"/>
                    <a:pt x="976" y="662"/>
                  </a:cubicBezTo>
                  <a:cubicBezTo>
                    <a:pt x="1132" y="694"/>
                    <a:pt x="1272" y="709"/>
                    <a:pt x="1389" y="709"/>
                  </a:cubicBezTo>
                  <a:cubicBezTo>
                    <a:pt x="1637" y="709"/>
                    <a:pt x="1780" y="642"/>
                    <a:pt x="1746" y="528"/>
                  </a:cubicBezTo>
                  <a:cubicBezTo>
                    <a:pt x="1696" y="361"/>
                    <a:pt x="1277" y="160"/>
                    <a:pt x="809" y="59"/>
                  </a:cubicBezTo>
                  <a:cubicBezTo>
                    <a:pt x="647" y="19"/>
                    <a:pt x="499"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827;p50">
              <a:extLst>
                <a:ext uri="{FF2B5EF4-FFF2-40B4-BE49-F238E27FC236}">
                  <a16:creationId xmlns:a16="http://schemas.microsoft.com/office/drawing/2014/main" id="{973EB051-955B-A708-B98A-85A27219B9BB}"/>
                </a:ext>
              </a:extLst>
            </p:cNvPr>
            <p:cNvSpPr/>
            <p:nvPr/>
          </p:nvSpPr>
          <p:spPr>
            <a:xfrm>
              <a:off x="3383989" y="2627734"/>
              <a:ext cx="128681" cy="51604"/>
            </a:xfrm>
            <a:custGeom>
              <a:avLst/>
              <a:gdLst/>
              <a:ahLst/>
              <a:cxnLst/>
              <a:rect l="l" t="t" r="r" b="b"/>
              <a:pathLst>
                <a:path w="1763" h="707" extrusionOk="0">
                  <a:moveTo>
                    <a:pt x="370" y="0"/>
                  </a:moveTo>
                  <a:cubicBezTo>
                    <a:pt x="143" y="0"/>
                    <a:pt x="1" y="60"/>
                    <a:pt x="22" y="169"/>
                  </a:cubicBezTo>
                  <a:cubicBezTo>
                    <a:pt x="56" y="337"/>
                    <a:pt x="474" y="554"/>
                    <a:pt x="960" y="655"/>
                  </a:cubicBezTo>
                  <a:cubicBezTo>
                    <a:pt x="1128" y="689"/>
                    <a:pt x="1278" y="706"/>
                    <a:pt x="1401" y="706"/>
                  </a:cubicBezTo>
                  <a:cubicBezTo>
                    <a:pt x="1631" y="706"/>
                    <a:pt x="1763" y="647"/>
                    <a:pt x="1730" y="537"/>
                  </a:cubicBezTo>
                  <a:cubicBezTo>
                    <a:pt x="1696" y="370"/>
                    <a:pt x="1278" y="152"/>
                    <a:pt x="792" y="52"/>
                  </a:cubicBezTo>
                  <a:cubicBezTo>
                    <a:pt x="636" y="17"/>
                    <a:pt x="491" y="0"/>
                    <a:pt x="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828;p50">
              <a:extLst>
                <a:ext uri="{FF2B5EF4-FFF2-40B4-BE49-F238E27FC236}">
                  <a16:creationId xmlns:a16="http://schemas.microsoft.com/office/drawing/2014/main" id="{DD8C0731-94FD-E465-3E26-2AF5537C1C5B}"/>
                </a:ext>
              </a:extLst>
            </p:cNvPr>
            <p:cNvSpPr/>
            <p:nvPr/>
          </p:nvSpPr>
          <p:spPr>
            <a:xfrm>
              <a:off x="3449170" y="2743789"/>
              <a:ext cx="129557" cy="51312"/>
            </a:xfrm>
            <a:custGeom>
              <a:avLst/>
              <a:gdLst/>
              <a:ahLst/>
              <a:cxnLst/>
              <a:rect l="l" t="t" r="r" b="b"/>
              <a:pathLst>
                <a:path w="1775" h="703" extrusionOk="0">
                  <a:moveTo>
                    <a:pt x="377" y="1"/>
                  </a:moveTo>
                  <a:cubicBezTo>
                    <a:pt x="146" y="1"/>
                    <a:pt x="1" y="60"/>
                    <a:pt x="33" y="169"/>
                  </a:cubicBezTo>
                  <a:cubicBezTo>
                    <a:pt x="67" y="337"/>
                    <a:pt x="485" y="554"/>
                    <a:pt x="971" y="655"/>
                  </a:cubicBezTo>
                  <a:cubicBezTo>
                    <a:pt x="1129" y="688"/>
                    <a:pt x="1272" y="702"/>
                    <a:pt x="1390" y="702"/>
                  </a:cubicBezTo>
                  <a:cubicBezTo>
                    <a:pt x="1634" y="702"/>
                    <a:pt x="1774" y="639"/>
                    <a:pt x="1741" y="538"/>
                  </a:cubicBezTo>
                  <a:cubicBezTo>
                    <a:pt x="1707" y="370"/>
                    <a:pt x="1289" y="153"/>
                    <a:pt x="803" y="52"/>
                  </a:cubicBezTo>
                  <a:cubicBezTo>
                    <a:pt x="647" y="17"/>
                    <a:pt x="500"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829;p50">
              <a:extLst>
                <a:ext uri="{FF2B5EF4-FFF2-40B4-BE49-F238E27FC236}">
                  <a16:creationId xmlns:a16="http://schemas.microsoft.com/office/drawing/2014/main" id="{8BBD346A-794B-A101-FD2E-A56828B25A0B}"/>
                </a:ext>
              </a:extLst>
            </p:cNvPr>
            <p:cNvSpPr/>
            <p:nvPr/>
          </p:nvSpPr>
          <p:spPr>
            <a:xfrm>
              <a:off x="3579458" y="2707148"/>
              <a:ext cx="129119" cy="51604"/>
            </a:xfrm>
            <a:custGeom>
              <a:avLst/>
              <a:gdLst/>
              <a:ahLst/>
              <a:cxnLst/>
              <a:rect l="l" t="t" r="r" b="b"/>
              <a:pathLst>
                <a:path w="1769" h="707" extrusionOk="0">
                  <a:moveTo>
                    <a:pt x="371" y="0"/>
                  </a:moveTo>
                  <a:cubicBezTo>
                    <a:pt x="143" y="0"/>
                    <a:pt x="1" y="60"/>
                    <a:pt x="23" y="169"/>
                  </a:cubicBezTo>
                  <a:cubicBezTo>
                    <a:pt x="73" y="337"/>
                    <a:pt x="491" y="554"/>
                    <a:pt x="960" y="655"/>
                  </a:cubicBezTo>
                  <a:cubicBezTo>
                    <a:pt x="1128" y="689"/>
                    <a:pt x="1278" y="706"/>
                    <a:pt x="1401" y="706"/>
                  </a:cubicBezTo>
                  <a:cubicBezTo>
                    <a:pt x="1633" y="706"/>
                    <a:pt x="1769" y="647"/>
                    <a:pt x="1747" y="537"/>
                  </a:cubicBezTo>
                  <a:cubicBezTo>
                    <a:pt x="1696" y="370"/>
                    <a:pt x="1278" y="152"/>
                    <a:pt x="793" y="52"/>
                  </a:cubicBezTo>
                  <a:cubicBezTo>
                    <a:pt x="636" y="17"/>
                    <a:pt x="491"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30;p50">
              <a:extLst>
                <a:ext uri="{FF2B5EF4-FFF2-40B4-BE49-F238E27FC236}">
                  <a16:creationId xmlns:a16="http://schemas.microsoft.com/office/drawing/2014/main" id="{A5F97728-3361-303E-B238-E8FE25397515}"/>
                </a:ext>
              </a:extLst>
            </p:cNvPr>
            <p:cNvSpPr/>
            <p:nvPr/>
          </p:nvSpPr>
          <p:spPr>
            <a:xfrm>
              <a:off x="3025167" y="2695031"/>
              <a:ext cx="165030" cy="72114"/>
            </a:xfrm>
            <a:custGeom>
              <a:avLst/>
              <a:gdLst/>
              <a:ahLst/>
              <a:cxnLst/>
              <a:rect l="l" t="t" r="r" b="b"/>
              <a:pathLst>
                <a:path w="2261" h="988" extrusionOk="0">
                  <a:moveTo>
                    <a:pt x="1" y="0"/>
                  </a:moveTo>
                  <a:lnTo>
                    <a:pt x="319" y="720"/>
                  </a:lnTo>
                  <a:lnTo>
                    <a:pt x="2260" y="988"/>
                  </a:lnTo>
                  <a:lnTo>
                    <a:pt x="1507" y="28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1;p50">
              <a:extLst>
                <a:ext uri="{FF2B5EF4-FFF2-40B4-BE49-F238E27FC236}">
                  <a16:creationId xmlns:a16="http://schemas.microsoft.com/office/drawing/2014/main" id="{3A08809F-988B-D6B2-3DB3-0F0912838A84}"/>
                </a:ext>
              </a:extLst>
            </p:cNvPr>
            <p:cNvSpPr/>
            <p:nvPr/>
          </p:nvSpPr>
          <p:spPr>
            <a:xfrm>
              <a:off x="2003808" y="1410833"/>
              <a:ext cx="179628" cy="207876"/>
            </a:xfrm>
            <a:custGeom>
              <a:avLst/>
              <a:gdLst/>
              <a:ahLst/>
              <a:cxnLst/>
              <a:rect l="l" t="t" r="r" b="b"/>
              <a:pathLst>
                <a:path w="2461" h="2848" extrusionOk="0">
                  <a:moveTo>
                    <a:pt x="2390" y="0"/>
                  </a:moveTo>
                  <a:cubicBezTo>
                    <a:pt x="2144" y="0"/>
                    <a:pt x="1310" y="60"/>
                    <a:pt x="703" y="822"/>
                  </a:cubicBezTo>
                  <a:cubicBezTo>
                    <a:pt x="0" y="1726"/>
                    <a:pt x="603" y="2848"/>
                    <a:pt x="603" y="2848"/>
                  </a:cubicBezTo>
                  <a:cubicBezTo>
                    <a:pt x="2427" y="2078"/>
                    <a:pt x="1590" y="822"/>
                    <a:pt x="2461" y="2"/>
                  </a:cubicBezTo>
                  <a:cubicBezTo>
                    <a:pt x="2461" y="2"/>
                    <a:pt x="2435" y="0"/>
                    <a:pt x="2390" y="0"/>
                  </a:cubicBezTo>
                  <a:close/>
                </a:path>
              </a:pathLst>
            </a:custGeom>
            <a:solidFill>
              <a:srgbClr val="93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32;p50">
              <a:extLst>
                <a:ext uri="{FF2B5EF4-FFF2-40B4-BE49-F238E27FC236}">
                  <a16:creationId xmlns:a16="http://schemas.microsoft.com/office/drawing/2014/main" id="{C1E2C852-89BB-520D-1605-5AB6931B3E27}"/>
                </a:ext>
              </a:extLst>
            </p:cNvPr>
            <p:cNvSpPr/>
            <p:nvPr/>
          </p:nvSpPr>
          <p:spPr>
            <a:xfrm>
              <a:off x="2035559" y="1501342"/>
              <a:ext cx="70946" cy="117441"/>
            </a:xfrm>
            <a:custGeom>
              <a:avLst/>
              <a:gdLst/>
              <a:ahLst/>
              <a:cxnLst/>
              <a:rect l="l" t="t" r="r" b="b"/>
              <a:pathLst>
                <a:path w="972" h="1609" extrusionOk="0">
                  <a:moveTo>
                    <a:pt x="420" y="0"/>
                  </a:moveTo>
                  <a:cubicBezTo>
                    <a:pt x="414" y="0"/>
                    <a:pt x="408" y="0"/>
                    <a:pt x="402" y="1"/>
                  </a:cubicBezTo>
                  <a:cubicBezTo>
                    <a:pt x="168" y="18"/>
                    <a:pt x="0" y="386"/>
                    <a:pt x="67" y="854"/>
                  </a:cubicBezTo>
                  <a:cubicBezTo>
                    <a:pt x="100" y="1279"/>
                    <a:pt x="324" y="1608"/>
                    <a:pt x="568" y="1608"/>
                  </a:cubicBezTo>
                  <a:cubicBezTo>
                    <a:pt x="574" y="1608"/>
                    <a:pt x="580" y="1608"/>
                    <a:pt x="586" y="1608"/>
                  </a:cubicBezTo>
                  <a:cubicBezTo>
                    <a:pt x="821" y="1591"/>
                    <a:pt x="971" y="1206"/>
                    <a:pt x="921" y="754"/>
                  </a:cubicBezTo>
                  <a:cubicBezTo>
                    <a:pt x="888" y="329"/>
                    <a:pt x="664" y="0"/>
                    <a:pt x="420"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33;p50">
              <a:extLst>
                <a:ext uri="{FF2B5EF4-FFF2-40B4-BE49-F238E27FC236}">
                  <a16:creationId xmlns:a16="http://schemas.microsoft.com/office/drawing/2014/main" id="{23DB3B9C-4D08-151C-91C0-1F851BF11DE6}"/>
                </a:ext>
              </a:extLst>
            </p:cNvPr>
            <p:cNvSpPr/>
            <p:nvPr/>
          </p:nvSpPr>
          <p:spPr>
            <a:xfrm>
              <a:off x="2051398" y="1527983"/>
              <a:ext cx="42845" cy="70216"/>
            </a:xfrm>
            <a:custGeom>
              <a:avLst/>
              <a:gdLst/>
              <a:ahLst/>
              <a:cxnLst/>
              <a:rect l="l" t="t" r="r" b="b"/>
              <a:pathLst>
                <a:path w="587" h="962" extrusionOk="0">
                  <a:moveTo>
                    <a:pt x="235" y="0"/>
                  </a:moveTo>
                  <a:cubicBezTo>
                    <a:pt x="224" y="0"/>
                    <a:pt x="213" y="2"/>
                    <a:pt x="202" y="4"/>
                  </a:cubicBezTo>
                  <a:cubicBezTo>
                    <a:pt x="51" y="38"/>
                    <a:pt x="1" y="255"/>
                    <a:pt x="34" y="540"/>
                  </a:cubicBezTo>
                  <a:cubicBezTo>
                    <a:pt x="81" y="772"/>
                    <a:pt x="199" y="962"/>
                    <a:pt x="336" y="962"/>
                  </a:cubicBezTo>
                  <a:cubicBezTo>
                    <a:pt x="347" y="962"/>
                    <a:pt x="358" y="961"/>
                    <a:pt x="369" y="958"/>
                  </a:cubicBezTo>
                  <a:cubicBezTo>
                    <a:pt x="520" y="925"/>
                    <a:pt x="587" y="707"/>
                    <a:pt x="537" y="423"/>
                  </a:cubicBezTo>
                  <a:cubicBezTo>
                    <a:pt x="506" y="190"/>
                    <a:pt x="374" y="0"/>
                    <a:pt x="235"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34;p50">
              <a:extLst>
                <a:ext uri="{FF2B5EF4-FFF2-40B4-BE49-F238E27FC236}">
                  <a16:creationId xmlns:a16="http://schemas.microsoft.com/office/drawing/2014/main" id="{3ECFFD58-6983-80A5-C7DA-5A0D9535EC10}"/>
                </a:ext>
              </a:extLst>
            </p:cNvPr>
            <p:cNvSpPr/>
            <p:nvPr/>
          </p:nvSpPr>
          <p:spPr>
            <a:xfrm>
              <a:off x="2063661" y="1558785"/>
              <a:ext cx="25692" cy="42845"/>
            </a:xfrm>
            <a:custGeom>
              <a:avLst/>
              <a:gdLst/>
              <a:ahLst/>
              <a:cxnLst/>
              <a:rect l="l" t="t" r="r" b="b"/>
              <a:pathLst>
                <a:path w="352" h="587" extrusionOk="0">
                  <a:moveTo>
                    <a:pt x="117" y="1"/>
                  </a:moveTo>
                  <a:cubicBezTo>
                    <a:pt x="34" y="34"/>
                    <a:pt x="0" y="168"/>
                    <a:pt x="17" y="319"/>
                  </a:cubicBezTo>
                  <a:cubicBezTo>
                    <a:pt x="34" y="486"/>
                    <a:pt x="134" y="586"/>
                    <a:pt x="218" y="586"/>
                  </a:cubicBezTo>
                  <a:cubicBezTo>
                    <a:pt x="302" y="570"/>
                    <a:pt x="352" y="419"/>
                    <a:pt x="335" y="285"/>
                  </a:cubicBezTo>
                  <a:cubicBezTo>
                    <a:pt x="302" y="118"/>
                    <a:pt x="201" y="1"/>
                    <a:pt x="117"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35;p50">
              <a:extLst>
                <a:ext uri="{FF2B5EF4-FFF2-40B4-BE49-F238E27FC236}">
                  <a16:creationId xmlns:a16="http://schemas.microsoft.com/office/drawing/2014/main" id="{5C05AF76-D123-6220-C124-87C2644206CD}"/>
                </a:ext>
              </a:extLst>
            </p:cNvPr>
            <p:cNvSpPr/>
            <p:nvPr/>
          </p:nvSpPr>
          <p:spPr>
            <a:xfrm>
              <a:off x="1907241" y="2921010"/>
              <a:ext cx="254224" cy="42772"/>
            </a:xfrm>
            <a:custGeom>
              <a:avLst/>
              <a:gdLst/>
              <a:ahLst/>
              <a:cxnLst/>
              <a:rect l="l" t="t" r="r" b="b"/>
              <a:pathLst>
                <a:path w="3483" h="586" extrusionOk="0">
                  <a:moveTo>
                    <a:pt x="3482" y="1"/>
                  </a:moveTo>
                  <a:lnTo>
                    <a:pt x="1" y="219"/>
                  </a:lnTo>
                  <a:cubicBezTo>
                    <a:pt x="668" y="489"/>
                    <a:pt x="1239" y="585"/>
                    <a:pt x="1716" y="585"/>
                  </a:cubicBezTo>
                  <a:cubicBezTo>
                    <a:pt x="2889" y="585"/>
                    <a:pt x="3482" y="1"/>
                    <a:pt x="3482"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36;p50">
              <a:extLst>
                <a:ext uri="{FF2B5EF4-FFF2-40B4-BE49-F238E27FC236}">
                  <a16:creationId xmlns:a16="http://schemas.microsoft.com/office/drawing/2014/main" id="{DBA69C48-146C-1EA9-858A-EA2ED769B6AC}"/>
                </a:ext>
              </a:extLst>
            </p:cNvPr>
            <p:cNvSpPr/>
            <p:nvPr/>
          </p:nvSpPr>
          <p:spPr>
            <a:xfrm>
              <a:off x="2289640" y="2338034"/>
              <a:ext cx="171162" cy="149338"/>
            </a:xfrm>
            <a:custGeom>
              <a:avLst/>
              <a:gdLst/>
              <a:ahLst/>
              <a:cxnLst/>
              <a:rect l="l" t="t" r="r" b="b"/>
              <a:pathLst>
                <a:path w="2345" h="2046" extrusionOk="0">
                  <a:moveTo>
                    <a:pt x="1934" y="0"/>
                  </a:moveTo>
                  <a:cubicBezTo>
                    <a:pt x="712" y="0"/>
                    <a:pt x="1" y="1343"/>
                    <a:pt x="1" y="1343"/>
                  </a:cubicBezTo>
                  <a:cubicBezTo>
                    <a:pt x="1" y="1343"/>
                    <a:pt x="168" y="1862"/>
                    <a:pt x="938" y="2046"/>
                  </a:cubicBezTo>
                  <a:lnTo>
                    <a:pt x="2227" y="975"/>
                  </a:lnTo>
                  <a:cubicBezTo>
                    <a:pt x="2344" y="690"/>
                    <a:pt x="2043" y="4"/>
                    <a:pt x="2043" y="4"/>
                  </a:cubicBezTo>
                  <a:cubicBezTo>
                    <a:pt x="2006" y="1"/>
                    <a:pt x="1970" y="0"/>
                    <a:pt x="1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37;p50">
              <a:extLst>
                <a:ext uri="{FF2B5EF4-FFF2-40B4-BE49-F238E27FC236}">
                  <a16:creationId xmlns:a16="http://schemas.microsoft.com/office/drawing/2014/main" id="{AB445092-CB6F-396D-EEBC-0C05076B0070}"/>
                </a:ext>
              </a:extLst>
            </p:cNvPr>
            <p:cNvSpPr/>
            <p:nvPr/>
          </p:nvSpPr>
          <p:spPr>
            <a:xfrm>
              <a:off x="2311537" y="2380514"/>
              <a:ext cx="464435" cy="264516"/>
            </a:xfrm>
            <a:custGeom>
              <a:avLst/>
              <a:gdLst/>
              <a:ahLst/>
              <a:cxnLst/>
              <a:rect l="l" t="t" r="r" b="b"/>
              <a:pathLst>
                <a:path w="6363" h="3624" extrusionOk="0">
                  <a:moveTo>
                    <a:pt x="1635" y="1"/>
                  </a:moveTo>
                  <a:cubicBezTo>
                    <a:pt x="1102" y="1"/>
                    <a:pt x="0" y="960"/>
                    <a:pt x="421" y="1380"/>
                  </a:cubicBezTo>
                  <a:cubicBezTo>
                    <a:pt x="1626" y="2552"/>
                    <a:pt x="6062" y="3623"/>
                    <a:pt x="6062" y="3623"/>
                  </a:cubicBezTo>
                  <a:lnTo>
                    <a:pt x="6363" y="3439"/>
                  </a:lnTo>
                  <a:cubicBezTo>
                    <a:pt x="6363" y="3439"/>
                    <a:pt x="2262" y="359"/>
                    <a:pt x="1793" y="41"/>
                  </a:cubicBezTo>
                  <a:cubicBezTo>
                    <a:pt x="1750" y="13"/>
                    <a:pt x="1696" y="1"/>
                    <a:pt x="1635"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38;p50">
              <a:extLst>
                <a:ext uri="{FF2B5EF4-FFF2-40B4-BE49-F238E27FC236}">
                  <a16:creationId xmlns:a16="http://schemas.microsoft.com/office/drawing/2014/main" id="{67FFF56B-AD10-18F0-98CC-1E82ED188773}"/>
                </a:ext>
              </a:extLst>
            </p:cNvPr>
            <p:cNvSpPr/>
            <p:nvPr/>
          </p:nvSpPr>
          <p:spPr>
            <a:xfrm>
              <a:off x="2321464" y="2394456"/>
              <a:ext cx="452100" cy="250575"/>
            </a:xfrm>
            <a:custGeom>
              <a:avLst/>
              <a:gdLst/>
              <a:ahLst/>
              <a:cxnLst/>
              <a:rect l="l" t="t" r="r" b="b"/>
              <a:pathLst>
                <a:path w="6194" h="3433" extrusionOk="0">
                  <a:moveTo>
                    <a:pt x="1004" y="1"/>
                  </a:moveTo>
                  <a:cubicBezTo>
                    <a:pt x="502" y="285"/>
                    <a:pt x="0" y="871"/>
                    <a:pt x="318" y="1189"/>
                  </a:cubicBezTo>
                  <a:cubicBezTo>
                    <a:pt x="1507" y="2361"/>
                    <a:pt x="5942" y="3432"/>
                    <a:pt x="5942" y="3432"/>
                  </a:cubicBezTo>
                  <a:lnTo>
                    <a:pt x="6193" y="3281"/>
                  </a:lnTo>
                  <a:cubicBezTo>
                    <a:pt x="4871" y="2779"/>
                    <a:pt x="1791" y="1557"/>
                    <a:pt x="988" y="570"/>
                  </a:cubicBezTo>
                  <a:cubicBezTo>
                    <a:pt x="854" y="419"/>
                    <a:pt x="871" y="202"/>
                    <a:pt x="1004"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39;p50">
              <a:extLst>
                <a:ext uri="{FF2B5EF4-FFF2-40B4-BE49-F238E27FC236}">
                  <a16:creationId xmlns:a16="http://schemas.microsoft.com/office/drawing/2014/main" id="{16C60EBB-D197-40E2-4DFB-383D27DAD802}"/>
                </a:ext>
              </a:extLst>
            </p:cNvPr>
            <p:cNvSpPr/>
            <p:nvPr/>
          </p:nvSpPr>
          <p:spPr>
            <a:xfrm>
              <a:off x="2161395" y="1552581"/>
              <a:ext cx="31824" cy="47006"/>
            </a:xfrm>
            <a:custGeom>
              <a:avLst/>
              <a:gdLst/>
              <a:ahLst/>
              <a:cxnLst/>
              <a:rect l="l" t="t" r="r" b="b"/>
              <a:pathLst>
                <a:path w="436" h="644" extrusionOk="0">
                  <a:moveTo>
                    <a:pt x="268" y="0"/>
                  </a:moveTo>
                  <a:cubicBezTo>
                    <a:pt x="173" y="0"/>
                    <a:pt x="81" y="128"/>
                    <a:pt x="34" y="286"/>
                  </a:cubicBezTo>
                  <a:cubicBezTo>
                    <a:pt x="0" y="470"/>
                    <a:pt x="34" y="621"/>
                    <a:pt x="134" y="638"/>
                  </a:cubicBezTo>
                  <a:cubicBezTo>
                    <a:pt x="148" y="642"/>
                    <a:pt x="161" y="644"/>
                    <a:pt x="174" y="644"/>
                  </a:cubicBezTo>
                  <a:cubicBezTo>
                    <a:pt x="274" y="644"/>
                    <a:pt x="356" y="533"/>
                    <a:pt x="385" y="370"/>
                  </a:cubicBezTo>
                  <a:cubicBezTo>
                    <a:pt x="436" y="203"/>
                    <a:pt x="385" y="35"/>
                    <a:pt x="285" y="2"/>
                  </a:cubicBezTo>
                  <a:cubicBezTo>
                    <a:pt x="279" y="1"/>
                    <a:pt x="274" y="0"/>
                    <a:pt x="268" y="0"/>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40;p50">
              <a:extLst>
                <a:ext uri="{FF2B5EF4-FFF2-40B4-BE49-F238E27FC236}">
                  <a16:creationId xmlns:a16="http://schemas.microsoft.com/office/drawing/2014/main" id="{67E479E1-A5EE-9BDE-63E5-69687C880984}"/>
                </a:ext>
              </a:extLst>
            </p:cNvPr>
            <p:cNvSpPr/>
            <p:nvPr/>
          </p:nvSpPr>
          <p:spPr>
            <a:xfrm>
              <a:off x="2249349" y="1573092"/>
              <a:ext cx="29415" cy="47225"/>
            </a:xfrm>
            <a:custGeom>
              <a:avLst/>
              <a:gdLst/>
              <a:ahLst/>
              <a:cxnLst/>
              <a:rect l="l" t="t" r="r" b="b"/>
              <a:pathLst>
                <a:path w="403" h="647" extrusionOk="0">
                  <a:moveTo>
                    <a:pt x="242" y="0"/>
                  </a:moveTo>
                  <a:cubicBezTo>
                    <a:pt x="165" y="0"/>
                    <a:pt x="81" y="125"/>
                    <a:pt x="51" y="290"/>
                  </a:cubicBezTo>
                  <a:cubicBezTo>
                    <a:pt x="1" y="474"/>
                    <a:pt x="51" y="625"/>
                    <a:pt x="118" y="641"/>
                  </a:cubicBezTo>
                  <a:cubicBezTo>
                    <a:pt x="127" y="645"/>
                    <a:pt x="137" y="646"/>
                    <a:pt x="146" y="646"/>
                  </a:cubicBezTo>
                  <a:cubicBezTo>
                    <a:pt x="237" y="646"/>
                    <a:pt x="322" y="508"/>
                    <a:pt x="352" y="357"/>
                  </a:cubicBezTo>
                  <a:cubicBezTo>
                    <a:pt x="402" y="173"/>
                    <a:pt x="352" y="22"/>
                    <a:pt x="268" y="5"/>
                  </a:cubicBezTo>
                  <a:cubicBezTo>
                    <a:pt x="260" y="2"/>
                    <a:pt x="251" y="0"/>
                    <a:pt x="242" y="0"/>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41;p50">
              <a:extLst>
                <a:ext uri="{FF2B5EF4-FFF2-40B4-BE49-F238E27FC236}">
                  <a16:creationId xmlns:a16="http://schemas.microsoft.com/office/drawing/2014/main" id="{009B4311-E6AF-6AF2-B55A-8F98FFAE670F}"/>
                </a:ext>
              </a:extLst>
            </p:cNvPr>
            <p:cNvSpPr/>
            <p:nvPr/>
          </p:nvSpPr>
          <p:spPr>
            <a:xfrm>
              <a:off x="2156505" y="1516013"/>
              <a:ext cx="63574" cy="28174"/>
            </a:xfrm>
            <a:custGeom>
              <a:avLst/>
              <a:gdLst/>
              <a:ahLst/>
              <a:cxnLst/>
              <a:rect l="l" t="t" r="r" b="b"/>
              <a:pathLst>
                <a:path w="871" h="386" extrusionOk="0">
                  <a:moveTo>
                    <a:pt x="168" y="1"/>
                  </a:moveTo>
                  <a:cubicBezTo>
                    <a:pt x="84" y="1"/>
                    <a:pt x="17" y="51"/>
                    <a:pt x="17" y="118"/>
                  </a:cubicBezTo>
                  <a:lnTo>
                    <a:pt x="0" y="235"/>
                  </a:lnTo>
                  <a:cubicBezTo>
                    <a:pt x="0" y="302"/>
                    <a:pt x="34" y="369"/>
                    <a:pt x="118" y="369"/>
                  </a:cubicBezTo>
                  <a:lnTo>
                    <a:pt x="703" y="386"/>
                  </a:lnTo>
                  <a:cubicBezTo>
                    <a:pt x="770" y="386"/>
                    <a:pt x="837" y="335"/>
                    <a:pt x="854" y="285"/>
                  </a:cubicBezTo>
                  <a:lnTo>
                    <a:pt x="871" y="151"/>
                  </a:lnTo>
                  <a:cubicBezTo>
                    <a:pt x="854" y="118"/>
                    <a:pt x="821" y="51"/>
                    <a:pt x="754" y="51"/>
                  </a:cubicBezTo>
                  <a:lnTo>
                    <a:pt x="168" y="1"/>
                  </a:lnTo>
                  <a:close/>
                </a:path>
              </a:pathLst>
            </a:custGeom>
            <a:solidFill>
              <a:srgbClr val="93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42;p50">
              <a:extLst>
                <a:ext uri="{FF2B5EF4-FFF2-40B4-BE49-F238E27FC236}">
                  <a16:creationId xmlns:a16="http://schemas.microsoft.com/office/drawing/2014/main" id="{053E6059-0320-E62D-61C3-76E0E1DD52A8}"/>
                </a:ext>
              </a:extLst>
            </p:cNvPr>
            <p:cNvSpPr/>
            <p:nvPr/>
          </p:nvSpPr>
          <p:spPr>
            <a:xfrm>
              <a:off x="2257889" y="1537545"/>
              <a:ext cx="45327" cy="38904"/>
            </a:xfrm>
            <a:custGeom>
              <a:avLst/>
              <a:gdLst/>
              <a:ahLst/>
              <a:cxnLst/>
              <a:rect l="l" t="t" r="r" b="b"/>
              <a:pathLst>
                <a:path w="621" h="533" extrusionOk="0">
                  <a:moveTo>
                    <a:pt x="186" y="0"/>
                  </a:moveTo>
                  <a:cubicBezTo>
                    <a:pt x="151" y="0"/>
                    <a:pt x="109" y="16"/>
                    <a:pt x="84" y="40"/>
                  </a:cubicBezTo>
                  <a:lnTo>
                    <a:pt x="34" y="158"/>
                  </a:lnTo>
                  <a:cubicBezTo>
                    <a:pt x="1" y="208"/>
                    <a:pt x="1" y="275"/>
                    <a:pt x="51" y="292"/>
                  </a:cubicBezTo>
                  <a:lnTo>
                    <a:pt x="386" y="526"/>
                  </a:lnTo>
                  <a:cubicBezTo>
                    <a:pt x="395" y="530"/>
                    <a:pt x="406" y="532"/>
                    <a:pt x="419" y="532"/>
                  </a:cubicBezTo>
                  <a:cubicBezTo>
                    <a:pt x="453" y="532"/>
                    <a:pt x="495" y="517"/>
                    <a:pt x="520" y="492"/>
                  </a:cubicBezTo>
                  <a:lnTo>
                    <a:pt x="570" y="375"/>
                  </a:lnTo>
                  <a:cubicBezTo>
                    <a:pt x="620" y="342"/>
                    <a:pt x="603" y="275"/>
                    <a:pt x="553" y="241"/>
                  </a:cubicBezTo>
                  <a:lnTo>
                    <a:pt x="218" y="7"/>
                  </a:lnTo>
                  <a:cubicBezTo>
                    <a:pt x="209" y="2"/>
                    <a:pt x="198" y="0"/>
                    <a:pt x="186" y="0"/>
                  </a:cubicBezTo>
                  <a:close/>
                </a:path>
              </a:pathLst>
            </a:custGeom>
            <a:solidFill>
              <a:srgbClr val="93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43;p50">
              <a:extLst>
                <a:ext uri="{FF2B5EF4-FFF2-40B4-BE49-F238E27FC236}">
                  <a16:creationId xmlns:a16="http://schemas.microsoft.com/office/drawing/2014/main" id="{3A025A23-D5CC-1ACF-8352-64ED29C893F5}"/>
                </a:ext>
              </a:extLst>
            </p:cNvPr>
            <p:cNvSpPr/>
            <p:nvPr/>
          </p:nvSpPr>
          <p:spPr>
            <a:xfrm>
              <a:off x="2210226" y="1593018"/>
              <a:ext cx="34305" cy="45546"/>
            </a:xfrm>
            <a:custGeom>
              <a:avLst/>
              <a:gdLst/>
              <a:ahLst/>
              <a:cxnLst/>
              <a:rect l="l" t="t" r="r" b="b"/>
              <a:pathLst>
                <a:path w="470" h="624" extrusionOk="0">
                  <a:moveTo>
                    <a:pt x="219" y="0"/>
                  </a:moveTo>
                  <a:lnTo>
                    <a:pt x="219" y="0"/>
                  </a:lnTo>
                  <a:cubicBezTo>
                    <a:pt x="219" y="0"/>
                    <a:pt x="202" y="17"/>
                    <a:pt x="185" y="67"/>
                  </a:cubicBezTo>
                  <a:cubicBezTo>
                    <a:pt x="258" y="242"/>
                    <a:pt x="318" y="558"/>
                    <a:pt x="110" y="558"/>
                  </a:cubicBezTo>
                  <a:cubicBezTo>
                    <a:pt x="80" y="558"/>
                    <a:pt x="44" y="551"/>
                    <a:pt x="1" y="536"/>
                  </a:cubicBezTo>
                  <a:lnTo>
                    <a:pt x="1" y="569"/>
                  </a:lnTo>
                  <a:cubicBezTo>
                    <a:pt x="81" y="607"/>
                    <a:pt x="144" y="623"/>
                    <a:pt x="193" y="623"/>
                  </a:cubicBezTo>
                  <a:cubicBezTo>
                    <a:pt x="470" y="623"/>
                    <a:pt x="290" y="100"/>
                    <a:pt x="219"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4;p50">
              <a:extLst>
                <a:ext uri="{FF2B5EF4-FFF2-40B4-BE49-F238E27FC236}">
                  <a16:creationId xmlns:a16="http://schemas.microsoft.com/office/drawing/2014/main" id="{3DCA26DC-818B-472F-98EB-6E6DC9307F1A}"/>
                </a:ext>
              </a:extLst>
            </p:cNvPr>
            <p:cNvSpPr/>
            <p:nvPr/>
          </p:nvSpPr>
          <p:spPr>
            <a:xfrm>
              <a:off x="2158913" y="1652870"/>
              <a:ext cx="64888" cy="49925"/>
            </a:xfrm>
            <a:custGeom>
              <a:avLst/>
              <a:gdLst/>
              <a:ahLst/>
              <a:cxnLst/>
              <a:rect l="l" t="t" r="r" b="b"/>
              <a:pathLst>
                <a:path w="889" h="684" extrusionOk="0">
                  <a:moveTo>
                    <a:pt x="68" y="0"/>
                  </a:moveTo>
                  <a:lnTo>
                    <a:pt x="68" y="0"/>
                  </a:lnTo>
                  <a:cubicBezTo>
                    <a:pt x="1" y="218"/>
                    <a:pt x="85" y="503"/>
                    <a:pt x="285" y="620"/>
                  </a:cubicBezTo>
                  <a:cubicBezTo>
                    <a:pt x="350" y="662"/>
                    <a:pt x="421" y="683"/>
                    <a:pt x="491" y="683"/>
                  </a:cubicBezTo>
                  <a:cubicBezTo>
                    <a:pt x="642" y="683"/>
                    <a:pt x="792" y="590"/>
                    <a:pt x="871" y="419"/>
                  </a:cubicBezTo>
                  <a:cubicBezTo>
                    <a:pt x="871" y="385"/>
                    <a:pt x="888" y="369"/>
                    <a:pt x="888" y="352"/>
                  </a:cubicBezTo>
                  <a:lnTo>
                    <a:pt x="68" y="0"/>
                  </a:lnTo>
                  <a:close/>
                </a:path>
              </a:pathLst>
            </a:custGeom>
            <a:solidFill>
              <a:srgbClr val="49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45;p50">
              <a:extLst>
                <a:ext uri="{FF2B5EF4-FFF2-40B4-BE49-F238E27FC236}">
                  <a16:creationId xmlns:a16="http://schemas.microsoft.com/office/drawing/2014/main" id="{6CC2523E-BE53-6A84-EFCC-3184BD95B08E}"/>
                </a:ext>
              </a:extLst>
            </p:cNvPr>
            <p:cNvSpPr/>
            <p:nvPr/>
          </p:nvSpPr>
          <p:spPr>
            <a:xfrm>
              <a:off x="2162636" y="1656520"/>
              <a:ext cx="55034" cy="41896"/>
            </a:xfrm>
            <a:custGeom>
              <a:avLst/>
              <a:gdLst/>
              <a:ahLst/>
              <a:cxnLst/>
              <a:rect l="l" t="t" r="r" b="b"/>
              <a:pathLst>
                <a:path w="754" h="574" extrusionOk="0">
                  <a:moveTo>
                    <a:pt x="34" y="1"/>
                  </a:moveTo>
                  <a:lnTo>
                    <a:pt x="34" y="1"/>
                  </a:lnTo>
                  <a:cubicBezTo>
                    <a:pt x="0" y="185"/>
                    <a:pt x="67" y="402"/>
                    <a:pt x="234" y="503"/>
                  </a:cubicBezTo>
                  <a:cubicBezTo>
                    <a:pt x="301" y="551"/>
                    <a:pt x="374" y="573"/>
                    <a:pt x="444" y="573"/>
                  </a:cubicBezTo>
                  <a:cubicBezTo>
                    <a:pt x="568" y="573"/>
                    <a:pt x="683" y="503"/>
                    <a:pt x="737" y="386"/>
                  </a:cubicBezTo>
                  <a:cubicBezTo>
                    <a:pt x="753" y="369"/>
                    <a:pt x="753" y="335"/>
                    <a:pt x="753" y="319"/>
                  </a:cubicBezTo>
                  <a:lnTo>
                    <a:pt x="34" y="1"/>
                  </a:lnTo>
                  <a:close/>
                </a:path>
              </a:pathLst>
            </a:custGeom>
            <a:solidFill>
              <a:srgbClr val="F9E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46;p50">
              <a:extLst>
                <a:ext uri="{FF2B5EF4-FFF2-40B4-BE49-F238E27FC236}">
                  <a16:creationId xmlns:a16="http://schemas.microsoft.com/office/drawing/2014/main" id="{546FBC2C-97AF-51D4-DB7B-FDDDDB075ED2}"/>
                </a:ext>
              </a:extLst>
            </p:cNvPr>
            <p:cNvSpPr/>
            <p:nvPr/>
          </p:nvSpPr>
          <p:spPr>
            <a:xfrm>
              <a:off x="2100302" y="2118332"/>
              <a:ext cx="24525" cy="42845"/>
            </a:xfrm>
            <a:custGeom>
              <a:avLst/>
              <a:gdLst/>
              <a:ahLst/>
              <a:cxnLst/>
              <a:rect l="l" t="t" r="r" b="b"/>
              <a:pathLst>
                <a:path w="336" h="587" extrusionOk="0">
                  <a:moveTo>
                    <a:pt x="168" y="1"/>
                  </a:moveTo>
                  <a:cubicBezTo>
                    <a:pt x="51" y="1"/>
                    <a:pt x="0" y="118"/>
                    <a:pt x="0" y="285"/>
                  </a:cubicBezTo>
                  <a:cubicBezTo>
                    <a:pt x="0" y="453"/>
                    <a:pt x="67" y="587"/>
                    <a:pt x="168" y="587"/>
                  </a:cubicBezTo>
                  <a:cubicBezTo>
                    <a:pt x="252" y="587"/>
                    <a:pt x="335" y="453"/>
                    <a:pt x="335" y="285"/>
                  </a:cubicBezTo>
                  <a:cubicBezTo>
                    <a:pt x="335" y="118"/>
                    <a:pt x="25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47;p50">
              <a:extLst>
                <a:ext uri="{FF2B5EF4-FFF2-40B4-BE49-F238E27FC236}">
                  <a16:creationId xmlns:a16="http://schemas.microsoft.com/office/drawing/2014/main" id="{F3B94CC5-9E12-A92E-E823-8E8A460EEA0A}"/>
                </a:ext>
              </a:extLst>
            </p:cNvPr>
            <p:cNvSpPr/>
            <p:nvPr/>
          </p:nvSpPr>
          <p:spPr>
            <a:xfrm>
              <a:off x="2101543" y="2029137"/>
              <a:ext cx="24452" cy="42845"/>
            </a:xfrm>
            <a:custGeom>
              <a:avLst/>
              <a:gdLst/>
              <a:ahLst/>
              <a:cxnLst/>
              <a:rect l="l" t="t" r="r" b="b"/>
              <a:pathLst>
                <a:path w="335" h="587" extrusionOk="0">
                  <a:moveTo>
                    <a:pt x="168" y="1"/>
                  </a:moveTo>
                  <a:cubicBezTo>
                    <a:pt x="84" y="1"/>
                    <a:pt x="0" y="135"/>
                    <a:pt x="0" y="302"/>
                  </a:cubicBezTo>
                  <a:cubicBezTo>
                    <a:pt x="0" y="470"/>
                    <a:pt x="84" y="587"/>
                    <a:pt x="168" y="587"/>
                  </a:cubicBezTo>
                  <a:cubicBezTo>
                    <a:pt x="251" y="587"/>
                    <a:pt x="335" y="436"/>
                    <a:pt x="335" y="302"/>
                  </a:cubicBezTo>
                  <a:cubicBezTo>
                    <a:pt x="335" y="135"/>
                    <a:pt x="251"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848;p50">
              <a:extLst>
                <a:ext uri="{FF2B5EF4-FFF2-40B4-BE49-F238E27FC236}">
                  <a16:creationId xmlns:a16="http://schemas.microsoft.com/office/drawing/2014/main" id="{AB28F2AA-0E17-27EE-43E9-E841FA7AE597}"/>
                </a:ext>
              </a:extLst>
            </p:cNvPr>
            <p:cNvSpPr/>
            <p:nvPr/>
          </p:nvSpPr>
          <p:spPr>
            <a:xfrm>
              <a:off x="2102711" y="1939943"/>
              <a:ext cx="24525" cy="42845"/>
            </a:xfrm>
            <a:custGeom>
              <a:avLst/>
              <a:gdLst/>
              <a:ahLst/>
              <a:cxnLst/>
              <a:rect l="l" t="t" r="r" b="b"/>
              <a:pathLst>
                <a:path w="336" h="587" extrusionOk="0">
                  <a:moveTo>
                    <a:pt x="168" y="1"/>
                  </a:moveTo>
                  <a:cubicBezTo>
                    <a:pt x="68" y="1"/>
                    <a:pt x="1" y="118"/>
                    <a:pt x="1" y="285"/>
                  </a:cubicBezTo>
                  <a:cubicBezTo>
                    <a:pt x="1" y="453"/>
                    <a:pt x="85" y="587"/>
                    <a:pt x="168" y="587"/>
                  </a:cubicBezTo>
                  <a:cubicBezTo>
                    <a:pt x="252" y="587"/>
                    <a:pt x="336" y="453"/>
                    <a:pt x="336" y="285"/>
                  </a:cubicBezTo>
                  <a:cubicBezTo>
                    <a:pt x="336" y="118"/>
                    <a:pt x="25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49;p50">
              <a:extLst>
                <a:ext uri="{FF2B5EF4-FFF2-40B4-BE49-F238E27FC236}">
                  <a16:creationId xmlns:a16="http://schemas.microsoft.com/office/drawing/2014/main" id="{F1F87CD9-43A9-B525-E689-DEDB6D11BEEA}"/>
                </a:ext>
              </a:extLst>
            </p:cNvPr>
            <p:cNvSpPr/>
            <p:nvPr/>
          </p:nvSpPr>
          <p:spPr>
            <a:xfrm>
              <a:off x="2768604" y="2662769"/>
              <a:ext cx="30583" cy="41312"/>
            </a:xfrm>
            <a:custGeom>
              <a:avLst/>
              <a:gdLst/>
              <a:ahLst/>
              <a:cxnLst/>
              <a:rect l="l" t="t" r="r" b="b"/>
              <a:pathLst>
                <a:path w="419" h="566" extrusionOk="0">
                  <a:moveTo>
                    <a:pt x="95" y="1"/>
                  </a:moveTo>
                  <a:cubicBezTo>
                    <a:pt x="85" y="1"/>
                    <a:pt x="76" y="3"/>
                    <a:pt x="67" y="7"/>
                  </a:cubicBezTo>
                  <a:cubicBezTo>
                    <a:pt x="0" y="57"/>
                    <a:pt x="17" y="191"/>
                    <a:pt x="101" y="342"/>
                  </a:cubicBezTo>
                  <a:cubicBezTo>
                    <a:pt x="174" y="473"/>
                    <a:pt x="272" y="566"/>
                    <a:pt x="329" y="566"/>
                  </a:cubicBezTo>
                  <a:cubicBezTo>
                    <a:pt x="338" y="566"/>
                    <a:pt x="345" y="564"/>
                    <a:pt x="352" y="560"/>
                  </a:cubicBezTo>
                  <a:cubicBezTo>
                    <a:pt x="419" y="509"/>
                    <a:pt x="402" y="359"/>
                    <a:pt x="318" y="225"/>
                  </a:cubicBezTo>
                  <a:cubicBezTo>
                    <a:pt x="246" y="94"/>
                    <a:pt x="160" y="1"/>
                    <a:pt x="95"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850;p50">
              <a:extLst>
                <a:ext uri="{FF2B5EF4-FFF2-40B4-BE49-F238E27FC236}">
                  <a16:creationId xmlns:a16="http://schemas.microsoft.com/office/drawing/2014/main" id="{4505BAC6-5AC4-C319-54E3-B4B7C212DB10}"/>
                </a:ext>
              </a:extLst>
            </p:cNvPr>
            <p:cNvSpPr/>
            <p:nvPr/>
          </p:nvSpPr>
          <p:spPr>
            <a:xfrm>
              <a:off x="2757583" y="2651018"/>
              <a:ext cx="46495" cy="18393"/>
            </a:xfrm>
            <a:custGeom>
              <a:avLst/>
              <a:gdLst/>
              <a:ahLst/>
              <a:cxnLst/>
              <a:rect l="l" t="t" r="r" b="b"/>
              <a:pathLst>
                <a:path w="637" h="252" extrusionOk="0">
                  <a:moveTo>
                    <a:pt x="319" y="1"/>
                  </a:moveTo>
                  <a:cubicBezTo>
                    <a:pt x="151" y="1"/>
                    <a:pt x="1" y="51"/>
                    <a:pt x="1" y="101"/>
                  </a:cubicBezTo>
                  <a:cubicBezTo>
                    <a:pt x="1" y="185"/>
                    <a:pt x="135" y="252"/>
                    <a:pt x="319" y="252"/>
                  </a:cubicBezTo>
                  <a:cubicBezTo>
                    <a:pt x="486" y="252"/>
                    <a:pt x="637" y="218"/>
                    <a:pt x="637" y="151"/>
                  </a:cubicBezTo>
                  <a:cubicBezTo>
                    <a:pt x="637" y="84"/>
                    <a:pt x="503" y="18"/>
                    <a:pt x="319"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851;p50">
              <a:extLst>
                <a:ext uri="{FF2B5EF4-FFF2-40B4-BE49-F238E27FC236}">
                  <a16:creationId xmlns:a16="http://schemas.microsoft.com/office/drawing/2014/main" id="{D99B8C1F-E21C-8B0C-EA21-B64E75D1AB67}"/>
                </a:ext>
              </a:extLst>
            </p:cNvPr>
            <p:cNvSpPr/>
            <p:nvPr/>
          </p:nvSpPr>
          <p:spPr>
            <a:xfrm>
              <a:off x="2794224" y="2667952"/>
              <a:ext cx="28174" cy="35035"/>
            </a:xfrm>
            <a:custGeom>
              <a:avLst/>
              <a:gdLst/>
              <a:ahLst/>
              <a:cxnLst/>
              <a:rect l="l" t="t" r="r" b="b"/>
              <a:pathLst>
                <a:path w="386" h="480" extrusionOk="0">
                  <a:moveTo>
                    <a:pt x="89" y="1"/>
                  </a:moveTo>
                  <a:cubicBezTo>
                    <a:pt x="82" y="1"/>
                    <a:pt x="75" y="1"/>
                    <a:pt x="68" y="3"/>
                  </a:cubicBezTo>
                  <a:cubicBezTo>
                    <a:pt x="1" y="20"/>
                    <a:pt x="1" y="170"/>
                    <a:pt x="85" y="288"/>
                  </a:cubicBezTo>
                  <a:cubicBezTo>
                    <a:pt x="142" y="402"/>
                    <a:pt x="223" y="479"/>
                    <a:pt x="287" y="479"/>
                  </a:cubicBezTo>
                  <a:cubicBezTo>
                    <a:pt x="298" y="479"/>
                    <a:pt x="309" y="477"/>
                    <a:pt x="319" y="472"/>
                  </a:cubicBezTo>
                  <a:cubicBezTo>
                    <a:pt x="386" y="438"/>
                    <a:pt x="369" y="321"/>
                    <a:pt x="302" y="187"/>
                  </a:cubicBezTo>
                  <a:cubicBezTo>
                    <a:pt x="242" y="67"/>
                    <a:pt x="155" y="1"/>
                    <a:pt x="89"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852;p50">
              <a:extLst>
                <a:ext uri="{FF2B5EF4-FFF2-40B4-BE49-F238E27FC236}">
                  <a16:creationId xmlns:a16="http://schemas.microsoft.com/office/drawing/2014/main" id="{B7A2F028-C212-DA0A-F1DB-C23470D8FD13}"/>
                </a:ext>
              </a:extLst>
            </p:cNvPr>
            <p:cNvSpPr/>
            <p:nvPr/>
          </p:nvSpPr>
          <p:spPr>
            <a:xfrm>
              <a:off x="2823566" y="2669193"/>
              <a:ext cx="28174" cy="35838"/>
            </a:xfrm>
            <a:custGeom>
              <a:avLst/>
              <a:gdLst/>
              <a:ahLst/>
              <a:cxnLst/>
              <a:rect l="l" t="t" r="r" b="b"/>
              <a:pathLst>
                <a:path w="386" h="491" extrusionOk="0">
                  <a:moveTo>
                    <a:pt x="86" y="1"/>
                  </a:moveTo>
                  <a:cubicBezTo>
                    <a:pt x="79" y="1"/>
                    <a:pt x="73" y="1"/>
                    <a:pt x="68" y="3"/>
                  </a:cubicBezTo>
                  <a:cubicBezTo>
                    <a:pt x="1" y="53"/>
                    <a:pt x="1" y="170"/>
                    <a:pt x="84" y="304"/>
                  </a:cubicBezTo>
                  <a:cubicBezTo>
                    <a:pt x="146" y="411"/>
                    <a:pt x="235" y="490"/>
                    <a:pt x="301" y="490"/>
                  </a:cubicBezTo>
                  <a:cubicBezTo>
                    <a:pt x="307" y="490"/>
                    <a:pt x="313" y="490"/>
                    <a:pt x="319" y="488"/>
                  </a:cubicBezTo>
                  <a:cubicBezTo>
                    <a:pt x="386" y="455"/>
                    <a:pt x="352" y="338"/>
                    <a:pt x="302" y="187"/>
                  </a:cubicBezTo>
                  <a:cubicBezTo>
                    <a:pt x="241" y="80"/>
                    <a:pt x="152" y="1"/>
                    <a:pt x="8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853;p50">
              <a:extLst>
                <a:ext uri="{FF2B5EF4-FFF2-40B4-BE49-F238E27FC236}">
                  <a16:creationId xmlns:a16="http://schemas.microsoft.com/office/drawing/2014/main" id="{44C18670-09AB-4999-3B93-A17C4EB0474E}"/>
                </a:ext>
              </a:extLst>
            </p:cNvPr>
            <p:cNvSpPr/>
            <p:nvPr/>
          </p:nvSpPr>
          <p:spPr>
            <a:xfrm>
              <a:off x="2741744" y="2618099"/>
              <a:ext cx="62333" cy="44743"/>
            </a:xfrm>
            <a:custGeom>
              <a:avLst/>
              <a:gdLst/>
              <a:ahLst/>
              <a:cxnLst/>
              <a:rect l="l" t="t" r="r" b="b"/>
              <a:pathLst>
                <a:path w="854" h="613" extrusionOk="0">
                  <a:moveTo>
                    <a:pt x="87" y="0"/>
                  </a:moveTo>
                  <a:cubicBezTo>
                    <a:pt x="63" y="0"/>
                    <a:pt x="45" y="6"/>
                    <a:pt x="34" y="17"/>
                  </a:cubicBezTo>
                  <a:cubicBezTo>
                    <a:pt x="0" y="84"/>
                    <a:pt x="134" y="251"/>
                    <a:pt x="352" y="418"/>
                  </a:cubicBezTo>
                  <a:cubicBezTo>
                    <a:pt x="514" y="553"/>
                    <a:pt x="687" y="612"/>
                    <a:pt x="765" y="612"/>
                  </a:cubicBezTo>
                  <a:cubicBezTo>
                    <a:pt x="784" y="612"/>
                    <a:pt x="797" y="609"/>
                    <a:pt x="804" y="602"/>
                  </a:cubicBezTo>
                  <a:cubicBezTo>
                    <a:pt x="854" y="535"/>
                    <a:pt x="720" y="368"/>
                    <a:pt x="502" y="201"/>
                  </a:cubicBezTo>
                  <a:cubicBezTo>
                    <a:pt x="332" y="70"/>
                    <a:pt x="172" y="0"/>
                    <a:pt x="87"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854;p50">
              <a:extLst>
                <a:ext uri="{FF2B5EF4-FFF2-40B4-BE49-F238E27FC236}">
                  <a16:creationId xmlns:a16="http://schemas.microsoft.com/office/drawing/2014/main" id="{2186973F-3693-FE7A-EABD-63C34ECB7F53}"/>
                </a:ext>
              </a:extLst>
            </p:cNvPr>
            <p:cNvSpPr/>
            <p:nvPr/>
          </p:nvSpPr>
          <p:spPr>
            <a:xfrm>
              <a:off x="1293974" y="2381025"/>
              <a:ext cx="34232" cy="48246"/>
            </a:xfrm>
            <a:custGeom>
              <a:avLst/>
              <a:gdLst/>
              <a:ahLst/>
              <a:cxnLst/>
              <a:rect l="l" t="t" r="r" b="b"/>
              <a:pathLst>
                <a:path w="469" h="661" extrusionOk="0">
                  <a:moveTo>
                    <a:pt x="50" y="1"/>
                  </a:moveTo>
                  <a:lnTo>
                    <a:pt x="0" y="653"/>
                  </a:lnTo>
                  <a:cubicBezTo>
                    <a:pt x="0" y="653"/>
                    <a:pt x="42" y="660"/>
                    <a:pt x="100" y="660"/>
                  </a:cubicBezTo>
                  <a:cubicBezTo>
                    <a:pt x="195" y="660"/>
                    <a:pt x="333" y="641"/>
                    <a:pt x="385" y="536"/>
                  </a:cubicBezTo>
                  <a:cubicBezTo>
                    <a:pt x="469" y="369"/>
                    <a:pt x="218" y="201"/>
                    <a:pt x="50"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855;p50">
              <a:extLst>
                <a:ext uri="{FF2B5EF4-FFF2-40B4-BE49-F238E27FC236}">
                  <a16:creationId xmlns:a16="http://schemas.microsoft.com/office/drawing/2014/main" id="{1BEBB62A-6141-14BE-5303-94D091C8CBEE}"/>
                </a:ext>
              </a:extLst>
            </p:cNvPr>
            <p:cNvSpPr/>
            <p:nvPr/>
          </p:nvSpPr>
          <p:spPr>
            <a:xfrm>
              <a:off x="1783887" y="3979156"/>
              <a:ext cx="108755" cy="45181"/>
            </a:xfrm>
            <a:custGeom>
              <a:avLst/>
              <a:gdLst/>
              <a:ahLst/>
              <a:cxnLst/>
              <a:rect l="l" t="t" r="r" b="b"/>
              <a:pathLst>
                <a:path w="1490" h="619" extrusionOk="0">
                  <a:moveTo>
                    <a:pt x="913" y="0"/>
                  </a:moveTo>
                  <a:cubicBezTo>
                    <a:pt x="507" y="0"/>
                    <a:pt x="0" y="619"/>
                    <a:pt x="0" y="619"/>
                  </a:cubicBezTo>
                  <a:lnTo>
                    <a:pt x="1490" y="619"/>
                  </a:lnTo>
                  <a:cubicBezTo>
                    <a:pt x="1490" y="619"/>
                    <a:pt x="1423" y="133"/>
                    <a:pt x="1021" y="16"/>
                  </a:cubicBezTo>
                  <a:cubicBezTo>
                    <a:pt x="986" y="5"/>
                    <a:pt x="950" y="0"/>
                    <a:pt x="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856;p50">
              <a:extLst>
                <a:ext uri="{FF2B5EF4-FFF2-40B4-BE49-F238E27FC236}">
                  <a16:creationId xmlns:a16="http://schemas.microsoft.com/office/drawing/2014/main" id="{E18D1D86-24D9-0A66-4A63-62643431D4CE}"/>
                </a:ext>
              </a:extLst>
            </p:cNvPr>
            <p:cNvSpPr/>
            <p:nvPr/>
          </p:nvSpPr>
          <p:spPr>
            <a:xfrm>
              <a:off x="1259741" y="2367595"/>
              <a:ext cx="62333" cy="81603"/>
            </a:xfrm>
            <a:custGeom>
              <a:avLst/>
              <a:gdLst/>
              <a:ahLst/>
              <a:cxnLst/>
              <a:rect l="l" t="t" r="r" b="b"/>
              <a:pathLst>
                <a:path w="854" h="1118" extrusionOk="0">
                  <a:moveTo>
                    <a:pt x="352" y="0"/>
                  </a:moveTo>
                  <a:cubicBezTo>
                    <a:pt x="352" y="0"/>
                    <a:pt x="0" y="871"/>
                    <a:pt x="134" y="1005"/>
                  </a:cubicBezTo>
                  <a:cubicBezTo>
                    <a:pt x="172" y="1042"/>
                    <a:pt x="370" y="1118"/>
                    <a:pt x="537" y="1118"/>
                  </a:cubicBezTo>
                  <a:cubicBezTo>
                    <a:pt x="592" y="1118"/>
                    <a:pt x="645" y="1109"/>
                    <a:pt x="687" y="1088"/>
                  </a:cubicBezTo>
                  <a:cubicBezTo>
                    <a:pt x="854" y="1005"/>
                    <a:pt x="636" y="687"/>
                    <a:pt x="569" y="218"/>
                  </a:cubicBezTo>
                  <a:lnTo>
                    <a:pt x="352" y="0"/>
                  </a:ln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222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5AE6DF9B-1628-5620-1D04-487ED7840E9C}"/>
              </a:ext>
            </a:extLst>
          </p:cNvPr>
          <p:cNvGrpSpPr>
            <a:grpSpLocks noGrp="1" noUngrp="1" noRot="1" noMove="1" noResize="1"/>
          </p:cNvGrpSpPr>
          <p:nvPr/>
        </p:nvGrpSpPr>
        <p:grpSpPr>
          <a:xfrm>
            <a:off x="8201539" y="4132217"/>
            <a:ext cx="535130" cy="592547"/>
            <a:chOff x="8201539" y="4132217"/>
            <a:chExt cx="535130" cy="592547"/>
          </a:xfrm>
        </p:grpSpPr>
        <p:sp>
          <p:nvSpPr>
            <p:cNvPr id="178" name="Rectangle 177">
              <a:extLst>
                <a:ext uri="{FF2B5EF4-FFF2-40B4-BE49-F238E27FC236}">
                  <a16:creationId xmlns:a16="http://schemas.microsoft.com/office/drawing/2014/main" id="{AC5BACA9-96C4-C411-DC6A-524D01890F73}"/>
                </a:ext>
              </a:extLst>
            </p:cNvPr>
            <p:cNvSpPr>
              <a:spLocks noGrp="1" noRot="1" noMove="1" noResize="1" noEditPoints="1" noAdjustHandles="1" noChangeArrowheads="1" noChangeShapeType="1"/>
            </p:cNvSpPr>
            <p:nvPr/>
          </p:nvSpPr>
          <p:spPr>
            <a:xfrm>
              <a:off x="8349618" y="4460966"/>
              <a:ext cx="294328" cy="263798"/>
            </a:xfrm>
            <a:prstGeom prst="rect">
              <a:avLst/>
            </a:prstGeom>
            <a:solidFill>
              <a:srgbClr val="FFF9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FB751AF-0C44-5ECF-376C-83C365C11955}"/>
                </a:ext>
              </a:extLst>
            </p:cNvPr>
            <p:cNvSpPr>
              <a:spLocks noGrp="1" noRot="1" noMove="1" noResize="1" noEditPoints="1" noAdjustHandles="1" noChangeArrowheads="1" noChangeShapeType="1"/>
            </p:cNvSpPr>
            <p:nvPr/>
          </p:nvSpPr>
          <p:spPr>
            <a:xfrm>
              <a:off x="8201539" y="4132217"/>
              <a:ext cx="535130" cy="356084"/>
            </a:xfrm>
            <a:prstGeom prst="rect">
              <a:avLst/>
            </a:prstGeom>
            <a:solidFill>
              <a:srgbClr val="FFF9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9C117F0D-2745-D837-A142-D94794496E99}"/>
              </a:ext>
            </a:extLst>
          </p:cNvPr>
          <p:cNvSpPr>
            <a:spLocks noGrp="1"/>
          </p:cNvSpPr>
          <p:nvPr>
            <p:ph type="title"/>
          </p:nvPr>
        </p:nvSpPr>
        <p:spPr>
          <a:xfrm>
            <a:off x="295565" y="502556"/>
            <a:ext cx="4975246" cy="590400"/>
          </a:xfrm>
        </p:spPr>
        <p:txBody>
          <a:bodyPr/>
          <a:lstStyle/>
          <a:p>
            <a:r>
              <a:rPr lang="en-US" dirty="0"/>
              <a:t>Conclusion</a:t>
            </a:r>
          </a:p>
        </p:txBody>
      </p:sp>
      <p:grpSp>
        <p:nvGrpSpPr>
          <p:cNvPr id="28" name="Group 27">
            <a:extLst>
              <a:ext uri="{FF2B5EF4-FFF2-40B4-BE49-F238E27FC236}">
                <a16:creationId xmlns:a16="http://schemas.microsoft.com/office/drawing/2014/main" id="{9CADD44E-F4BE-652D-C78D-DCD45513E06D}"/>
              </a:ext>
            </a:extLst>
          </p:cNvPr>
          <p:cNvGrpSpPr/>
          <p:nvPr/>
        </p:nvGrpSpPr>
        <p:grpSpPr>
          <a:xfrm>
            <a:off x="560263" y="1264920"/>
            <a:ext cx="2145850" cy="3459844"/>
            <a:chOff x="545870" y="1181100"/>
            <a:chExt cx="1790700" cy="3459844"/>
          </a:xfrm>
        </p:grpSpPr>
        <p:sp>
          <p:nvSpPr>
            <p:cNvPr id="22" name="Rectangle: Rounded Corners 21">
              <a:extLst>
                <a:ext uri="{FF2B5EF4-FFF2-40B4-BE49-F238E27FC236}">
                  <a16:creationId xmlns:a16="http://schemas.microsoft.com/office/drawing/2014/main" id="{46EEAF1A-C42B-4731-276D-39215595534C}"/>
                </a:ext>
              </a:extLst>
            </p:cNvPr>
            <p:cNvSpPr/>
            <p:nvPr/>
          </p:nvSpPr>
          <p:spPr>
            <a:xfrm>
              <a:off x="545870" y="1181100"/>
              <a:ext cx="1790700" cy="3459844"/>
            </a:xfrm>
            <a:prstGeom prst="roundRect">
              <a:avLst/>
            </a:prstGeom>
            <a:gradFill>
              <a:gsLst>
                <a:gs pos="0">
                  <a:srgbClr val="988A4B">
                    <a:alpha val="43000"/>
                  </a:srgbClr>
                </a:gs>
                <a:gs pos="100000">
                  <a:srgbClr val="FFF9E8"/>
                </a:gs>
                <a:gs pos="23000">
                  <a:schemeClr val="accent1">
                    <a:lumMod val="20000"/>
                    <a:lumOff val="80000"/>
                  </a:schemeClr>
                </a:gs>
                <a:gs pos="0">
                  <a:srgbClr val="D6AD84"/>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rgbClr val="FFF9E8"/>
                  </a:solidFill>
                  <a:effectLst>
                    <a:outerShdw blurRad="63500" sx="102000" sy="102000" algn="ctr" rotWithShape="0">
                      <a:prstClr val="black">
                        <a:alpha val="40000"/>
                      </a:prstClr>
                    </a:outerShdw>
                  </a:effectLst>
                  <a:latin typeface="Grandstander Black" panose="020B0604020202020204" charset="0"/>
                </a:rPr>
                <a:t>01</a:t>
              </a:r>
            </a:p>
          </p:txBody>
        </p:sp>
        <p:sp>
          <p:nvSpPr>
            <p:cNvPr id="25" name="Rectangle: Rounded Corners 24">
              <a:extLst>
                <a:ext uri="{FF2B5EF4-FFF2-40B4-BE49-F238E27FC236}">
                  <a16:creationId xmlns:a16="http://schemas.microsoft.com/office/drawing/2014/main" id="{57C73101-1B4D-8615-8711-160594D41127}"/>
                </a:ext>
              </a:extLst>
            </p:cNvPr>
            <p:cNvSpPr/>
            <p:nvPr/>
          </p:nvSpPr>
          <p:spPr>
            <a:xfrm>
              <a:off x="545870" y="1683656"/>
              <a:ext cx="1790700" cy="2957288"/>
            </a:xfrm>
            <a:prstGeom prst="roundRect">
              <a:avLst/>
            </a:prstGeom>
            <a:gradFill>
              <a:gsLst>
                <a:gs pos="0">
                  <a:srgbClr val="988A4B"/>
                </a:gs>
                <a:gs pos="56000">
                  <a:srgbClr val="E09078"/>
                </a:gs>
                <a:gs pos="41000">
                  <a:srgbClr val="E3C7AB"/>
                </a:gs>
                <a:gs pos="0">
                  <a:srgbClr val="D6AD84">
                    <a:alpha val="71000"/>
                  </a:srgbClr>
                </a:gs>
                <a:gs pos="0">
                  <a:srgbClr val="D6AD84"/>
                </a:gs>
                <a:gs pos="100000">
                  <a:schemeClr val="accent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r>
                <a:rPr lang="en-US" sz="1200" dirty="0">
                  <a:solidFill>
                    <a:schemeClr val="accent6"/>
                  </a:solidFill>
                  <a:effectLst>
                    <a:outerShdw blurRad="50800" dist="38100" dir="5400000" algn="t" rotWithShape="0">
                      <a:prstClr val="black">
                        <a:alpha val="82000"/>
                      </a:prstClr>
                    </a:outerShdw>
                  </a:effectLst>
                  <a:latin typeface="Epilogue" panose="020B0604020202020204" charset="0"/>
                </a:rPr>
                <a:t>Peak seasons will be those outside of rainy and snowing seasons, such as summer and fall.</a:t>
              </a:r>
            </a:p>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r>
                <a:rPr lang="en-US" sz="1200" dirty="0">
                  <a:solidFill>
                    <a:schemeClr val="accent6"/>
                  </a:solidFill>
                  <a:effectLst>
                    <a:outerShdw blurRad="50800" dist="38100" dir="5400000" algn="t" rotWithShape="0">
                      <a:prstClr val="black">
                        <a:alpha val="82000"/>
                      </a:prstClr>
                    </a:outerShdw>
                  </a:effectLst>
                  <a:latin typeface="Epilogue" panose="020B0604020202020204" charset="0"/>
                </a:rPr>
                <a:t>On a day-to-day basis, your peak hours will be 12pm and 6pm. Operations need to be  functioning at peak performance during these times.</a:t>
              </a:r>
            </a:p>
          </p:txBody>
        </p:sp>
      </p:grpSp>
      <p:grpSp>
        <p:nvGrpSpPr>
          <p:cNvPr id="29" name="Group 28">
            <a:extLst>
              <a:ext uri="{FF2B5EF4-FFF2-40B4-BE49-F238E27FC236}">
                <a16:creationId xmlns:a16="http://schemas.microsoft.com/office/drawing/2014/main" id="{34A11361-D04A-F058-D8A7-98A1867577BD}"/>
              </a:ext>
            </a:extLst>
          </p:cNvPr>
          <p:cNvGrpSpPr/>
          <p:nvPr/>
        </p:nvGrpSpPr>
        <p:grpSpPr>
          <a:xfrm>
            <a:off x="3555401" y="1279946"/>
            <a:ext cx="2145854" cy="3459844"/>
            <a:chOff x="636040" y="1196126"/>
            <a:chExt cx="1790703" cy="3459844"/>
          </a:xfrm>
        </p:grpSpPr>
        <p:sp>
          <p:nvSpPr>
            <p:cNvPr id="30" name="Rectangle: Rounded Corners 29">
              <a:extLst>
                <a:ext uri="{FF2B5EF4-FFF2-40B4-BE49-F238E27FC236}">
                  <a16:creationId xmlns:a16="http://schemas.microsoft.com/office/drawing/2014/main" id="{7AE4389B-FB61-F1CC-BCEB-0A474A30A6D2}"/>
                </a:ext>
              </a:extLst>
            </p:cNvPr>
            <p:cNvSpPr/>
            <p:nvPr/>
          </p:nvSpPr>
          <p:spPr>
            <a:xfrm>
              <a:off x="636040" y="1196126"/>
              <a:ext cx="1790700" cy="3459844"/>
            </a:xfrm>
            <a:prstGeom prst="roundRect">
              <a:avLst/>
            </a:prstGeom>
            <a:gradFill>
              <a:gsLst>
                <a:gs pos="0">
                  <a:srgbClr val="988A4B">
                    <a:alpha val="43000"/>
                  </a:srgbClr>
                </a:gs>
                <a:gs pos="100000">
                  <a:srgbClr val="FFF9E8"/>
                </a:gs>
                <a:gs pos="23000">
                  <a:schemeClr val="accent1">
                    <a:lumMod val="20000"/>
                    <a:lumOff val="80000"/>
                  </a:schemeClr>
                </a:gs>
                <a:gs pos="0">
                  <a:srgbClr val="D6AD84"/>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rgbClr val="FFF9E8"/>
                  </a:solidFill>
                  <a:effectLst>
                    <a:outerShdw blurRad="63500" sx="102000" sy="102000" algn="ctr" rotWithShape="0">
                      <a:prstClr val="black">
                        <a:alpha val="40000"/>
                      </a:prstClr>
                    </a:outerShdw>
                  </a:effectLst>
                  <a:latin typeface="Grandstander Black" panose="020B0604020202020204" charset="0"/>
                </a:rPr>
                <a:t>02</a:t>
              </a:r>
            </a:p>
          </p:txBody>
        </p:sp>
        <p:sp>
          <p:nvSpPr>
            <p:cNvPr id="31" name="Rectangle: Rounded Corners 30">
              <a:extLst>
                <a:ext uri="{FF2B5EF4-FFF2-40B4-BE49-F238E27FC236}">
                  <a16:creationId xmlns:a16="http://schemas.microsoft.com/office/drawing/2014/main" id="{A607CAEF-6FDF-4A1C-C6D6-01C4EDBEBE2D}"/>
                </a:ext>
              </a:extLst>
            </p:cNvPr>
            <p:cNvSpPr/>
            <p:nvPr/>
          </p:nvSpPr>
          <p:spPr>
            <a:xfrm>
              <a:off x="636043" y="1698682"/>
              <a:ext cx="1790700" cy="2957288"/>
            </a:xfrm>
            <a:prstGeom prst="roundRect">
              <a:avLst/>
            </a:prstGeom>
            <a:gradFill>
              <a:gsLst>
                <a:gs pos="0">
                  <a:srgbClr val="988A4B"/>
                </a:gs>
                <a:gs pos="56000">
                  <a:srgbClr val="E09078"/>
                </a:gs>
                <a:gs pos="41000">
                  <a:srgbClr val="E3C7AB"/>
                </a:gs>
                <a:gs pos="0">
                  <a:srgbClr val="D6AD84">
                    <a:alpha val="71000"/>
                  </a:srgbClr>
                </a:gs>
                <a:gs pos="0">
                  <a:srgbClr val="D6AD84"/>
                </a:gs>
                <a:gs pos="100000">
                  <a:schemeClr val="accent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r>
                <a:rPr lang="en-US" sz="1200" dirty="0">
                  <a:solidFill>
                    <a:schemeClr val="accent6"/>
                  </a:solidFill>
                  <a:effectLst>
                    <a:outerShdw blurRad="50800" dist="38100" dir="5400000" algn="t" rotWithShape="0">
                      <a:prstClr val="black">
                        <a:alpha val="82000"/>
                      </a:prstClr>
                    </a:outerShdw>
                  </a:effectLst>
                  <a:latin typeface="Epilogue" panose="020B0604020202020204" charset="0"/>
                </a:rPr>
                <a:t>The top 3 best selling pizza types are BBQ Chicken, California Chicken, and Thai Chicken. The ingredients for these pizzas must always be in stock.</a:t>
              </a:r>
            </a:p>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endParaRPr lang="en-US" sz="1200" dirty="0">
                <a:solidFill>
                  <a:schemeClr val="accent6"/>
                </a:solidFill>
                <a:effectLst>
                  <a:outerShdw blurRad="50800" dist="38100" dir="5400000" algn="t" rotWithShape="0">
                    <a:prstClr val="black">
                      <a:alpha val="82000"/>
                    </a:prstClr>
                  </a:outerShdw>
                </a:effectLst>
                <a:highlight>
                  <a:srgbClr val="080808"/>
                </a:highlight>
                <a:latin typeface="Epilogue" panose="020B0604020202020204" charset="0"/>
              </a:endParaRPr>
            </a:p>
          </p:txBody>
        </p:sp>
      </p:grpSp>
      <p:grpSp>
        <p:nvGrpSpPr>
          <p:cNvPr id="38" name="Group 37">
            <a:extLst>
              <a:ext uri="{FF2B5EF4-FFF2-40B4-BE49-F238E27FC236}">
                <a16:creationId xmlns:a16="http://schemas.microsoft.com/office/drawing/2014/main" id="{1C05FE5B-36FE-3EA4-EF6B-8FFB1DAAEEA9}"/>
              </a:ext>
            </a:extLst>
          </p:cNvPr>
          <p:cNvGrpSpPr/>
          <p:nvPr/>
        </p:nvGrpSpPr>
        <p:grpSpPr>
          <a:xfrm>
            <a:off x="6352815" y="1264920"/>
            <a:ext cx="2145851" cy="3459844"/>
            <a:chOff x="545870" y="1181100"/>
            <a:chExt cx="1790700" cy="3459844"/>
          </a:xfrm>
        </p:grpSpPr>
        <p:sp>
          <p:nvSpPr>
            <p:cNvPr id="39" name="Rectangle: Rounded Corners 38">
              <a:extLst>
                <a:ext uri="{FF2B5EF4-FFF2-40B4-BE49-F238E27FC236}">
                  <a16:creationId xmlns:a16="http://schemas.microsoft.com/office/drawing/2014/main" id="{CF01B911-9A14-448A-770D-100F93678541}"/>
                </a:ext>
              </a:extLst>
            </p:cNvPr>
            <p:cNvSpPr/>
            <p:nvPr/>
          </p:nvSpPr>
          <p:spPr>
            <a:xfrm>
              <a:off x="545870" y="1181100"/>
              <a:ext cx="1790700" cy="3459844"/>
            </a:xfrm>
            <a:prstGeom prst="roundRect">
              <a:avLst/>
            </a:prstGeom>
            <a:gradFill>
              <a:gsLst>
                <a:gs pos="0">
                  <a:srgbClr val="988A4B">
                    <a:alpha val="43000"/>
                  </a:srgbClr>
                </a:gs>
                <a:gs pos="100000">
                  <a:srgbClr val="FFF9E8"/>
                </a:gs>
                <a:gs pos="23000">
                  <a:schemeClr val="accent1">
                    <a:lumMod val="20000"/>
                    <a:lumOff val="80000"/>
                  </a:schemeClr>
                </a:gs>
                <a:gs pos="0">
                  <a:srgbClr val="D6AD84"/>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rgbClr val="FFF9E8"/>
                  </a:solidFill>
                  <a:effectLst>
                    <a:outerShdw blurRad="63500" sx="102000" sy="102000" algn="ctr" rotWithShape="0">
                      <a:prstClr val="black">
                        <a:alpha val="40000"/>
                      </a:prstClr>
                    </a:outerShdw>
                  </a:effectLst>
                  <a:latin typeface="Grandstander Black" panose="020B0604020202020204" charset="0"/>
                </a:rPr>
                <a:t>03</a:t>
              </a:r>
            </a:p>
          </p:txBody>
        </p:sp>
        <p:sp>
          <p:nvSpPr>
            <p:cNvPr id="40" name="Rectangle: Rounded Corners 39">
              <a:extLst>
                <a:ext uri="{FF2B5EF4-FFF2-40B4-BE49-F238E27FC236}">
                  <a16:creationId xmlns:a16="http://schemas.microsoft.com/office/drawing/2014/main" id="{4E6FBD2D-50E5-1927-B3AE-3746A33AAE68}"/>
                </a:ext>
              </a:extLst>
            </p:cNvPr>
            <p:cNvSpPr/>
            <p:nvPr/>
          </p:nvSpPr>
          <p:spPr>
            <a:xfrm>
              <a:off x="545870" y="1683656"/>
              <a:ext cx="1790700" cy="2957288"/>
            </a:xfrm>
            <a:prstGeom prst="roundRect">
              <a:avLst/>
            </a:prstGeom>
            <a:gradFill>
              <a:gsLst>
                <a:gs pos="0">
                  <a:srgbClr val="988A4B"/>
                </a:gs>
                <a:gs pos="56000">
                  <a:srgbClr val="E09078"/>
                </a:gs>
                <a:gs pos="41000">
                  <a:srgbClr val="E3C7AB"/>
                </a:gs>
                <a:gs pos="0">
                  <a:srgbClr val="D6AD84">
                    <a:alpha val="71000"/>
                  </a:srgbClr>
                </a:gs>
                <a:gs pos="0">
                  <a:srgbClr val="D6AD84"/>
                </a:gs>
                <a:gs pos="100000">
                  <a:schemeClr val="accent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r>
                <a:rPr lang="en-US" sz="1200" dirty="0">
                  <a:solidFill>
                    <a:schemeClr val="accent6"/>
                  </a:solidFill>
                  <a:effectLst>
                    <a:outerShdw blurRad="50800" dist="38100" dir="5400000" algn="t" rotWithShape="0">
                      <a:prstClr val="black">
                        <a:alpha val="82000"/>
                      </a:prstClr>
                    </a:outerShdw>
                  </a:effectLst>
                  <a:latin typeface="Epilogue" panose="020B0604020202020204" charset="0"/>
                </a:rPr>
                <a:t>Large is the most sold pizza size, followed by medium and small.  These three sizes also make up majority of the revenue. </a:t>
              </a:r>
            </a:p>
            <a:p>
              <a:pPr algn="ctr"/>
              <a:endParaRPr lang="en-US" sz="1200" dirty="0">
                <a:solidFill>
                  <a:schemeClr val="accent6"/>
                </a:solidFill>
                <a:effectLst>
                  <a:outerShdw blurRad="50800" dist="38100" dir="5400000" algn="t" rotWithShape="0">
                    <a:prstClr val="black">
                      <a:alpha val="82000"/>
                    </a:prstClr>
                  </a:outerShdw>
                </a:effectLst>
                <a:latin typeface="Epilogue" panose="020B0604020202020204" charset="0"/>
              </a:endParaRPr>
            </a:p>
            <a:p>
              <a:pPr algn="ctr"/>
              <a:r>
                <a:rPr lang="en-US" sz="1200" dirty="0">
                  <a:solidFill>
                    <a:schemeClr val="accent6"/>
                  </a:solidFill>
                  <a:effectLst>
                    <a:outerShdw blurRad="50800" dist="38100" dir="5400000" algn="t" rotWithShape="0">
                      <a:prstClr val="black">
                        <a:alpha val="82000"/>
                      </a:prstClr>
                    </a:outerShdw>
                  </a:effectLst>
                  <a:latin typeface="Epilogue" panose="020B0604020202020204" charset="0"/>
                </a:rPr>
                <a:t>Therefore, sizes should be Small Medium and Large by default.</a:t>
              </a:r>
            </a:p>
          </p:txBody>
        </p:sp>
      </p:grpSp>
      <p:sp>
        <p:nvSpPr>
          <p:cNvPr id="176" name="Rectangle 175">
            <a:extLst>
              <a:ext uri="{FF2B5EF4-FFF2-40B4-BE49-F238E27FC236}">
                <a16:creationId xmlns:a16="http://schemas.microsoft.com/office/drawing/2014/main" id="{9BC8AC02-9BE5-5440-95A2-3CF4D82FBBEE}"/>
              </a:ext>
            </a:extLst>
          </p:cNvPr>
          <p:cNvSpPr>
            <a:spLocks noGrp="1" noRot="1" noMove="1" noResize="1" noEditPoints="1" noAdjustHandles="1" noChangeArrowheads="1" noChangeShapeType="1"/>
          </p:cNvSpPr>
          <p:nvPr/>
        </p:nvSpPr>
        <p:spPr>
          <a:xfrm>
            <a:off x="6862233" y="210498"/>
            <a:ext cx="317070" cy="351512"/>
          </a:xfrm>
          <a:prstGeom prst="rect">
            <a:avLst/>
          </a:prstGeom>
          <a:solidFill>
            <a:srgbClr val="FFF9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oogle Shape;12606;p47">
            <a:extLst>
              <a:ext uri="{FF2B5EF4-FFF2-40B4-BE49-F238E27FC236}">
                <a16:creationId xmlns:a16="http://schemas.microsoft.com/office/drawing/2014/main" id="{8D28CB5E-3274-A715-65EE-6EEAFCB97359}"/>
              </a:ext>
            </a:extLst>
          </p:cNvPr>
          <p:cNvGrpSpPr/>
          <p:nvPr/>
        </p:nvGrpSpPr>
        <p:grpSpPr>
          <a:xfrm rot="9739250" flipH="1">
            <a:off x="8289508" y="4386770"/>
            <a:ext cx="427492" cy="330252"/>
            <a:chOff x="4209400" y="1645900"/>
            <a:chExt cx="420175" cy="306275"/>
          </a:xfrm>
        </p:grpSpPr>
        <p:sp>
          <p:nvSpPr>
            <p:cNvPr id="181" name="Google Shape;12607;p47">
              <a:extLst>
                <a:ext uri="{FF2B5EF4-FFF2-40B4-BE49-F238E27FC236}">
                  <a16:creationId xmlns:a16="http://schemas.microsoft.com/office/drawing/2014/main" id="{C4B3CAAE-3E48-D2F9-6876-F7239492D5C9}"/>
                </a:ext>
              </a:extLst>
            </p:cNvPr>
            <p:cNvSpPr/>
            <p:nvPr/>
          </p:nvSpPr>
          <p:spPr>
            <a:xfrm>
              <a:off x="4319400" y="1646250"/>
              <a:ext cx="131500" cy="160700"/>
            </a:xfrm>
            <a:custGeom>
              <a:avLst/>
              <a:gdLst/>
              <a:ahLst/>
              <a:cxnLst/>
              <a:rect l="l" t="t" r="r" b="b"/>
              <a:pathLst>
                <a:path w="5260" h="6428" extrusionOk="0">
                  <a:moveTo>
                    <a:pt x="3724" y="1"/>
                  </a:moveTo>
                  <a:cubicBezTo>
                    <a:pt x="2413" y="1"/>
                    <a:pt x="0" y="1028"/>
                    <a:pt x="104" y="1390"/>
                  </a:cubicBezTo>
                  <a:cubicBezTo>
                    <a:pt x="1861" y="3766"/>
                    <a:pt x="2949" y="5825"/>
                    <a:pt x="2949" y="6428"/>
                  </a:cubicBezTo>
                  <a:lnTo>
                    <a:pt x="5259" y="6043"/>
                  </a:lnTo>
                  <a:cubicBezTo>
                    <a:pt x="5259" y="6043"/>
                    <a:pt x="5042" y="1440"/>
                    <a:pt x="4506" y="318"/>
                  </a:cubicBezTo>
                  <a:cubicBezTo>
                    <a:pt x="4406" y="92"/>
                    <a:pt x="4114" y="1"/>
                    <a:pt x="3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608;p47">
              <a:extLst>
                <a:ext uri="{FF2B5EF4-FFF2-40B4-BE49-F238E27FC236}">
                  <a16:creationId xmlns:a16="http://schemas.microsoft.com/office/drawing/2014/main" id="{96A64F69-5C91-01D3-6CBF-26C27183C08B}"/>
                </a:ext>
              </a:extLst>
            </p:cNvPr>
            <p:cNvSpPr/>
            <p:nvPr/>
          </p:nvSpPr>
          <p:spPr>
            <a:xfrm>
              <a:off x="4319375" y="1645900"/>
              <a:ext cx="121050" cy="100650"/>
            </a:xfrm>
            <a:custGeom>
              <a:avLst/>
              <a:gdLst/>
              <a:ahLst/>
              <a:cxnLst/>
              <a:rect l="l" t="t" r="r" b="b"/>
              <a:pathLst>
                <a:path w="4842" h="4026" extrusionOk="0">
                  <a:moveTo>
                    <a:pt x="3736" y="0"/>
                  </a:moveTo>
                  <a:cubicBezTo>
                    <a:pt x="2427" y="0"/>
                    <a:pt x="0" y="1013"/>
                    <a:pt x="105" y="1387"/>
                  </a:cubicBezTo>
                  <a:cubicBezTo>
                    <a:pt x="774" y="2291"/>
                    <a:pt x="1327" y="3178"/>
                    <a:pt x="1795" y="3898"/>
                  </a:cubicBezTo>
                  <a:cubicBezTo>
                    <a:pt x="2043" y="3982"/>
                    <a:pt x="2293" y="4025"/>
                    <a:pt x="2537" y="4025"/>
                  </a:cubicBezTo>
                  <a:cubicBezTo>
                    <a:pt x="2872" y="4025"/>
                    <a:pt x="3196" y="3945"/>
                    <a:pt x="3486" y="3780"/>
                  </a:cubicBezTo>
                  <a:cubicBezTo>
                    <a:pt x="4574" y="3178"/>
                    <a:pt x="4842" y="1571"/>
                    <a:pt x="4155" y="48"/>
                  </a:cubicBezTo>
                  <a:cubicBezTo>
                    <a:pt x="4036" y="15"/>
                    <a:pt x="3894" y="0"/>
                    <a:pt x="3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609;p47">
              <a:extLst>
                <a:ext uri="{FF2B5EF4-FFF2-40B4-BE49-F238E27FC236}">
                  <a16:creationId xmlns:a16="http://schemas.microsoft.com/office/drawing/2014/main" id="{179634B8-E35F-73DC-E993-E6C0495A7666}"/>
                </a:ext>
              </a:extLst>
            </p:cNvPr>
            <p:cNvSpPr/>
            <p:nvPr/>
          </p:nvSpPr>
          <p:spPr>
            <a:xfrm>
              <a:off x="4209400" y="1719900"/>
              <a:ext cx="420175" cy="232275"/>
            </a:xfrm>
            <a:custGeom>
              <a:avLst/>
              <a:gdLst/>
              <a:ahLst/>
              <a:cxnLst/>
              <a:rect l="l" t="t" r="r" b="b"/>
              <a:pathLst>
                <a:path w="16807" h="9291" extrusionOk="0">
                  <a:moveTo>
                    <a:pt x="12356" y="1"/>
                  </a:moveTo>
                  <a:cubicBezTo>
                    <a:pt x="11223" y="1"/>
                    <a:pt x="10602" y="1040"/>
                    <a:pt x="8069" y="1691"/>
                  </a:cubicBezTo>
                  <a:cubicBezTo>
                    <a:pt x="7335" y="1883"/>
                    <a:pt x="6682" y="1938"/>
                    <a:pt x="6103" y="1938"/>
                  </a:cubicBezTo>
                  <a:cubicBezTo>
                    <a:pt x="5329" y="1938"/>
                    <a:pt x="4688" y="1840"/>
                    <a:pt x="4169" y="1840"/>
                  </a:cubicBezTo>
                  <a:cubicBezTo>
                    <a:pt x="3925" y="1840"/>
                    <a:pt x="3708" y="1861"/>
                    <a:pt x="3516" y="1925"/>
                  </a:cubicBezTo>
                  <a:cubicBezTo>
                    <a:pt x="1" y="3147"/>
                    <a:pt x="1842" y="9290"/>
                    <a:pt x="9324" y="9290"/>
                  </a:cubicBezTo>
                  <a:cubicBezTo>
                    <a:pt x="16806" y="9290"/>
                    <a:pt x="16355" y="1256"/>
                    <a:pt x="13157" y="151"/>
                  </a:cubicBezTo>
                  <a:cubicBezTo>
                    <a:pt x="12853" y="47"/>
                    <a:pt x="12593" y="1"/>
                    <a:pt x="12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610;p47">
              <a:extLst>
                <a:ext uri="{FF2B5EF4-FFF2-40B4-BE49-F238E27FC236}">
                  <a16:creationId xmlns:a16="http://schemas.microsoft.com/office/drawing/2014/main" id="{02DDB65A-029C-70A9-025E-C51DD7F193D4}"/>
                </a:ext>
              </a:extLst>
            </p:cNvPr>
            <p:cNvSpPr/>
            <p:nvPr/>
          </p:nvSpPr>
          <p:spPr>
            <a:xfrm>
              <a:off x="4258375" y="1727850"/>
              <a:ext cx="363675" cy="224325"/>
            </a:xfrm>
            <a:custGeom>
              <a:avLst/>
              <a:gdLst/>
              <a:ahLst/>
              <a:cxnLst/>
              <a:rect l="l" t="t" r="r" b="b"/>
              <a:pathLst>
                <a:path w="14547" h="8973" extrusionOk="0">
                  <a:moveTo>
                    <a:pt x="11533" y="0"/>
                  </a:moveTo>
                  <a:cubicBezTo>
                    <a:pt x="11249" y="2143"/>
                    <a:pt x="8939" y="4269"/>
                    <a:pt x="5742" y="5156"/>
                  </a:cubicBezTo>
                  <a:cubicBezTo>
                    <a:pt x="4767" y="5424"/>
                    <a:pt x="3806" y="5552"/>
                    <a:pt x="2902" y="5552"/>
                  </a:cubicBezTo>
                  <a:cubicBezTo>
                    <a:pt x="1833" y="5552"/>
                    <a:pt x="843" y="5374"/>
                    <a:pt x="0" y="5039"/>
                  </a:cubicBezTo>
                  <a:lnTo>
                    <a:pt x="0" y="5039"/>
                  </a:lnTo>
                  <a:cubicBezTo>
                    <a:pt x="653" y="6997"/>
                    <a:pt x="3080" y="8972"/>
                    <a:pt x="7349" y="8972"/>
                  </a:cubicBezTo>
                  <a:cubicBezTo>
                    <a:pt x="14546" y="8972"/>
                    <a:pt x="14429" y="1574"/>
                    <a:pt x="11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611;p47">
              <a:extLst>
                <a:ext uri="{FF2B5EF4-FFF2-40B4-BE49-F238E27FC236}">
                  <a16:creationId xmlns:a16="http://schemas.microsoft.com/office/drawing/2014/main" id="{FC30DCAC-7E10-7119-1409-E7DC70700520}"/>
                </a:ext>
              </a:extLst>
            </p:cNvPr>
            <p:cNvSpPr/>
            <p:nvPr/>
          </p:nvSpPr>
          <p:spPr>
            <a:xfrm>
              <a:off x="4258375" y="1719900"/>
              <a:ext cx="254875" cy="83850"/>
            </a:xfrm>
            <a:custGeom>
              <a:avLst/>
              <a:gdLst/>
              <a:ahLst/>
              <a:cxnLst/>
              <a:rect l="l" t="t" r="r" b="b"/>
              <a:pathLst>
                <a:path w="10195" h="3354" extrusionOk="0">
                  <a:moveTo>
                    <a:pt x="10194" y="0"/>
                  </a:moveTo>
                  <a:lnTo>
                    <a:pt x="10194" y="0"/>
                  </a:lnTo>
                  <a:cubicBezTo>
                    <a:pt x="9173" y="101"/>
                    <a:pt x="8487" y="1072"/>
                    <a:pt x="6076" y="1691"/>
                  </a:cubicBezTo>
                  <a:cubicBezTo>
                    <a:pt x="5348" y="1883"/>
                    <a:pt x="4700" y="1938"/>
                    <a:pt x="4125" y="1938"/>
                  </a:cubicBezTo>
                  <a:cubicBezTo>
                    <a:pt x="3356" y="1938"/>
                    <a:pt x="2717" y="1840"/>
                    <a:pt x="2192" y="1840"/>
                  </a:cubicBezTo>
                  <a:cubicBezTo>
                    <a:pt x="1945" y="1840"/>
                    <a:pt x="1722" y="1861"/>
                    <a:pt x="1524" y="1925"/>
                  </a:cubicBezTo>
                  <a:cubicBezTo>
                    <a:pt x="754" y="2210"/>
                    <a:pt x="251" y="2712"/>
                    <a:pt x="0" y="3331"/>
                  </a:cubicBezTo>
                  <a:cubicBezTo>
                    <a:pt x="231" y="3346"/>
                    <a:pt x="469" y="3353"/>
                    <a:pt x="715" y="3353"/>
                  </a:cubicBezTo>
                  <a:cubicBezTo>
                    <a:pt x="1863" y="3353"/>
                    <a:pt x="3169" y="3190"/>
                    <a:pt x="4520" y="2846"/>
                  </a:cubicBezTo>
                  <a:cubicBezTo>
                    <a:pt x="7098" y="2193"/>
                    <a:pt x="9207" y="1105"/>
                    <a:pt x="10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612;p47">
              <a:extLst>
                <a:ext uri="{FF2B5EF4-FFF2-40B4-BE49-F238E27FC236}">
                  <a16:creationId xmlns:a16="http://schemas.microsoft.com/office/drawing/2014/main" id="{BF13EE32-5C93-5E20-B07E-5B9889141E61}"/>
                </a:ext>
              </a:extLst>
            </p:cNvPr>
            <p:cNvSpPr/>
            <p:nvPr/>
          </p:nvSpPr>
          <p:spPr>
            <a:xfrm>
              <a:off x="4353375" y="1897325"/>
              <a:ext cx="12575" cy="16750"/>
            </a:xfrm>
            <a:custGeom>
              <a:avLst/>
              <a:gdLst/>
              <a:ahLst/>
              <a:cxnLst/>
              <a:rect l="l" t="t" r="r" b="b"/>
              <a:pathLst>
                <a:path w="503" h="670" extrusionOk="0">
                  <a:moveTo>
                    <a:pt x="0" y="0"/>
                  </a:moveTo>
                  <a:lnTo>
                    <a:pt x="100" y="553"/>
                  </a:lnTo>
                  <a:lnTo>
                    <a:pt x="502" y="670"/>
                  </a:lnTo>
                  <a:lnTo>
                    <a:pt x="0"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613;p47">
              <a:extLst>
                <a:ext uri="{FF2B5EF4-FFF2-40B4-BE49-F238E27FC236}">
                  <a16:creationId xmlns:a16="http://schemas.microsoft.com/office/drawing/2014/main" id="{0284BA24-9531-90D1-9844-7ADE4D66F06D}"/>
                </a:ext>
              </a:extLst>
            </p:cNvPr>
            <p:cNvSpPr/>
            <p:nvPr/>
          </p:nvSpPr>
          <p:spPr>
            <a:xfrm>
              <a:off x="4423250" y="1834550"/>
              <a:ext cx="8800" cy="19275"/>
            </a:xfrm>
            <a:custGeom>
              <a:avLst/>
              <a:gdLst/>
              <a:ahLst/>
              <a:cxnLst/>
              <a:rect l="l" t="t" r="r" b="b"/>
              <a:pathLst>
                <a:path w="352" h="771" extrusionOk="0">
                  <a:moveTo>
                    <a:pt x="51" y="1"/>
                  </a:moveTo>
                  <a:lnTo>
                    <a:pt x="0" y="553"/>
                  </a:lnTo>
                  <a:lnTo>
                    <a:pt x="352" y="771"/>
                  </a:lnTo>
                  <a:lnTo>
                    <a:pt x="51"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614;p47">
              <a:extLst>
                <a:ext uri="{FF2B5EF4-FFF2-40B4-BE49-F238E27FC236}">
                  <a16:creationId xmlns:a16="http://schemas.microsoft.com/office/drawing/2014/main" id="{9FC521EF-B905-2BB7-4A99-C7DD0DC44D4D}"/>
                </a:ext>
              </a:extLst>
            </p:cNvPr>
            <p:cNvSpPr/>
            <p:nvPr/>
          </p:nvSpPr>
          <p:spPr>
            <a:xfrm>
              <a:off x="4517400" y="1811950"/>
              <a:ext cx="5875" cy="18025"/>
            </a:xfrm>
            <a:custGeom>
              <a:avLst/>
              <a:gdLst/>
              <a:ahLst/>
              <a:cxnLst/>
              <a:rect l="l" t="t" r="r" b="b"/>
              <a:pathLst>
                <a:path w="235" h="721" extrusionOk="0">
                  <a:moveTo>
                    <a:pt x="1" y="1"/>
                  </a:moveTo>
                  <a:lnTo>
                    <a:pt x="84" y="720"/>
                  </a:lnTo>
                  <a:lnTo>
                    <a:pt x="235" y="486"/>
                  </a:lnTo>
                  <a:lnTo>
                    <a:pt x="1"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615;p47">
              <a:extLst>
                <a:ext uri="{FF2B5EF4-FFF2-40B4-BE49-F238E27FC236}">
                  <a16:creationId xmlns:a16="http://schemas.microsoft.com/office/drawing/2014/main" id="{0A297BC9-CCDF-4D17-E35F-F286721805C7}"/>
                </a:ext>
              </a:extLst>
            </p:cNvPr>
            <p:cNvSpPr/>
            <p:nvPr/>
          </p:nvSpPr>
          <p:spPr>
            <a:xfrm>
              <a:off x="4524100" y="1898150"/>
              <a:ext cx="5875" cy="18025"/>
            </a:xfrm>
            <a:custGeom>
              <a:avLst/>
              <a:gdLst/>
              <a:ahLst/>
              <a:cxnLst/>
              <a:rect l="l" t="t" r="r" b="b"/>
              <a:pathLst>
                <a:path w="235" h="721" extrusionOk="0">
                  <a:moveTo>
                    <a:pt x="235" y="1"/>
                  </a:moveTo>
                  <a:lnTo>
                    <a:pt x="0" y="721"/>
                  </a:lnTo>
                  <a:lnTo>
                    <a:pt x="235" y="553"/>
                  </a:lnTo>
                  <a:lnTo>
                    <a:pt x="235"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616;p47">
              <a:extLst>
                <a:ext uri="{FF2B5EF4-FFF2-40B4-BE49-F238E27FC236}">
                  <a16:creationId xmlns:a16="http://schemas.microsoft.com/office/drawing/2014/main" id="{07C2973C-44FC-6813-651A-8CBF5FF89E97}"/>
                </a:ext>
              </a:extLst>
            </p:cNvPr>
            <p:cNvSpPr/>
            <p:nvPr/>
          </p:nvSpPr>
          <p:spPr>
            <a:xfrm>
              <a:off x="4284325" y="1792700"/>
              <a:ext cx="5050" cy="17200"/>
            </a:xfrm>
            <a:custGeom>
              <a:avLst/>
              <a:gdLst/>
              <a:ahLst/>
              <a:cxnLst/>
              <a:rect l="l" t="t" r="r" b="b"/>
              <a:pathLst>
                <a:path w="202" h="688" extrusionOk="0">
                  <a:moveTo>
                    <a:pt x="201" y="1"/>
                  </a:moveTo>
                  <a:lnTo>
                    <a:pt x="0" y="687"/>
                  </a:lnTo>
                  <a:lnTo>
                    <a:pt x="201" y="553"/>
                  </a:lnTo>
                  <a:lnTo>
                    <a:pt x="201"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617;p47">
              <a:extLst>
                <a:ext uri="{FF2B5EF4-FFF2-40B4-BE49-F238E27FC236}">
                  <a16:creationId xmlns:a16="http://schemas.microsoft.com/office/drawing/2014/main" id="{DD2F7342-94A8-2C36-F8C9-8901F100C6F2}"/>
                </a:ext>
              </a:extLst>
            </p:cNvPr>
            <p:cNvSpPr/>
            <p:nvPr/>
          </p:nvSpPr>
          <p:spPr>
            <a:xfrm>
              <a:off x="4399825" y="1675950"/>
              <a:ext cx="22200" cy="73250"/>
            </a:xfrm>
            <a:custGeom>
              <a:avLst/>
              <a:gdLst/>
              <a:ahLst/>
              <a:cxnLst/>
              <a:rect l="l" t="t" r="r" b="b"/>
              <a:pathLst>
                <a:path w="888" h="2930" extrusionOk="0">
                  <a:moveTo>
                    <a:pt x="0" y="1"/>
                  </a:moveTo>
                  <a:lnTo>
                    <a:pt x="753" y="2930"/>
                  </a:lnTo>
                  <a:lnTo>
                    <a:pt x="887" y="279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618;p47">
              <a:extLst>
                <a:ext uri="{FF2B5EF4-FFF2-40B4-BE49-F238E27FC236}">
                  <a16:creationId xmlns:a16="http://schemas.microsoft.com/office/drawing/2014/main" id="{F8489A52-F148-2D59-6AC8-A05C24900D8B}"/>
                </a:ext>
              </a:extLst>
            </p:cNvPr>
            <p:cNvSpPr/>
            <p:nvPr/>
          </p:nvSpPr>
          <p:spPr>
            <a:xfrm>
              <a:off x="4344150" y="1685575"/>
              <a:ext cx="41875" cy="74925"/>
            </a:xfrm>
            <a:custGeom>
              <a:avLst/>
              <a:gdLst/>
              <a:ahLst/>
              <a:cxnLst/>
              <a:rect l="l" t="t" r="r" b="b"/>
              <a:pathLst>
                <a:path w="1675" h="2997" extrusionOk="0">
                  <a:moveTo>
                    <a:pt x="1" y="1"/>
                  </a:moveTo>
                  <a:lnTo>
                    <a:pt x="1591" y="2997"/>
                  </a:lnTo>
                  <a:lnTo>
                    <a:pt x="1675" y="2829"/>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619;p47">
              <a:extLst>
                <a:ext uri="{FF2B5EF4-FFF2-40B4-BE49-F238E27FC236}">
                  <a16:creationId xmlns:a16="http://schemas.microsoft.com/office/drawing/2014/main" id="{AAC8F331-81BE-78A4-3D61-967921C0A3A8}"/>
                </a:ext>
              </a:extLst>
            </p:cNvPr>
            <p:cNvSpPr/>
            <p:nvPr/>
          </p:nvSpPr>
          <p:spPr>
            <a:xfrm>
              <a:off x="4368000" y="1658800"/>
              <a:ext cx="36025" cy="89150"/>
            </a:xfrm>
            <a:custGeom>
              <a:avLst/>
              <a:gdLst/>
              <a:ahLst/>
              <a:cxnLst/>
              <a:rect l="l" t="t" r="r" b="b"/>
              <a:pathLst>
                <a:path w="1441" h="3566" extrusionOk="0">
                  <a:moveTo>
                    <a:pt x="1" y="0"/>
                  </a:moveTo>
                  <a:lnTo>
                    <a:pt x="18" y="720"/>
                  </a:lnTo>
                  <a:lnTo>
                    <a:pt x="1440" y="356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roup 40">
            <a:extLst>
              <a:ext uri="{FF2B5EF4-FFF2-40B4-BE49-F238E27FC236}">
                <a16:creationId xmlns:a16="http://schemas.microsoft.com/office/drawing/2014/main" id="{7EDECE83-AE3C-E93C-AA57-CA38EAF4D235}"/>
              </a:ext>
            </a:extLst>
          </p:cNvPr>
          <p:cNvGrpSpPr/>
          <p:nvPr/>
        </p:nvGrpSpPr>
        <p:grpSpPr>
          <a:xfrm>
            <a:off x="6870070" y="-65240"/>
            <a:ext cx="2333177" cy="1254500"/>
            <a:chOff x="6810835" y="309324"/>
            <a:chExt cx="2333177" cy="1254500"/>
          </a:xfrm>
        </p:grpSpPr>
        <p:sp>
          <p:nvSpPr>
            <p:cNvPr id="42" name="Google Shape;10860;p29">
              <a:extLst>
                <a:ext uri="{FF2B5EF4-FFF2-40B4-BE49-F238E27FC236}">
                  <a16:creationId xmlns:a16="http://schemas.microsoft.com/office/drawing/2014/main" id="{9EEB124E-E3ED-DF7A-AF9F-DE5EB7DEEF38}"/>
                </a:ext>
              </a:extLst>
            </p:cNvPr>
            <p:cNvSpPr/>
            <p:nvPr/>
          </p:nvSpPr>
          <p:spPr>
            <a:xfrm>
              <a:off x="6810835" y="309324"/>
              <a:ext cx="2317225" cy="1254500"/>
            </a:xfrm>
            <a:custGeom>
              <a:avLst/>
              <a:gdLst/>
              <a:ahLst/>
              <a:cxnLst/>
              <a:rect l="l" t="t" r="r" b="b"/>
              <a:pathLst>
                <a:path w="92689" h="50180" extrusionOk="0">
                  <a:moveTo>
                    <a:pt x="77433" y="7257"/>
                  </a:moveTo>
                  <a:cubicBezTo>
                    <a:pt x="68351" y="-524"/>
                    <a:pt x="54248" y="39"/>
                    <a:pt x="42288" y="39"/>
                  </a:cubicBezTo>
                  <a:cubicBezTo>
                    <a:pt x="34903" y="39"/>
                    <a:pt x="27091" y="-465"/>
                    <a:pt x="20251" y="2318"/>
                  </a:cubicBezTo>
                  <a:cubicBezTo>
                    <a:pt x="8910" y="6932"/>
                    <a:pt x="-2476" y="21406"/>
                    <a:pt x="494" y="33284"/>
                  </a:cubicBezTo>
                  <a:cubicBezTo>
                    <a:pt x="3534" y="45441"/>
                    <a:pt x="22403" y="47307"/>
                    <a:pt x="34879" y="48481"/>
                  </a:cubicBezTo>
                  <a:cubicBezTo>
                    <a:pt x="52903" y="50176"/>
                    <a:pt x="77186" y="53725"/>
                    <a:pt x="88451" y="39553"/>
                  </a:cubicBezTo>
                  <a:cubicBezTo>
                    <a:pt x="94327" y="32161"/>
                    <a:pt x="94148" y="17760"/>
                    <a:pt x="87311" y="11247"/>
                  </a:cubicBezTo>
                  <a:cubicBezTo>
                    <a:pt x="78581" y="2931"/>
                    <a:pt x="64212" y="3211"/>
                    <a:pt x="52166" y="2698"/>
                  </a:cubicBezTo>
                </a:path>
              </a:pathLst>
            </a:custGeom>
            <a:noFill/>
            <a:ln w="9525" cap="flat" cmpd="sng">
              <a:solidFill>
                <a:schemeClr val="dk2"/>
              </a:solidFill>
              <a:prstDash val="solid"/>
              <a:round/>
              <a:headEnd type="none" w="med" len="med"/>
              <a:tailEnd type="none" w="med" len="med"/>
            </a:ln>
          </p:spPr>
        </p:sp>
        <p:grpSp>
          <p:nvGrpSpPr>
            <p:cNvPr id="43" name="Google Shape;10861;p29">
              <a:extLst>
                <a:ext uri="{FF2B5EF4-FFF2-40B4-BE49-F238E27FC236}">
                  <a16:creationId xmlns:a16="http://schemas.microsoft.com/office/drawing/2014/main" id="{343A24AB-1DF8-D046-FA75-2D438EE271FC}"/>
                </a:ext>
              </a:extLst>
            </p:cNvPr>
            <p:cNvGrpSpPr/>
            <p:nvPr/>
          </p:nvGrpSpPr>
          <p:grpSpPr>
            <a:xfrm>
              <a:off x="7048483" y="369290"/>
              <a:ext cx="2095529" cy="1058761"/>
              <a:chOff x="1423500" y="1965000"/>
              <a:chExt cx="1202875" cy="607750"/>
            </a:xfrm>
          </p:grpSpPr>
          <p:sp>
            <p:nvSpPr>
              <p:cNvPr id="44" name="Google Shape;10862;p29">
                <a:extLst>
                  <a:ext uri="{FF2B5EF4-FFF2-40B4-BE49-F238E27FC236}">
                    <a16:creationId xmlns:a16="http://schemas.microsoft.com/office/drawing/2014/main" id="{0ABB475D-FEE9-7A8D-2867-85F6864066E0}"/>
                  </a:ext>
                </a:extLst>
              </p:cNvPr>
              <p:cNvSpPr/>
              <p:nvPr/>
            </p:nvSpPr>
            <p:spPr>
              <a:xfrm>
                <a:off x="1423500" y="1965000"/>
                <a:ext cx="1202875" cy="607325"/>
              </a:xfrm>
              <a:custGeom>
                <a:avLst/>
                <a:gdLst/>
                <a:ahLst/>
                <a:cxnLst/>
                <a:rect l="l" t="t" r="r" b="b"/>
                <a:pathLst>
                  <a:path w="48115" h="24293" extrusionOk="0">
                    <a:moveTo>
                      <a:pt x="18738" y="0"/>
                    </a:moveTo>
                    <a:cubicBezTo>
                      <a:pt x="7342" y="0"/>
                      <a:pt x="0" y="7182"/>
                      <a:pt x="193" y="13279"/>
                    </a:cubicBezTo>
                    <a:cubicBezTo>
                      <a:pt x="393" y="20208"/>
                      <a:pt x="5733" y="24293"/>
                      <a:pt x="24380" y="24293"/>
                    </a:cubicBezTo>
                    <a:cubicBezTo>
                      <a:pt x="34523" y="24293"/>
                      <a:pt x="41972" y="19271"/>
                      <a:pt x="44801" y="13898"/>
                    </a:cubicBezTo>
                    <a:cubicBezTo>
                      <a:pt x="48115" y="7638"/>
                      <a:pt x="37469" y="2683"/>
                      <a:pt x="23426" y="390"/>
                    </a:cubicBezTo>
                    <a:cubicBezTo>
                      <a:pt x="21799" y="124"/>
                      <a:pt x="20233" y="0"/>
                      <a:pt x="1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63;p29">
                <a:extLst>
                  <a:ext uri="{FF2B5EF4-FFF2-40B4-BE49-F238E27FC236}">
                    <a16:creationId xmlns:a16="http://schemas.microsoft.com/office/drawing/2014/main" id="{3C285911-1573-19DA-6A29-8DD0E6E7B74B}"/>
                  </a:ext>
                </a:extLst>
              </p:cNvPr>
              <p:cNvSpPr/>
              <p:nvPr/>
            </p:nvSpPr>
            <p:spPr>
              <a:xfrm>
                <a:off x="1474875" y="1982075"/>
                <a:ext cx="1106325" cy="557625"/>
              </a:xfrm>
              <a:custGeom>
                <a:avLst/>
                <a:gdLst/>
                <a:ahLst/>
                <a:cxnLst/>
                <a:rect l="l" t="t" r="r" b="b"/>
                <a:pathLst>
                  <a:path w="44253" h="22305" extrusionOk="0">
                    <a:moveTo>
                      <a:pt x="17210" y="0"/>
                    </a:moveTo>
                    <a:cubicBezTo>
                      <a:pt x="6737" y="0"/>
                      <a:pt x="0" y="6574"/>
                      <a:pt x="163" y="12194"/>
                    </a:cubicBezTo>
                    <a:cubicBezTo>
                      <a:pt x="347" y="18555"/>
                      <a:pt x="5268" y="22304"/>
                      <a:pt x="22408" y="22304"/>
                    </a:cubicBezTo>
                    <a:cubicBezTo>
                      <a:pt x="31732" y="22304"/>
                      <a:pt x="38578" y="17684"/>
                      <a:pt x="41189" y="12780"/>
                    </a:cubicBezTo>
                    <a:cubicBezTo>
                      <a:pt x="44252" y="7005"/>
                      <a:pt x="34460" y="2469"/>
                      <a:pt x="21538" y="360"/>
                    </a:cubicBezTo>
                    <a:cubicBezTo>
                      <a:pt x="20035" y="114"/>
                      <a:pt x="18590" y="0"/>
                      <a:pt x="1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64;p29">
                <a:extLst>
                  <a:ext uri="{FF2B5EF4-FFF2-40B4-BE49-F238E27FC236}">
                    <a16:creationId xmlns:a16="http://schemas.microsoft.com/office/drawing/2014/main" id="{7603EEAD-E3A3-39E0-7247-2AECFDE521CE}"/>
                  </a:ext>
                </a:extLst>
              </p:cNvPr>
              <p:cNvSpPr/>
              <p:nvPr/>
            </p:nvSpPr>
            <p:spPr>
              <a:xfrm>
                <a:off x="1423500" y="1965400"/>
                <a:ext cx="1141800" cy="332000"/>
              </a:xfrm>
              <a:custGeom>
                <a:avLst/>
                <a:gdLst/>
                <a:ahLst/>
                <a:cxnLst/>
                <a:rect l="l" t="t" r="r" b="b"/>
                <a:pathLst>
                  <a:path w="45672" h="13280" extrusionOk="0">
                    <a:moveTo>
                      <a:pt x="18731" y="0"/>
                    </a:moveTo>
                    <a:cubicBezTo>
                      <a:pt x="7339" y="0"/>
                      <a:pt x="0" y="7170"/>
                      <a:pt x="193" y="13279"/>
                    </a:cubicBezTo>
                    <a:cubicBezTo>
                      <a:pt x="340" y="7277"/>
                      <a:pt x="7596" y="416"/>
                      <a:pt x="18721" y="416"/>
                    </a:cubicBezTo>
                    <a:cubicBezTo>
                      <a:pt x="20222" y="416"/>
                      <a:pt x="21792" y="541"/>
                      <a:pt x="23426" y="809"/>
                    </a:cubicBezTo>
                    <a:cubicBezTo>
                      <a:pt x="35544" y="2801"/>
                      <a:pt x="45152" y="6751"/>
                      <a:pt x="45403" y="11840"/>
                    </a:cubicBezTo>
                    <a:cubicBezTo>
                      <a:pt x="45671" y="6567"/>
                      <a:pt x="35879" y="2450"/>
                      <a:pt x="23426" y="391"/>
                    </a:cubicBezTo>
                    <a:cubicBezTo>
                      <a:pt x="21796" y="124"/>
                      <a:pt x="20229" y="0"/>
                      <a:pt x="1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65;p29">
                <a:extLst>
                  <a:ext uri="{FF2B5EF4-FFF2-40B4-BE49-F238E27FC236}">
                    <a16:creationId xmlns:a16="http://schemas.microsoft.com/office/drawing/2014/main" id="{4A3007E9-4740-4A83-09A0-A74144B84CB1}"/>
                  </a:ext>
                </a:extLst>
              </p:cNvPr>
              <p:cNvSpPr/>
              <p:nvPr/>
            </p:nvSpPr>
            <p:spPr>
              <a:xfrm>
                <a:off x="1427050" y="2235450"/>
                <a:ext cx="1129875" cy="337300"/>
              </a:xfrm>
              <a:custGeom>
                <a:avLst/>
                <a:gdLst/>
                <a:ahLst/>
                <a:cxnLst/>
                <a:rect l="l" t="t" r="r" b="b"/>
                <a:pathLst>
                  <a:path w="45195" h="13492" extrusionOk="0">
                    <a:moveTo>
                      <a:pt x="352" y="0"/>
                    </a:moveTo>
                    <a:lnTo>
                      <a:pt x="352" y="0"/>
                    </a:lnTo>
                    <a:cubicBezTo>
                      <a:pt x="134" y="837"/>
                      <a:pt x="0" y="1674"/>
                      <a:pt x="51" y="2477"/>
                    </a:cubicBezTo>
                    <a:cubicBezTo>
                      <a:pt x="251" y="9390"/>
                      <a:pt x="5591" y="13491"/>
                      <a:pt x="24238" y="13491"/>
                    </a:cubicBezTo>
                    <a:cubicBezTo>
                      <a:pt x="34381" y="13491"/>
                      <a:pt x="41830" y="8470"/>
                      <a:pt x="44659" y="3130"/>
                    </a:cubicBezTo>
                    <a:cubicBezTo>
                      <a:pt x="44927" y="2628"/>
                      <a:pt x="45094" y="2126"/>
                      <a:pt x="45194" y="1624"/>
                    </a:cubicBezTo>
                    <a:lnTo>
                      <a:pt x="45194" y="1624"/>
                    </a:lnTo>
                    <a:cubicBezTo>
                      <a:pt x="45094" y="1892"/>
                      <a:pt x="44943" y="2210"/>
                      <a:pt x="44776" y="2544"/>
                    </a:cubicBezTo>
                    <a:cubicBezTo>
                      <a:pt x="41947" y="7884"/>
                      <a:pt x="34532" y="12906"/>
                      <a:pt x="24355" y="12906"/>
                    </a:cubicBezTo>
                    <a:cubicBezTo>
                      <a:pt x="5725" y="12906"/>
                      <a:pt x="385" y="8821"/>
                      <a:pt x="168" y="1925"/>
                    </a:cubicBezTo>
                    <a:cubicBezTo>
                      <a:pt x="151" y="1289"/>
                      <a:pt x="218" y="636"/>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66;p29">
                <a:extLst>
                  <a:ext uri="{FF2B5EF4-FFF2-40B4-BE49-F238E27FC236}">
                    <a16:creationId xmlns:a16="http://schemas.microsoft.com/office/drawing/2014/main" id="{92267A68-58CD-572F-A449-73CCB375C157}"/>
                  </a:ext>
                </a:extLst>
              </p:cNvPr>
              <p:cNvSpPr/>
              <p:nvPr/>
            </p:nvSpPr>
            <p:spPr>
              <a:xfrm>
                <a:off x="1485625" y="2010150"/>
                <a:ext cx="1075475" cy="520150"/>
              </a:xfrm>
              <a:custGeom>
                <a:avLst/>
                <a:gdLst/>
                <a:ahLst/>
                <a:cxnLst/>
                <a:rect l="l" t="t" r="r" b="b"/>
                <a:pathLst>
                  <a:path w="43019" h="20806" extrusionOk="0">
                    <a:moveTo>
                      <a:pt x="15884" y="1"/>
                    </a:moveTo>
                    <a:cubicBezTo>
                      <a:pt x="4162" y="1"/>
                      <a:pt x="327" y="6401"/>
                      <a:pt x="168" y="11473"/>
                    </a:cubicBezTo>
                    <a:cubicBezTo>
                      <a:pt x="1" y="16835"/>
                      <a:pt x="6755" y="20805"/>
                      <a:pt x="18077" y="20805"/>
                    </a:cubicBezTo>
                    <a:cubicBezTo>
                      <a:pt x="19231" y="20805"/>
                      <a:pt x="20431" y="20764"/>
                      <a:pt x="21677" y="20679"/>
                    </a:cubicBezTo>
                    <a:cubicBezTo>
                      <a:pt x="34064" y="19842"/>
                      <a:pt x="43019" y="13465"/>
                      <a:pt x="40106" y="8309"/>
                    </a:cubicBezTo>
                    <a:cubicBezTo>
                      <a:pt x="37629" y="3957"/>
                      <a:pt x="30549" y="1781"/>
                      <a:pt x="21928" y="492"/>
                    </a:cubicBezTo>
                    <a:cubicBezTo>
                      <a:pt x="19713" y="155"/>
                      <a:pt x="17703" y="1"/>
                      <a:pt x="15884" y="1"/>
                    </a:cubicBezTo>
                    <a:close/>
                  </a:path>
                </a:pathLst>
              </a:custGeom>
              <a:solidFill>
                <a:srgbClr val="E02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67;p29">
                <a:extLst>
                  <a:ext uri="{FF2B5EF4-FFF2-40B4-BE49-F238E27FC236}">
                    <a16:creationId xmlns:a16="http://schemas.microsoft.com/office/drawing/2014/main" id="{5F88B8A0-EA75-FA13-2EE9-871CB6339C56}"/>
                  </a:ext>
                </a:extLst>
              </p:cNvPr>
              <p:cNvSpPr/>
              <p:nvPr/>
            </p:nvSpPr>
            <p:spPr>
              <a:xfrm>
                <a:off x="1492675" y="2032200"/>
                <a:ext cx="1061325" cy="473875"/>
              </a:xfrm>
              <a:custGeom>
                <a:avLst/>
                <a:gdLst/>
                <a:ahLst/>
                <a:cxnLst/>
                <a:rect l="l" t="t" r="r" b="b"/>
                <a:pathLst>
                  <a:path w="42453" h="18955" extrusionOk="0">
                    <a:moveTo>
                      <a:pt x="15308" y="1"/>
                    </a:moveTo>
                    <a:cubicBezTo>
                      <a:pt x="4039" y="1"/>
                      <a:pt x="343" y="5714"/>
                      <a:pt x="171" y="10273"/>
                    </a:cubicBezTo>
                    <a:cubicBezTo>
                      <a:pt x="1" y="15234"/>
                      <a:pt x="6910" y="18954"/>
                      <a:pt x="18435" y="18954"/>
                    </a:cubicBezTo>
                    <a:cubicBezTo>
                      <a:pt x="19391" y="18954"/>
                      <a:pt x="20378" y="18929"/>
                      <a:pt x="21395" y="18876"/>
                    </a:cubicBezTo>
                    <a:cubicBezTo>
                      <a:pt x="33598" y="18257"/>
                      <a:pt x="42452" y="12532"/>
                      <a:pt x="39573" y="7829"/>
                    </a:cubicBezTo>
                    <a:cubicBezTo>
                      <a:pt x="37096" y="3828"/>
                      <a:pt x="30116" y="1786"/>
                      <a:pt x="21629" y="514"/>
                    </a:cubicBezTo>
                    <a:cubicBezTo>
                      <a:pt x="19297" y="161"/>
                      <a:pt x="17196" y="1"/>
                      <a:pt x="15308" y="1"/>
                    </a:cubicBezTo>
                    <a:close/>
                  </a:path>
                </a:pathLst>
              </a:custGeom>
              <a:solidFill>
                <a:srgbClr val="BC1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68;p29">
                <a:extLst>
                  <a:ext uri="{FF2B5EF4-FFF2-40B4-BE49-F238E27FC236}">
                    <a16:creationId xmlns:a16="http://schemas.microsoft.com/office/drawing/2014/main" id="{3A083155-F019-DCA3-340E-168553D5E3F0}"/>
                  </a:ext>
                </a:extLst>
              </p:cNvPr>
              <p:cNvSpPr/>
              <p:nvPr/>
            </p:nvSpPr>
            <p:spPr>
              <a:xfrm>
                <a:off x="1517375" y="2042025"/>
                <a:ext cx="1007750" cy="452725"/>
              </a:xfrm>
              <a:custGeom>
                <a:avLst/>
                <a:gdLst/>
                <a:ahLst/>
                <a:cxnLst/>
                <a:rect l="l" t="t" r="r" b="b"/>
                <a:pathLst>
                  <a:path w="40310" h="18109" extrusionOk="0">
                    <a:moveTo>
                      <a:pt x="14540" y="1"/>
                    </a:moveTo>
                    <a:cubicBezTo>
                      <a:pt x="3823" y="1"/>
                      <a:pt x="314" y="5456"/>
                      <a:pt x="170" y="9829"/>
                    </a:cubicBezTo>
                    <a:cubicBezTo>
                      <a:pt x="0" y="14553"/>
                      <a:pt x="6549" y="18109"/>
                      <a:pt x="17467" y="18109"/>
                    </a:cubicBezTo>
                    <a:cubicBezTo>
                      <a:pt x="18388" y="18109"/>
                      <a:pt x="19341" y="18083"/>
                      <a:pt x="20323" y="18031"/>
                    </a:cubicBezTo>
                    <a:cubicBezTo>
                      <a:pt x="31923" y="17412"/>
                      <a:pt x="40309" y="11972"/>
                      <a:pt x="37581" y="7486"/>
                    </a:cubicBezTo>
                    <a:cubicBezTo>
                      <a:pt x="35237" y="3653"/>
                      <a:pt x="28609" y="1711"/>
                      <a:pt x="20541" y="489"/>
                    </a:cubicBezTo>
                    <a:cubicBezTo>
                      <a:pt x="18327" y="154"/>
                      <a:pt x="16333" y="1"/>
                      <a:pt x="14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69;p29">
                <a:extLst>
                  <a:ext uri="{FF2B5EF4-FFF2-40B4-BE49-F238E27FC236}">
                    <a16:creationId xmlns:a16="http://schemas.microsoft.com/office/drawing/2014/main" id="{0C64D5F8-0C07-E4E5-1627-BD60EB2B0CF8}"/>
                  </a:ext>
                </a:extLst>
              </p:cNvPr>
              <p:cNvSpPr/>
              <p:nvPr/>
            </p:nvSpPr>
            <p:spPr>
              <a:xfrm>
                <a:off x="1440025" y="2197150"/>
                <a:ext cx="36850" cy="122325"/>
              </a:xfrm>
              <a:custGeom>
                <a:avLst/>
                <a:gdLst/>
                <a:ahLst/>
                <a:cxnLst/>
                <a:rect l="l" t="t" r="r" b="b"/>
                <a:pathLst>
                  <a:path w="1474" h="4893" extrusionOk="0">
                    <a:moveTo>
                      <a:pt x="1390" y="0"/>
                    </a:moveTo>
                    <a:cubicBezTo>
                      <a:pt x="1083" y="0"/>
                      <a:pt x="29" y="1393"/>
                      <a:pt x="0" y="3323"/>
                    </a:cubicBezTo>
                    <a:cubicBezTo>
                      <a:pt x="0" y="4331"/>
                      <a:pt x="246" y="4892"/>
                      <a:pt x="518" y="4892"/>
                    </a:cubicBezTo>
                    <a:cubicBezTo>
                      <a:pt x="855" y="4892"/>
                      <a:pt x="1231" y="4025"/>
                      <a:pt x="1222" y="2068"/>
                    </a:cubicBezTo>
                    <a:cubicBezTo>
                      <a:pt x="1222" y="1398"/>
                      <a:pt x="1473" y="712"/>
                      <a:pt x="1473" y="126"/>
                    </a:cubicBezTo>
                    <a:cubicBezTo>
                      <a:pt x="1473" y="41"/>
                      <a:pt x="1443"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70;p29">
                <a:extLst>
                  <a:ext uri="{FF2B5EF4-FFF2-40B4-BE49-F238E27FC236}">
                    <a16:creationId xmlns:a16="http://schemas.microsoft.com/office/drawing/2014/main" id="{39589EED-9343-A88D-CCDB-06C994BDC88E}"/>
                  </a:ext>
                </a:extLst>
              </p:cNvPr>
              <p:cNvSpPr/>
              <p:nvPr/>
            </p:nvSpPr>
            <p:spPr>
              <a:xfrm>
                <a:off x="1481025" y="2155675"/>
                <a:ext cx="23450" cy="31100"/>
              </a:xfrm>
              <a:custGeom>
                <a:avLst/>
                <a:gdLst/>
                <a:ahLst/>
                <a:cxnLst/>
                <a:rect l="l" t="t" r="r" b="b"/>
                <a:pathLst>
                  <a:path w="938" h="1244" extrusionOk="0">
                    <a:moveTo>
                      <a:pt x="752" y="0"/>
                    </a:moveTo>
                    <a:cubicBezTo>
                      <a:pt x="613" y="0"/>
                      <a:pt x="415" y="173"/>
                      <a:pt x="252" y="446"/>
                    </a:cubicBezTo>
                    <a:cubicBezTo>
                      <a:pt x="68" y="781"/>
                      <a:pt x="1" y="1116"/>
                      <a:pt x="101" y="1216"/>
                    </a:cubicBezTo>
                    <a:cubicBezTo>
                      <a:pt x="126" y="1235"/>
                      <a:pt x="155" y="1243"/>
                      <a:pt x="187" y="1243"/>
                    </a:cubicBezTo>
                    <a:cubicBezTo>
                      <a:pt x="331" y="1243"/>
                      <a:pt x="537" y="1071"/>
                      <a:pt x="687" y="798"/>
                    </a:cubicBezTo>
                    <a:cubicBezTo>
                      <a:pt x="871" y="463"/>
                      <a:pt x="938" y="128"/>
                      <a:pt x="837" y="28"/>
                    </a:cubicBezTo>
                    <a:cubicBezTo>
                      <a:pt x="813" y="9"/>
                      <a:pt x="784"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871;p29">
                <a:extLst>
                  <a:ext uri="{FF2B5EF4-FFF2-40B4-BE49-F238E27FC236}">
                    <a16:creationId xmlns:a16="http://schemas.microsoft.com/office/drawing/2014/main" id="{10E9FAC7-111C-B1AB-8959-FACC3649BA3F}"/>
                  </a:ext>
                </a:extLst>
              </p:cNvPr>
              <p:cNvSpPr/>
              <p:nvPr/>
            </p:nvSpPr>
            <p:spPr>
              <a:xfrm>
                <a:off x="1528725" y="2079525"/>
                <a:ext cx="936975" cy="401725"/>
              </a:xfrm>
              <a:custGeom>
                <a:avLst/>
                <a:gdLst/>
                <a:ahLst/>
                <a:cxnLst/>
                <a:rect l="l" t="t" r="r" b="b"/>
                <a:pathLst>
                  <a:path w="37479" h="16069" extrusionOk="0">
                    <a:moveTo>
                      <a:pt x="12760" y="0"/>
                    </a:moveTo>
                    <a:cubicBezTo>
                      <a:pt x="7045" y="0"/>
                      <a:pt x="4363" y="2552"/>
                      <a:pt x="2260" y="6321"/>
                    </a:cubicBezTo>
                    <a:cubicBezTo>
                      <a:pt x="1" y="10338"/>
                      <a:pt x="938" y="12280"/>
                      <a:pt x="8738" y="14791"/>
                    </a:cubicBezTo>
                    <a:cubicBezTo>
                      <a:pt x="11338" y="15622"/>
                      <a:pt x="14582" y="16068"/>
                      <a:pt x="17932" y="16068"/>
                    </a:cubicBezTo>
                    <a:cubicBezTo>
                      <a:pt x="24632" y="16068"/>
                      <a:pt x="31759" y="14283"/>
                      <a:pt x="35018" y="10221"/>
                    </a:cubicBezTo>
                    <a:cubicBezTo>
                      <a:pt x="37478" y="7169"/>
                      <a:pt x="35096" y="5393"/>
                      <a:pt x="32229" y="5393"/>
                    </a:cubicBezTo>
                    <a:cubicBezTo>
                      <a:pt x="31604" y="5393"/>
                      <a:pt x="30957" y="5478"/>
                      <a:pt x="30331" y="5651"/>
                    </a:cubicBezTo>
                    <a:cubicBezTo>
                      <a:pt x="25577" y="6923"/>
                      <a:pt x="26565" y="13636"/>
                      <a:pt x="14312" y="14221"/>
                    </a:cubicBezTo>
                    <a:cubicBezTo>
                      <a:pt x="13928" y="14239"/>
                      <a:pt x="13558" y="14248"/>
                      <a:pt x="13201" y="14248"/>
                    </a:cubicBezTo>
                    <a:cubicBezTo>
                      <a:pt x="2159" y="14248"/>
                      <a:pt x="3702" y="5958"/>
                      <a:pt x="5826" y="3525"/>
                    </a:cubicBezTo>
                    <a:cubicBezTo>
                      <a:pt x="6810" y="2407"/>
                      <a:pt x="8302" y="1900"/>
                      <a:pt x="10115" y="1900"/>
                    </a:cubicBezTo>
                    <a:cubicBezTo>
                      <a:pt x="12374" y="1900"/>
                      <a:pt x="15131" y="2687"/>
                      <a:pt x="18028" y="4061"/>
                    </a:cubicBezTo>
                    <a:cubicBezTo>
                      <a:pt x="20694" y="5313"/>
                      <a:pt x="22285" y="5928"/>
                      <a:pt x="23529" y="5928"/>
                    </a:cubicBezTo>
                    <a:cubicBezTo>
                      <a:pt x="24730" y="5928"/>
                      <a:pt x="25607" y="5355"/>
                      <a:pt x="26816" y="4229"/>
                    </a:cubicBezTo>
                    <a:cubicBezTo>
                      <a:pt x="29293" y="1919"/>
                      <a:pt x="20757" y="462"/>
                      <a:pt x="14095" y="44"/>
                    </a:cubicBezTo>
                    <a:cubicBezTo>
                      <a:pt x="13632" y="15"/>
                      <a:pt x="13187" y="0"/>
                      <a:pt x="1276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72;p29">
                <a:extLst>
                  <a:ext uri="{FF2B5EF4-FFF2-40B4-BE49-F238E27FC236}">
                    <a16:creationId xmlns:a16="http://schemas.microsoft.com/office/drawing/2014/main" id="{2E105FB8-AF40-1DB7-8BDF-47C509E310A1}"/>
                  </a:ext>
                </a:extLst>
              </p:cNvPr>
              <p:cNvSpPr/>
              <p:nvPr/>
            </p:nvSpPr>
            <p:spPr>
              <a:xfrm>
                <a:off x="2203725" y="2118150"/>
                <a:ext cx="95850" cy="27050"/>
              </a:xfrm>
              <a:custGeom>
                <a:avLst/>
                <a:gdLst/>
                <a:ahLst/>
                <a:cxnLst/>
                <a:rect l="l" t="t" r="r" b="b"/>
                <a:pathLst>
                  <a:path w="3834" h="1082" extrusionOk="0">
                    <a:moveTo>
                      <a:pt x="1583" y="0"/>
                    </a:moveTo>
                    <a:cubicBezTo>
                      <a:pt x="1431" y="0"/>
                      <a:pt x="1282" y="7"/>
                      <a:pt x="1138" y="22"/>
                    </a:cubicBezTo>
                    <a:cubicBezTo>
                      <a:pt x="318" y="106"/>
                      <a:pt x="0" y="390"/>
                      <a:pt x="419" y="692"/>
                    </a:cubicBezTo>
                    <a:cubicBezTo>
                      <a:pt x="791" y="926"/>
                      <a:pt x="1552" y="1081"/>
                      <a:pt x="2267" y="1081"/>
                    </a:cubicBezTo>
                    <a:cubicBezTo>
                      <a:pt x="2419" y="1081"/>
                      <a:pt x="2568" y="1075"/>
                      <a:pt x="2712" y="1060"/>
                    </a:cubicBezTo>
                    <a:cubicBezTo>
                      <a:pt x="3515" y="976"/>
                      <a:pt x="3833" y="692"/>
                      <a:pt x="3415" y="390"/>
                    </a:cubicBezTo>
                    <a:cubicBezTo>
                      <a:pt x="3056" y="156"/>
                      <a:pt x="2298" y="0"/>
                      <a:pt x="158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73;p29">
                <a:extLst>
                  <a:ext uri="{FF2B5EF4-FFF2-40B4-BE49-F238E27FC236}">
                    <a16:creationId xmlns:a16="http://schemas.microsoft.com/office/drawing/2014/main" id="{321312BA-A51D-D075-36A8-036865043F99}"/>
                  </a:ext>
                </a:extLst>
              </p:cNvPr>
              <p:cNvSpPr/>
              <p:nvPr/>
            </p:nvSpPr>
            <p:spPr>
              <a:xfrm>
                <a:off x="2163125" y="2104050"/>
                <a:ext cx="38525" cy="15500"/>
              </a:xfrm>
              <a:custGeom>
                <a:avLst/>
                <a:gdLst/>
                <a:ahLst/>
                <a:cxnLst/>
                <a:rect l="l" t="t" r="r" b="b"/>
                <a:pathLst>
                  <a:path w="1541" h="620" extrusionOk="0">
                    <a:moveTo>
                      <a:pt x="770" y="0"/>
                    </a:moveTo>
                    <a:cubicBezTo>
                      <a:pt x="335" y="0"/>
                      <a:pt x="0" y="134"/>
                      <a:pt x="0" y="318"/>
                    </a:cubicBezTo>
                    <a:cubicBezTo>
                      <a:pt x="0" y="486"/>
                      <a:pt x="335" y="620"/>
                      <a:pt x="770" y="620"/>
                    </a:cubicBezTo>
                    <a:cubicBezTo>
                      <a:pt x="1206" y="620"/>
                      <a:pt x="1540" y="486"/>
                      <a:pt x="1540" y="318"/>
                    </a:cubicBezTo>
                    <a:cubicBezTo>
                      <a:pt x="1540" y="134"/>
                      <a:pt x="1206" y="0"/>
                      <a:pt x="7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74;p29">
                <a:extLst>
                  <a:ext uri="{FF2B5EF4-FFF2-40B4-BE49-F238E27FC236}">
                    <a16:creationId xmlns:a16="http://schemas.microsoft.com/office/drawing/2014/main" id="{7B2821A2-AFED-3AE2-D5C3-ABEDC319285F}"/>
                  </a:ext>
                </a:extLst>
              </p:cNvPr>
              <p:cNvSpPr/>
              <p:nvPr/>
            </p:nvSpPr>
            <p:spPr>
              <a:xfrm>
                <a:off x="2274025" y="2218700"/>
                <a:ext cx="98350" cy="42700"/>
              </a:xfrm>
              <a:custGeom>
                <a:avLst/>
                <a:gdLst/>
                <a:ahLst/>
                <a:cxnLst/>
                <a:rect l="l" t="t" r="r" b="b"/>
                <a:pathLst>
                  <a:path w="3934" h="1708" extrusionOk="0">
                    <a:moveTo>
                      <a:pt x="1959" y="1"/>
                    </a:moveTo>
                    <a:cubicBezTo>
                      <a:pt x="871" y="1"/>
                      <a:pt x="0" y="369"/>
                      <a:pt x="0" y="854"/>
                    </a:cubicBezTo>
                    <a:cubicBezTo>
                      <a:pt x="0" y="1323"/>
                      <a:pt x="871" y="1708"/>
                      <a:pt x="1959" y="1708"/>
                    </a:cubicBezTo>
                    <a:cubicBezTo>
                      <a:pt x="3047" y="1708"/>
                      <a:pt x="3934" y="1323"/>
                      <a:pt x="3934" y="854"/>
                    </a:cubicBezTo>
                    <a:cubicBezTo>
                      <a:pt x="3934" y="369"/>
                      <a:pt x="3047" y="1"/>
                      <a:pt x="195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875;p29">
                <a:extLst>
                  <a:ext uri="{FF2B5EF4-FFF2-40B4-BE49-F238E27FC236}">
                    <a16:creationId xmlns:a16="http://schemas.microsoft.com/office/drawing/2014/main" id="{C35C99B7-D82F-4176-9BBE-52B1FDF1C88B}"/>
                  </a:ext>
                </a:extLst>
              </p:cNvPr>
              <p:cNvSpPr/>
              <p:nvPr/>
            </p:nvSpPr>
            <p:spPr>
              <a:xfrm>
                <a:off x="2064375" y="2177275"/>
                <a:ext cx="88725" cy="42700"/>
              </a:xfrm>
              <a:custGeom>
                <a:avLst/>
                <a:gdLst/>
                <a:ahLst/>
                <a:cxnLst/>
                <a:rect l="l" t="t" r="r" b="b"/>
                <a:pathLst>
                  <a:path w="3549" h="1708" extrusionOk="0">
                    <a:moveTo>
                      <a:pt x="1774" y="0"/>
                    </a:moveTo>
                    <a:cubicBezTo>
                      <a:pt x="787" y="0"/>
                      <a:pt x="0" y="369"/>
                      <a:pt x="0" y="854"/>
                    </a:cubicBezTo>
                    <a:cubicBezTo>
                      <a:pt x="0" y="1323"/>
                      <a:pt x="787" y="1708"/>
                      <a:pt x="1774" y="1708"/>
                    </a:cubicBezTo>
                    <a:cubicBezTo>
                      <a:pt x="2762" y="1708"/>
                      <a:pt x="3549" y="1340"/>
                      <a:pt x="3549" y="854"/>
                    </a:cubicBezTo>
                    <a:cubicBezTo>
                      <a:pt x="3549" y="402"/>
                      <a:pt x="2762" y="0"/>
                      <a:pt x="177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76;p29">
                <a:extLst>
                  <a:ext uri="{FF2B5EF4-FFF2-40B4-BE49-F238E27FC236}">
                    <a16:creationId xmlns:a16="http://schemas.microsoft.com/office/drawing/2014/main" id="{E6E28C70-660D-3CAD-C72D-37956ACB2D41}"/>
                  </a:ext>
                </a:extLst>
              </p:cNvPr>
              <p:cNvSpPr/>
              <p:nvPr/>
            </p:nvSpPr>
            <p:spPr>
              <a:xfrm>
                <a:off x="1745500" y="2140025"/>
                <a:ext cx="72425" cy="41050"/>
              </a:xfrm>
              <a:custGeom>
                <a:avLst/>
                <a:gdLst/>
                <a:ahLst/>
                <a:cxnLst/>
                <a:rect l="l" t="t" r="r" b="b"/>
                <a:pathLst>
                  <a:path w="2897" h="1642" extrusionOk="0">
                    <a:moveTo>
                      <a:pt x="1457" y="1"/>
                    </a:moveTo>
                    <a:cubicBezTo>
                      <a:pt x="653" y="1"/>
                      <a:pt x="0" y="369"/>
                      <a:pt x="0" y="821"/>
                    </a:cubicBezTo>
                    <a:cubicBezTo>
                      <a:pt x="0" y="1273"/>
                      <a:pt x="653" y="1641"/>
                      <a:pt x="1457" y="1641"/>
                    </a:cubicBezTo>
                    <a:cubicBezTo>
                      <a:pt x="2243" y="1641"/>
                      <a:pt x="2896" y="1273"/>
                      <a:pt x="2896" y="821"/>
                    </a:cubicBezTo>
                    <a:cubicBezTo>
                      <a:pt x="2896" y="369"/>
                      <a:pt x="2243" y="1"/>
                      <a:pt x="1457"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77;p29">
                <a:extLst>
                  <a:ext uri="{FF2B5EF4-FFF2-40B4-BE49-F238E27FC236}">
                    <a16:creationId xmlns:a16="http://schemas.microsoft.com/office/drawing/2014/main" id="{A2F00E0E-D51D-F036-7F9C-7F77338FA856}"/>
                  </a:ext>
                </a:extLst>
              </p:cNvPr>
              <p:cNvSpPr/>
              <p:nvPr/>
            </p:nvSpPr>
            <p:spPr>
              <a:xfrm>
                <a:off x="1690250" y="2171425"/>
                <a:ext cx="32250" cy="14650"/>
              </a:xfrm>
              <a:custGeom>
                <a:avLst/>
                <a:gdLst/>
                <a:ahLst/>
                <a:cxnLst/>
                <a:rect l="l" t="t" r="r" b="b"/>
                <a:pathLst>
                  <a:path w="1290" h="586" extrusionOk="0">
                    <a:moveTo>
                      <a:pt x="654" y="0"/>
                    </a:moveTo>
                    <a:cubicBezTo>
                      <a:pt x="285" y="0"/>
                      <a:pt x="1" y="134"/>
                      <a:pt x="1" y="301"/>
                    </a:cubicBezTo>
                    <a:cubicBezTo>
                      <a:pt x="1" y="452"/>
                      <a:pt x="285" y="586"/>
                      <a:pt x="654" y="586"/>
                    </a:cubicBezTo>
                    <a:cubicBezTo>
                      <a:pt x="1005" y="586"/>
                      <a:pt x="1290" y="469"/>
                      <a:pt x="1290" y="301"/>
                    </a:cubicBezTo>
                    <a:cubicBezTo>
                      <a:pt x="1290" y="134"/>
                      <a:pt x="1005" y="0"/>
                      <a:pt x="654"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78;p29">
                <a:extLst>
                  <a:ext uri="{FF2B5EF4-FFF2-40B4-BE49-F238E27FC236}">
                    <a16:creationId xmlns:a16="http://schemas.microsoft.com/office/drawing/2014/main" id="{271C9DE0-60F8-9E0E-6678-F077A45639B8}"/>
                  </a:ext>
                </a:extLst>
              </p:cNvPr>
              <p:cNvSpPr/>
              <p:nvPr/>
            </p:nvSpPr>
            <p:spPr>
              <a:xfrm>
                <a:off x="1553000" y="2218700"/>
                <a:ext cx="20950" cy="14250"/>
              </a:xfrm>
              <a:custGeom>
                <a:avLst/>
                <a:gdLst/>
                <a:ahLst/>
                <a:cxnLst/>
                <a:rect l="l" t="t" r="r" b="b"/>
                <a:pathLst>
                  <a:path w="838" h="570" extrusionOk="0">
                    <a:moveTo>
                      <a:pt x="419" y="1"/>
                    </a:moveTo>
                    <a:cubicBezTo>
                      <a:pt x="185" y="1"/>
                      <a:pt x="1" y="118"/>
                      <a:pt x="1" y="285"/>
                    </a:cubicBezTo>
                    <a:cubicBezTo>
                      <a:pt x="1" y="453"/>
                      <a:pt x="185" y="570"/>
                      <a:pt x="419" y="570"/>
                    </a:cubicBezTo>
                    <a:cubicBezTo>
                      <a:pt x="653" y="570"/>
                      <a:pt x="838" y="453"/>
                      <a:pt x="838" y="285"/>
                    </a:cubicBezTo>
                    <a:cubicBezTo>
                      <a:pt x="838" y="118"/>
                      <a:pt x="653" y="1"/>
                      <a:pt x="419"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79;p29">
                <a:extLst>
                  <a:ext uri="{FF2B5EF4-FFF2-40B4-BE49-F238E27FC236}">
                    <a16:creationId xmlns:a16="http://schemas.microsoft.com/office/drawing/2014/main" id="{FB369C6A-80BB-4C7D-EEB3-6087EF47226A}"/>
                  </a:ext>
                </a:extLst>
              </p:cNvPr>
              <p:cNvSpPr/>
              <p:nvPr/>
            </p:nvSpPr>
            <p:spPr>
              <a:xfrm>
                <a:off x="1675200" y="2346225"/>
                <a:ext cx="50400" cy="32450"/>
              </a:xfrm>
              <a:custGeom>
                <a:avLst/>
                <a:gdLst/>
                <a:ahLst/>
                <a:cxnLst/>
                <a:rect l="l" t="t" r="r" b="b"/>
                <a:pathLst>
                  <a:path w="2016" h="1298" extrusionOk="0">
                    <a:moveTo>
                      <a:pt x="487" y="0"/>
                    </a:moveTo>
                    <a:cubicBezTo>
                      <a:pt x="179" y="0"/>
                      <a:pt x="0" y="142"/>
                      <a:pt x="0" y="340"/>
                    </a:cubicBezTo>
                    <a:cubicBezTo>
                      <a:pt x="0" y="540"/>
                      <a:pt x="218" y="859"/>
                      <a:pt x="636" y="1093"/>
                    </a:cubicBezTo>
                    <a:cubicBezTo>
                      <a:pt x="919" y="1223"/>
                      <a:pt x="1223" y="1297"/>
                      <a:pt x="1469" y="1297"/>
                    </a:cubicBezTo>
                    <a:cubicBezTo>
                      <a:pt x="1792" y="1297"/>
                      <a:pt x="2016" y="1170"/>
                      <a:pt x="1959" y="875"/>
                    </a:cubicBezTo>
                    <a:cubicBezTo>
                      <a:pt x="1858" y="423"/>
                      <a:pt x="1122" y="22"/>
                      <a:pt x="586" y="5"/>
                    </a:cubicBezTo>
                    <a:cubicBezTo>
                      <a:pt x="552" y="2"/>
                      <a:pt x="518" y="0"/>
                      <a:pt x="487"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80;p29">
                <a:extLst>
                  <a:ext uri="{FF2B5EF4-FFF2-40B4-BE49-F238E27FC236}">
                    <a16:creationId xmlns:a16="http://schemas.microsoft.com/office/drawing/2014/main" id="{5FB04642-8723-B715-4A1E-508E9954DE71}"/>
                  </a:ext>
                </a:extLst>
              </p:cNvPr>
              <p:cNvSpPr/>
              <p:nvPr/>
            </p:nvSpPr>
            <p:spPr>
              <a:xfrm>
                <a:off x="2051375" y="2344125"/>
                <a:ext cx="58200" cy="32800"/>
              </a:xfrm>
              <a:custGeom>
                <a:avLst/>
                <a:gdLst/>
                <a:ahLst/>
                <a:cxnLst/>
                <a:rect l="l" t="t" r="r" b="b"/>
                <a:pathLst>
                  <a:path w="2328" h="1312" extrusionOk="0">
                    <a:moveTo>
                      <a:pt x="1771" y="1"/>
                    </a:moveTo>
                    <a:cubicBezTo>
                      <a:pt x="1735" y="1"/>
                      <a:pt x="1698" y="2"/>
                      <a:pt x="1658" y="5"/>
                    </a:cubicBezTo>
                    <a:cubicBezTo>
                      <a:pt x="1039" y="22"/>
                      <a:pt x="185" y="424"/>
                      <a:pt x="68" y="876"/>
                    </a:cubicBezTo>
                    <a:cubicBezTo>
                      <a:pt x="1" y="1174"/>
                      <a:pt x="259" y="1311"/>
                      <a:pt x="634" y="1311"/>
                    </a:cubicBezTo>
                    <a:cubicBezTo>
                      <a:pt x="912" y="1311"/>
                      <a:pt x="1254" y="1236"/>
                      <a:pt x="1575" y="1093"/>
                    </a:cubicBezTo>
                    <a:cubicBezTo>
                      <a:pt x="2060" y="859"/>
                      <a:pt x="2328" y="541"/>
                      <a:pt x="2328" y="340"/>
                    </a:cubicBezTo>
                    <a:cubicBezTo>
                      <a:pt x="2328" y="143"/>
                      <a:pt x="2122" y="1"/>
                      <a:pt x="1771"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81;p29">
                <a:extLst>
                  <a:ext uri="{FF2B5EF4-FFF2-40B4-BE49-F238E27FC236}">
                    <a16:creationId xmlns:a16="http://schemas.microsoft.com/office/drawing/2014/main" id="{455E1B68-13B7-62F7-765C-66E6A9420934}"/>
                  </a:ext>
                </a:extLst>
              </p:cNvPr>
              <p:cNvSpPr/>
              <p:nvPr/>
            </p:nvSpPr>
            <p:spPr>
              <a:xfrm>
                <a:off x="2345750" y="2191125"/>
                <a:ext cx="44200" cy="16275"/>
              </a:xfrm>
              <a:custGeom>
                <a:avLst/>
                <a:gdLst/>
                <a:ahLst/>
                <a:cxnLst/>
                <a:rect l="l" t="t" r="r" b="b"/>
                <a:pathLst>
                  <a:path w="1768" h="651" extrusionOk="0">
                    <a:moveTo>
                      <a:pt x="979" y="1"/>
                    </a:moveTo>
                    <a:cubicBezTo>
                      <a:pt x="611" y="1"/>
                      <a:pt x="228" y="95"/>
                      <a:pt x="127" y="283"/>
                    </a:cubicBezTo>
                    <a:cubicBezTo>
                      <a:pt x="1" y="508"/>
                      <a:pt x="406" y="651"/>
                      <a:pt x="876" y="651"/>
                    </a:cubicBezTo>
                    <a:cubicBezTo>
                      <a:pt x="966" y="651"/>
                      <a:pt x="1057" y="646"/>
                      <a:pt x="1148" y="635"/>
                    </a:cubicBezTo>
                    <a:cubicBezTo>
                      <a:pt x="1500" y="568"/>
                      <a:pt x="1734" y="451"/>
                      <a:pt x="1751" y="317"/>
                    </a:cubicBezTo>
                    <a:cubicBezTo>
                      <a:pt x="1768" y="216"/>
                      <a:pt x="1634" y="99"/>
                      <a:pt x="1333" y="32"/>
                    </a:cubicBezTo>
                    <a:cubicBezTo>
                      <a:pt x="1224" y="11"/>
                      <a:pt x="1102" y="1"/>
                      <a:pt x="97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82;p29">
                <a:extLst>
                  <a:ext uri="{FF2B5EF4-FFF2-40B4-BE49-F238E27FC236}">
                    <a16:creationId xmlns:a16="http://schemas.microsoft.com/office/drawing/2014/main" id="{C717E78B-82C5-40F3-66A1-EFA888C00E98}"/>
                  </a:ext>
                </a:extLst>
              </p:cNvPr>
              <p:cNvSpPr/>
              <p:nvPr/>
            </p:nvSpPr>
            <p:spPr>
              <a:xfrm>
                <a:off x="1573975" y="2198575"/>
                <a:ext cx="91625" cy="60325"/>
              </a:xfrm>
              <a:custGeom>
                <a:avLst/>
                <a:gdLst/>
                <a:ahLst/>
                <a:cxnLst/>
                <a:rect l="l" t="t" r="r" b="b"/>
                <a:pathLst>
                  <a:path w="3665" h="2413" extrusionOk="0">
                    <a:moveTo>
                      <a:pt x="2036" y="151"/>
                    </a:moveTo>
                    <a:cubicBezTo>
                      <a:pt x="2071" y="151"/>
                      <a:pt x="2106" y="151"/>
                      <a:pt x="2141" y="153"/>
                    </a:cubicBezTo>
                    <a:cubicBezTo>
                      <a:pt x="2325" y="153"/>
                      <a:pt x="2509" y="186"/>
                      <a:pt x="2677" y="253"/>
                    </a:cubicBezTo>
                    <a:cubicBezTo>
                      <a:pt x="2493" y="186"/>
                      <a:pt x="2258" y="170"/>
                      <a:pt x="2041" y="170"/>
                    </a:cubicBezTo>
                    <a:cubicBezTo>
                      <a:pt x="1656" y="170"/>
                      <a:pt x="1287" y="253"/>
                      <a:pt x="986" y="404"/>
                    </a:cubicBezTo>
                    <a:cubicBezTo>
                      <a:pt x="1278" y="235"/>
                      <a:pt x="1654" y="151"/>
                      <a:pt x="2036" y="151"/>
                    </a:cubicBezTo>
                    <a:close/>
                    <a:moveTo>
                      <a:pt x="2041" y="320"/>
                    </a:moveTo>
                    <a:cubicBezTo>
                      <a:pt x="2760" y="320"/>
                      <a:pt x="3313" y="655"/>
                      <a:pt x="3346" y="1107"/>
                    </a:cubicBezTo>
                    <a:lnTo>
                      <a:pt x="3346" y="1157"/>
                    </a:lnTo>
                    <a:cubicBezTo>
                      <a:pt x="3236" y="1645"/>
                      <a:pt x="2562" y="2015"/>
                      <a:pt x="1828" y="2015"/>
                    </a:cubicBezTo>
                    <a:cubicBezTo>
                      <a:pt x="1782" y="2015"/>
                      <a:pt x="1735" y="2014"/>
                      <a:pt x="1689" y="2011"/>
                    </a:cubicBezTo>
                    <a:cubicBezTo>
                      <a:pt x="1003" y="1977"/>
                      <a:pt x="501" y="1643"/>
                      <a:pt x="484" y="1191"/>
                    </a:cubicBezTo>
                    <a:cubicBezTo>
                      <a:pt x="584" y="722"/>
                      <a:pt x="1254" y="337"/>
                      <a:pt x="2041" y="320"/>
                    </a:cubicBezTo>
                    <a:close/>
                    <a:moveTo>
                      <a:pt x="2043" y="0"/>
                    </a:moveTo>
                    <a:cubicBezTo>
                      <a:pt x="1143" y="0"/>
                      <a:pt x="311" y="442"/>
                      <a:pt x="149" y="1023"/>
                    </a:cubicBezTo>
                    <a:cubicBezTo>
                      <a:pt x="132" y="1090"/>
                      <a:pt x="132" y="1174"/>
                      <a:pt x="132" y="1241"/>
                    </a:cubicBezTo>
                    <a:cubicBezTo>
                      <a:pt x="132" y="1258"/>
                      <a:pt x="116" y="1308"/>
                      <a:pt x="116" y="1324"/>
                    </a:cubicBezTo>
                    <a:cubicBezTo>
                      <a:pt x="0" y="1917"/>
                      <a:pt x="695" y="2413"/>
                      <a:pt x="1610" y="2413"/>
                    </a:cubicBezTo>
                    <a:cubicBezTo>
                      <a:pt x="1625" y="2413"/>
                      <a:pt x="1640" y="2413"/>
                      <a:pt x="1656" y="2412"/>
                    </a:cubicBezTo>
                    <a:cubicBezTo>
                      <a:pt x="2626" y="2379"/>
                      <a:pt x="3463" y="1877"/>
                      <a:pt x="3564" y="1274"/>
                    </a:cubicBezTo>
                    <a:cubicBezTo>
                      <a:pt x="3597" y="1224"/>
                      <a:pt x="3597" y="1157"/>
                      <a:pt x="3581" y="1107"/>
                    </a:cubicBezTo>
                    <a:cubicBezTo>
                      <a:pt x="3664" y="521"/>
                      <a:pt x="3045" y="52"/>
                      <a:pt x="2141" y="2"/>
                    </a:cubicBezTo>
                    <a:cubicBezTo>
                      <a:pt x="2108" y="1"/>
                      <a:pt x="2076" y="0"/>
                      <a:pt x="2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883;p29">
                <a:extLst>
                  <a:ext uri="{FF2B5EF4-FFF2-40B4-BE49-F238E27FC236}">
                    <a16:creationId xmlns:a16="http://schemas.microsoft.com/office/drawing/2014/main" id="{52FAFC8F-9CEF-0E69-E0A8-59BCA577FB61}"/>
                  </a:ext>
                </a:extLst>
              </p:cNvPr>
              <p:cNvSpPr/>
              <p:nvPr/>
            </p:nvSpPr>
            <p:spPr>
              <a:xfrm>
                <a:off x="1576075" y="2199025"/>
                <a:ext cx="91575" cy="55700"/>
              </a:xfrm>
              <a:custGeom>
                <a:avLst/>
                <a:gdLst/>
                <a:ahLst/>
                <a:cxnLst/>
                <a:rect l="l" t="t" r="r" b="b"/>
                <a:pathLst>
                  <a:path w="3663" h="2228" extrusionOk="0">
                    <a:moveTo>
                      <a:pt x="2007" y="152"/>
                    </a:moveTo>
                    <a:cubicBezTo>
                      <a:pt x="2810" y="152"/>
                      <a:pt x="3396" y="553"/>
                      <a:pt x="3312" y="1072"/>
                    </a:cubicBezTo>
                    <a:cubicBezTo>
                      <a:pt x="3229" y="1574"/>
                      <a:pt x="2509" y="2010"/>
                      <a:pt x="1722" y="2010"/>
                    </a:cubicBezTo>
                    <a:cubicBezTo>
                      <a:pt x="919" y="2010"/>
                      <a:pt x="333" y="1625"/>
                      <a:pt x="417" y="1089"/>
                    </a:cubicBezTo>
                    <a:cubicBezTo>
                      <a:pt x="500" y="570"/>
                      <a:pt x="1220" y="152"/>
                      <a:pt x="2007" y="152"/>
                    </a:cubicBezTo>
                    <a:close/>
                    <a:moveTo>
                      <a:pt x="2054" y="0"/>
                    </a:moveTo>
                    <a:cubicBezTo>
                      <a:pt x="2038" y="0"/>
                      <a:pt x="2023" y="1"/>
                      <a:pt x="2007" y="1"/>
                    </a:cubicBezTo>
                    <a:cubicBezTo>
                      <a:pt x="1053" y="34"/>
                      <a:pt x="216" y="537"/>
                      <a:pt x="115" y="1139"/>
                    </a:cubicBezTo>
                    <a:cubicBezTo>
                      <a:pt x="0" y="1732"/>
                      <a:pt x="695" y="2228"/>
                      <a:pt x="1610" y="2228"/>
                    </a:cubicBezTo>
                    <a:cubicBezTo>
                      <a:pt x="1625" y="2228"/>
                      <a:pt x="1640" y="2227"/>
                      <a:pt x="1655" y="2227"/>
                    </a:cubicBezTo>
                    <a:cubicBezTo>
                      <a:pt x="2626" y="2194"/>
                      <a:pt x="3463" y="1691"/>
                      <a:pt x="3564" y="1089"/>
                    </a:cubicBezTo>
                    <a:cubicBezTo>
                      <a:pt x="3662" y="496"/>
                      <a:pt x="3000"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84;p29">
                <a:extLst>
                  <a:ext uri="{FF2B5EF4-FFF2-40B4-BE49-F238E27FC236}">
                    <a16:creationId xmlns:a16="http://schemas.microsoft.com/office/drawing/2014/main" id="{CE1D6546-7CC6-A905-DABD-D91A7F65572F}"/>
                  </a:ext>
                </a:extLst>
              </p:cNvPr>
              <p:cNvSpPr/>
              <p:nvPr/>
            </p:nvSpPr>
            <p:spPr>
              <a:xfrm>
                <a:off x="1576025" y="2194400"/>
                <a:ext cx="92925" cy="55750"/>
              </a:xfrm>
              <a:custGeom>
                <a:avLst/>
                <a:gdLst/>
                <a:ahLst/>
                <a:cxnLst/>
                <a:rect l="l" t="t" r="r" b="b"/>
                <a:pathLst>
                  <a:path w="3717" h="2230" extrusionOk="0">
                    <a:moveTo>
                      <a:pt x="1987" y="148"/>
                    </a:moveTo>
                    <a:cubicBezTo>
                      <a:pt x="2033" y="148"/>
                      <a:pt x="2080" y="149"/>
                      <a:pt x="2126" y="152"/>
                    </a:cubicBezTo>
                    <a:cubicBezTo>
                      <a:pt x="2913" y="186"/>
                      <a:pt x="3432" y="638"/>
                      <a:pt x="3314" y="1157"/>
                    </a:cubicBezTo>
                    <a:cubicBezTo>
                      <a:pt x="3188" y="1645"/>
                      <a:pt x="2514" y="2015"/>
                      <a:pt x="1793" y="2015"/>
                    </a:cubicBezTo>
                    <a:cubicBezTo>
                      <a:pt x="1748" y="2015"/>
                      <a:pt x="1703" y="2013"/>
                      <a:pt x="1657" y="2010"/>
                    </a:cubicBezTo>
                    <a:cubicBezTo>
                      <a:pt x="871" y="1977"/>
                      <a:pt x="335" y="1525"/>
                      <a:pt x="469" y="1006"/>
                    </a:cubicBezTo>
                    <a:cubicBezTo>
                      <a:pt x="579" y="518"/>
                      <a:pt x="1253" y="148"/>
                      <a:pt x="1987" y="148"/>
                    </a:cubicBezTo>
                    <a:close/>
                    <a:moveTo>
                      <a:pt x="2045" y="0"/>
                    </a:moveTo>
                    <a:cubicBezTo>
                      <a:pt x="1144" y="0"/>
                      <a:pt x="312" y="441"/>
                      <a:pt x="151" y="1023"/>
                    </a:cubicBezTo>
                    <a:cubicBezTo>
                      <a:pt x="0" y="1625"/>
                      <a:pt x="636" y="2178"/>
                      <a:pt x="1574" y="2228"/>
                    </a:cubicBezTo>
                    <a:cubicBezTo>
                      <a:pt x="1606" y="2229"/>
                      <a:pt x="1639" y="2230"/>
                      <a:pt x="1672" y="2230"/>
                    </a:cubicBezTo>
                    <a:cubicBezTo>
                      <a:pt x="2572" y="2230"/>
                      <a:pt x="3404" y="1788"/>
                      <a:pt x="3566" y="1190"/>
                    </a:cubicBezTo>
                    <a:cubicBezTo>
                      <a:pt x="3716" y="588"/>
                      <a:pt x="3080" y="69"/>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85;p29">
                <a:extLst>
                  <a:ext uri="{FF2B5EF4-FFF2-40B4-BE49-F238E27FC236}">
                    <a16:creationId xmlns:a16="http://schemas.microsoft.com/office/drawing/2014/main" id="{981D98A1-9FA3-E071-971C-C883A71C1C65}"/>
                  </a:ext>
                </a:extLst>
              </p:cNvPr>
              <p:cNvSpPr/>
              <p:nvPr/>
            </p:nvSpPr>
            <p:spPr>
              <a:xfrm>
                <a:off x="1991225" y="2080925"/>
                <a:ext cx="91150" cy="60000"/>
              </a:xfrm>
              <a:custGeom>
                <a:avLst/>
                <a:gdLst/>
                <a:ahLst/>
                <a:cxnLst/>
                <a:rect l="l" t="t" r="r" b="b"/>
                <a:pathLst>
                  <a:path w="3646" h="2400" extrusionOk="0">
                    <a:moveTo>
                      <a:pt x="1922" y="148"/>
                    </a:moveTo>
                    <a:cubicBezTo>
                      <a:pt x="1982" y="148"/>
                      <a:pt x="2044" y="150"/>
                      <a:pt x="2106" y="155"/>
                    </a:cubicBezTo>
                    <a:cubicBezTo>
                      <a:pt x="2307" y="155"/>
                      <a:pt x="2508" y="189"/>
                      <a:pt x="2642" y="256"/>
                    </a:cubicBezTo>
                    <a:cubicBezTo>
                      <a:pt x="2457" y="189"/>
                      <a:pt x="2223" y="172"/>
                      <a:pt x="2005" y="172"/>
                    </a:cubicBezTo>
                    <a:cubicBezTo>
                      <a:pt x="1621" y="172"/>
                      <a:pt x="1252" y="256"/>
                      <a:pt x="951" y="406"/>
                    </a:cubicBezTo>
                    <a:cubicBezTo>
                      <a:pt x="1224" y="234"/>
                      <a:pt x="1558" y="148"/>
                      <a:pt x="1922" y="148"/>
                    </a:cubicBezTo>
                    <a:close/>
                    <a:moveTo>
                      <a:pt x="2005" y="323"/>
                    </a:moveTo>
                    <a:cubicBezTo>
                      <a:pt x="2725" y="323"/>
                      <a:pt x="3278" y="657"/>
                      <a:pt x="3311" y="1109"/>
                    </a:cubicBezTo>
                    <a:lnTo>
                      <a:pt x="3311" y="1160"/>
                    </a:lnTo>
                    <a:cubicBezTo>
                      <a:pt x="3199" y="1657"/>
                      <a:pt x="2503" y="2015"/>
                      <a:pt x="1768" y="2015"/>
                    </a:cubicBezTo>
                    <a:cubicBezTo>
                      <a:pt x="1736" y="2015"/>
                      <a:pt x="1703" y="2015"/>
                      <a:pt x="1671" y="2013"/>
                    </a:cubicBezTo>
                    <a:cubicBezTo>
                      <a:pt x="968" y="1963"/>
                      <a:pt x="466" y="1628"/>
                      <a:pt x="449" y="1193"/>
                    </a:cubicBezTo>
                    <a:cubicBezTo>
                      <a:pt x="549" y="708"/>
                      <a:pt x="1252" y="339"/>
                      <a:pt x="2005" y="323"/>
                    </a:cubicBezTo>
                    <a:close/>
                    <a:moveTo>
                      <a:pt x="1985" y="1"/>
                    </a:moveTo>
                    <a:cubicBezTo>
                      <a:pt x="1100" y="1"/>
                      <a:pt x="290" y="453"/>
                      <a:pt x="131" y="1026"/>
                    </a:cubicBezTo>
                    <a:cubicBezTo>
                      <a:pt x="114" y="1093"/>
                      <a:pt x="114" y="1176"/>
                      <a:pt x="114" y="1243"/>
                    </a:cubicBezTo>
                    <a:cubicBezTo>
                      <a:pt x="114" y="1260"/>
                      <a:pt x="97" y="1293"/>
                      <a:pt x="97" y="1327"/>
                    </a:cubicBezTo>
                    <a:cubicBezTo>
                      <a:pt x="0" y="1910"/>
                      <a:pt x="656" y="2400"/>
                      <a:pt x="1549" y="2400"/>
                    </a:cubicBezTo>
                    <a:cubicBezTo>
                      <a:pt x="1578" y="2400"/>
                      <a:pt x="1608" y="2399"/>
                      <a:pt x="1637" y="2398"/>
                    </a:cubicBezTo>
                    <a:cubicBezTo>
                      <a:pt x="2608" y="2381"/>
                      <a:pt x="3445" y="1879"/>
                      <a:pt x="3545" y="1277"/>
                    </a:cubicBezTo>
                    <a:cubicBezTo>
                      <a:pt x="3562" y="1210"/>
                      <a:pt x="3562" y="1160"/>
                      <a:pt x="3562" y="1109"/>
                    </a:cubicBezTo>
                    <a:cubicBezTo>
                      <a:pt x="3646" y="524"/>
                      <a:pt x="3027" y="38"/>
                      <a:pt x="2123" y="5"/>
                    </a:cubicBezTo>
                    <a:cubicBezTo>
                      <a:pt x="2076" y="2"/>
                      <a:pt x="2030"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86;p29">
                <a:extLst>
                  <a:ext uri="{FF2B5EF4-FFF2-40B4-BE49-F238E27FC236}">
                    <a16:creationId xmlns:a16="http://schemas.microsoft.com/office/drawing/2014/main" id="{0D3369B1-C0CF-082A-0316-E560B864C626}"/>
                  </a:ext>
                </a:extLst>
              </p:cNvPr>
              <p:cNvSpPr/>
              <p:nvPr/>
            </p:nvSpPr>
            <p:spPr>
              <a:xfrm>
                <a:off x="1992475" y="2081450"/>
                <a:ext cx="91575" cy="55300"/>
              </a:xfrm>
              <a:custGeom>
                <a:avLst/>
                <a:gdLst/>
                <a:ahLst/>
                <a:cxnLst/>
                <a:rect l="l" t="t" r="r" b="b"/>
                <a:pathLst>
                  <a:path w="3663" h="2212" extrusionOk="0">
                    <a:moveTo>
                      <a:pt x="2006" y="151"/>
                    </a:moveTo>
                    <a:cubicBezTo>
                      <a:pt x="2809" y="151"/>
                      <a:pt x="3395" y="553"/>
                      <a:pt x="3311" y="1072"/>
                    </a:cubicBezTo>
                    <a:cubicBezTo>
                      <a:pt x="3228" y="1574"/>
                      <a:pt x="2508" y="2009"/>
                      <a:pt x="1721" y="2009"/>
                    </a:cubicBezTo>
                    <a:cubicBezTo>
                      <a:pt x="918" y="2009"/>
                      <a:pt x="332" y="1607"/>
                      <a:pt x="416" y="1088"/>
                    </a:cubicBezTo>
                    <a:cubicBezTo>
                      <a:pt x="499" y="569"/>
                      <a:pt x="1219" y="151"/>
                      <a:pt x="2006" y="151"/>
                    </a:cubicBezTo>
                    <a:close/>
                    <a:moveTo>
                      <a:pt x="2006" y="0"/>
                    </a:moveTo>
                    <a:cubicBezTo>
                      <a:pt x="1052" y="17"/>
                      <a:pt x="215" y="519"/>
                      <a:pt x="114" y="1122"/>
                    </a:cubicBezTo>
                    <a:cubicBezTo>
                      <a:pt x="1" y="1722"/>
                      <a:pt x="672" y="2211"/>
                      <a:pt x="1566" y="2211"/>
                    </a:cubicBezTo>
                    <a:cubicBezTo>
                      <a:pt x="1595" y="2211"/>
                      <a:pt x="1625" y="2211"/>
                      <a:pt x="1654" y="2210"/>
                    </a:cubicBezTo>
                    <a:cubicBezTo>
                      <a:pt x="2625" y="2193"/>
                      <a:pt x="3462" y="1691"/>
                      <a:pt x="3562" y="1088"/>
                    </a:cubicBezTo>
                    <a:cubicBezTo>
                      <a:pt x="3663" y="486"/>
                      <a:pt x="297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87;p29">
                <a:extLst>
                  <a:ext uri="{FF2B5EF4-FFF2-40B4-BE49-F238E27FC236}">
                    <a16:creationId xmlns:a16="http://schemas.microsoft.com/office/drawing/2014/main" id="{AB549599-AD1E-33BE-0CFE-25A0C0C78521}"/>
                  </a:ext>
                </a:extLst>
              </p:cNvPr>
              <p:cNvSpPr/>
              <p:nvPr/>
            </p:nvSpPr>
            <p:spPr>
              <a:xfrm>
                <a:off x="1992400" y="2077225"/>
                <a:ext cx="92925" cy="55750"/>
              </a:xfrm>
              <a:custGeom>
                <a:avLst/>
                <a:gdLst/>
                <a:ahLst/>
                <a:cxnLst/>
                <a:rect l="l" t="t" r="r" b="b"/>
                <a:pathLst>
                  <a:path w="3717" h="2230" extrusionOk="0">
                    <a:moveTo>
                      <a:pt x="1987" y="131"/>
                    </a:moveTo>
                    <a:cubicBezTo>
                      <a:pt x="2033" y="131"/>
                      <a:pt x="2080" y="133"/>
                      <a:pt x="2126" y="136"/>
                    </a:cubicBezTo>
                    <a:cubicBezTo>
                      <a:pt x="2913" y="169"/>
                      <a:pt x="3431" y="605"/>
                      <a:pt x="3314" y="1140"/>
                    </a:cubicBezTo>
                    <a:cubicBezTo>
                      <a:pt x="3186" y="1637"/>
                      <a:pt x="2520" y="1996"/>
                      <a:pt x="1758" y="1996"/>
                    </a:cubicBezTo>
                    <a:cubicBezTo>
                      <a:pt x="1725" y="1996"/>
                      <a:pt x="1691" y="1995"/>
                      <a:pt x="1657" y="1994"/>
                    </a:cubicBezTo>
                    <a:cubicBezTo>
                      <a:pt x="854" y="1944"/>
                      <a:pt x="335" y="1508"/>
                      <a:pt x="469" y="990"/>
                    </a:cubicBezTo>
                    <a:cubicBezTo>
                      <a:pt x="579" y="501"/>
                      <a:pt x="1253" y="131"/>
                      <a:pt x="1987" y="131"/>
                    </a:cubicBezTo>
                    <a:close/>
                    <a:moveTo>
                      <a:pt x="2045" y="0"/>
                    </a:moveTo>
                    <a:cubicBezTo>
                      <a:pt x="1144" y="0"/>
                      <a:pt x="312" y="441"/>
                      <a:pt x="151" y="1023"/>
                    </a:cubicBezTo>
                    <a:cubicBezTo>
                      <a:pt x="0" y="1642"/>
                      <a:pt x="636" y="2178"/>
                      <a:pt x="1574" y="2228"/>
                    </a:cubicBezTo>
                    <a:cubicBezTo>
                      <a:pt x="1606" y="2229"/>
                      <a:pt x="1639" y="2230"/>
                      <a:pt x="1671" y="2230"/>
                    </a:cubicBezTo>
                    <a:cubicBezTo>
                      <a:pt x="2572" y="2230"/>
                      <a:pt x="3404" y="1788"/>
                      <a:pt x="3565" y="1190"/>
                    </a:cubicBezTo>
                    <a:cubicBezTo>
                      <a:pt x="3716" y="588"/>
                      <a:pt x="3080" y="52"/>
                      <a:pt x="2143" y="2"/>
                    </a:cubicBezTo>
                    <a:cubicBezTo>
                      <a:pt x="2110" y="1"/>
                      <a:pt x="2077" y="0"/>
                      <a:pt x="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88;p29">
                <a:extLst>
                  <a:ext uri="{FF2B5EF4-FFF2-40B4-BE49-F238E27FC236}">
                    <a16:creationId xmlns:a16="http://schemas.microsoft.com/office/drawing/2014/main" id="{1275EDAC-186E-731B-575F-29C00B957856}"/>
                  </a:ext>
                </a:extLst>
              </p:cNvPr>
              <p:cNvSpPr/>
              <p:nvPr/>
            </p:nvSpPr>
            <p:spPr>
              <a:xfrm>
                <a:off x="2242250" y="2342050"/>
                <a:ext cx="91200" cy="59975"/>
              </a:xfrm>
              <a:custGeom>
                <a:avLst/>
                <a:gdLst/>
                <a:ahLst/>
                <a:cxnLst/>
                <a:rect l="l" t="t" r="r" b="b"/>
                <a:pathLst>
                  <a:path w="3648" h="2399" extrusionOk="0">
                    <a:moveTo>
                      <a:pt x="2017" y="136"/>
                    </a:moveTo>
                    <a:cubicBezTo>
                      <a:pt x="2052" y="136"/>
                      <a:pt x="2089" y="137"/>
                      <a:pt x="2125" y="138"/>
                    </a:cubicBezTo>
                    <a:cubicBezTo>
                      <a:pt x="2240" y="159"/>
                      <a:pt x="2362" y="180"/>
                      <a:pt x="2479" y="205"/>
                    </a:cubicBezTo>
                    <a:lnTo>
                      <a:pt x="2479" y="205"/>
                    </a:lnTo>
                    <a:cubicBezTo>
                      <a:pt x="2335" y="180"/>
                      <a:pt x="2183" y="172"/>
                      <a:pt x="2024" y="172"/>
                    </a:cubicBezTo>
                    <a:cubicBezTo>
                      <a:pt x="1639" y="172"/>
                      <a:pt x="1271" y="256"/>
                      <a:pt x="970" y="389"/>
                    </a:cubicBezTo>
                    <a:cubicBezTo>
                      <a:pt x="1261" y="221"/>
                      <a:pt x="1623" y="136"/>
                      <a:pt x="2017" y="136"/>
                    </a:cubicBezTo>
                    <a:close/>
                    <a:moveTo>
                      <a:pt x="2008" y="339"/>
                    </a:moveTo>
                    <a:cubicBezTo>
                      <a:pt x="2727" y="339"/>
                      <a:pt x="3280" y="674"/>
                      <a:pt x="3313" y="1126"/>
                    </a:cubicBezTo>
                    <a:lnTo>
                      <a:pt x="3313" y="1176"/>
                    </a:lnTo>
                    <a:cubicBezTo>
                      <a:pt x="3201" y="1673"/>
                      <a:pt x="2505" y="2032"/>
                      <a:pt x="1770" y="2032"/>
                    </a:cubicBezTo>
                    <a:cubicBezTo>
                      <a:pt x="1738" y="2032"/>
                      <a:pt x="1705" y="2031"/>
                      <a:pt x="1673" y="2030"/>
                    </a:cubicBezTo>
                    <a:cubicBezTo>
                      <a:pt x="970" y="1980"/>
                      <a:pt x="468" y="1645"/>
                      <a:pt x="451" y="1210"/>
                    </a:cubicBezTo>
                    <a:cubicBezTo>
                      <a:pt x="585" y="707"/>
                      <a:pt x="1254" y="339"/>
                      <a:pt x="2008" y="339"/>
                    </a:cubicBezTo>
                    <a:close/>
                    <a:moveTo>
                      <a:pt x="1987" y="1"/>
                    </a:moveTo>
                    <a:cubicBezTo>
                      <a:pt x="1102" y="1"/>
                      <a:pt x="292" y="453"/>
                      <a:pt x="133" y="1026"/>
                    </a:cubicBezTo>
                    <a:cubicBezTo>
                      <a:pt x="116" y="1092"/>
                      <a:pt x="116" y="1159"/>
                      <a:pt x="116" y="1226"/>
                    </a:cubicBezTo>
                    <a:cubicBezTo>
                      <a:pt x="116" y="1260"/>
                      <a:pt x="99" y="1293"/>
                      <a:pt x="99" y="1310"/>
                    </a:cubicBezTo>
                    <a:cubicBezTo>
                      <a:pt x="1" y="1903"/>
                      <a:pt x="679" y="2398"/>
                      <a:pt x="1594" y="2398"/>
                    </a:cubicBezTo>
                    <a:cubicBezTo>
                      <a:pt x="1609" y="2398"/>
                      <a:pt x="1624" y="2398"/>
                      <a:pt x="1639" y="2398"/>
                    </a:cubicBezTo>
                    <a:cubicBezTo>
                      <a:pt x="2610" y="2381"/>
                      <a:pt x="3447" y="1879"/>
                      <a:pt x="3548" y="1277"/>
                    </a:cubicBezTo>
                    <a:cubicBezTo>
                      <a:pt x="3564" y="1210"/>
                      <a:pt x="3564" y="1176"/>
                      <a:pt x="3564" y="1109"/>
                    </a:cubicBezTo>
                    <a:cubicBezTo>
                      <a:pt x="3648" y="523"/>
                      <a:pt x="3029" y="38"/>
                      <a:pt x="2125" y="4"/>
                    </a:cubicBezTo>
                    <a:cubicBezTo>
                      <a:pt x="2079" y="2"/>
                      <a:pt x="2033" y="1"/>
                      <a:pt x="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89;p29">
                <a:extLst>
                  <a:ext uri="{FF2B5EF4-FFF2-40B4-BE49-F238E27FC236}">
                    <a16:creationId xmlns:a16="http://schemas.microsoft.com/office/drawing/2014/main" id="{B1B6BA3C-92BD-71A0-861F-EB29B9BB107F}"/>
                  </a:ext>
                </a:extLst>
              </p:cNvPr>
              <p:cNvSpPr/>
              <p:nvPr/>
            </p:nvSpPr>
            <p:spPr>
              <a:xfrm>
                <a:off x="2244375" y="2342575"/>
                <a:ext cx="91175" cy="55300"/>
              </a:xfrm>
              <a:custGeom>
                <a:avLst/>
                <a:gdLst/>
                <a:ahLst/>
                <a:cxnLst/>
                <a:rect l="l" t="t" r="r" b="b"/>
                <a:pathLst>
                  <a:path w="3647" h="2212" extrusionOk="0">
                    <a:moveTo>
                      <a:pt x="2006" y="168"/>
                    </a:moveTo>
                    <a:cubicBezTo>
                      <a:pt x="2793" y="168"/>
                      <a:pt x="3379" y="569"/>
                      <a:pt x="3295" y="1088"/>
                    </a:cubicBezTo>
                    <a:cubicBezTo>
                      <a:pt x="3211" y="1590"/>
                      <a:pt x="2508" y="2009"/>
                      <a:pt x="1705" y="2026"/>
                    </a:cubicBezTo>
                    <a:cubicBezTo>
                      <a:pt x="918" y="2026"/>
                      <a:pt x="332" y="1624"/>
                      <a:pt x="416" y="1105"/>
                    </a:cubicBezTo>
                    <a:cubicBezTo>
                      <a:pt x="500" y="586"/>
                      <a:pt x="1203" y="168"/>
                      <a:pt x="2006" y="168"/>
                    </a:cubicBezTo>
                    <a:close/>
                    <a:moveTo>
                      <a:pt x="2006" y="0"/>
                    </a:moveTo>
                    <a:cubicBezTo>
                      <a:pt x="1035" y="17"/>
                      <a:pt x="199" y="519"/>
                      <a:pt x="98" y="1122"/>
                    </a:cubicBezTo>
                    <a:cubicBezTo>
                      <a:pt x="1" y="1721"/>
                      <a:pt x="657" y="2211"/>
                      <a:pt x="1550" y="2211"/>
                    </a:cubicBezTo>
                    <a:cubicBezTo>
                      <a:pt x="1579" y="2211"/>
                      <a:pt x="1608" y="2211"/>
                      <a:pt x="1638" y="2210"/>
                    </a:cubicBezTo>
                    <a:cubicBezTo>
                      <a:pt x="2609" y="2193"/>
                      <a:pt x="3446" y="1691"/>
                      <a:pt x="3546" y="1088"/>
                    </a:cubicBezTo>
                    <a:cubicBezTo>
                      <a:pt x="3647" y="486"/>
                      <a:pt x="2960"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890;p29">
                <a:extLst>
                  <a:ext uri="{FF2B5EF4-FFF2-40B4-BE49-F238E27FC236}">
                    <a16:creationId xmlns:a16="http://schemas.microsoft.com/office/drawing/2014/main" id="{48B1BBA1-D48D-DF52-0B77-74D727B932AF}"/>
                  </a:ext>
                </a:extLst>
              </p:cNvPr>
              <p:cNvSpPr/>
              <p:nvPr/>
            </p:nvSpPr>
            <p:spPr>
              <a:xfrm>
                <a:off x="2243475" y="2338300"/>
                <a:ext cx="93325" cy="55425"/>
              </a:xfrm>
              <a:custGeom>
                <a:avLst/>
                <a:gdLst/>
                <a:ahLst/>
                <a:cxnLst/>
                <a:rect l="l" t="t" r="r" b="b"/>
                <a:pathLst>
                  <a:path w="3733" h="2217" extrusionOk="0">
                    <a:moveTo>
                      <a:pt x="1987" y="150"/>
                    </a:moveTo>
                    <a:cubicBezTo>
                      <a:pt x="2033" y="150"/>
                      <a:pt x="2080" y="152"/>
                      <a:pt x="2126" y="154"/>
                    </a:cubicBezTo>
                    <a:cubicBezTo>
                      <a:pt x="2913" y="188"/>
                      <a:pt x="3432" y="623"/>
                      <a:pt x="3314" y="1159"/>
                    </a:cubicBezTo>
                    <a:cubicBezTo>
                      <a:pt x="3218" y="1641"/>
                      <a:pt x="2521" y="2014"/>
                      <a:pt x="1755" y="2014"/>
                    </a:cubicBezTo>
                    <a:cubicBezTo>
                      <a:pt x="1722" y="2014"/>
                      <a:pt x="1690" y="2014"/>
                      <a:pt x="1657" y="2012"/>
                    </a:cubicBezTo>
                    <a:cubicBezTo>
                      <a:pt x="854" y="1962"/>
                      <a:pt x="335" y="1527"/>
                      <a:pt x="469" y="1008"/>
                    </a:cubicBezTo>
                    <a:cubicBezTo>
                      <a:pt x="579" y="520"/>
                      <a:pt x="1253" y="150"/>
                      <a:pt x="1987" y="150"/>
                    </a:cubicBezTo>
                    <a:close/>
                    <a:moveTo>
                      <a:pt x="2005" y="0"/>
                    </a:moveTo>
                    <a:cubicBezTo>
                      <a:pt x="1120" y="0"/>
                      <a:pt x="310" y="452"/>
                      <a:pt x="151" y="1025"/>
                    </a:cubicBezTo>
                    <a:cubicBezTo>
                      <a:pt x="0" y="1627"/>
                      <a:pt x="636" y="2180"/>
                      <a:pt x="1574" y="2213"/>
                    </a:cubicBezTo>
                    <a:cubicBezTo>
                      <a:pt x="1620" y="2216"/>
                      <a:pt x="1666" y="2217"/>
                      <a:pt x="1712" y="2217"/>
                    </a:cubicBezTo>
                    <a:cubicBezTo>
                      <a:pt x="2597" y="2217"/>
                      <a:pt x="3406" y="1765"/>
                      <a:pt x="3566" y="1192"/>
                    </a:cubicBezTo>
                    <a:cubicBezTo>
                      <a:pt x="3733" y="590"/>
                      <a:pt x="3080" y="37"/>
                      <a:pt x="2143" y="4"/>
                    </a:cubicBezTo>
                    <a:cubicBezTo>
                      <a:pt x="2097" y="1"/>
                      <a:pt x="2050" y="0"/>
                      <a:pt x="2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891;p29">
                <a:extLst>
                  <a:ext uri="{FF2B5EF4-FFF2-40B4-BE49-F238E27FC236}">
                    <a16:creationId xmlns:a16="http://schemas.microsoft.com/office/drawing/2014/main" id="{0FC68EDF-75BE-328A-FE95-19A1F753A151}"/>
                  </a:ext>
                </a:extLst>
              </p:cNvPr>
              <p:cNvSpPr/>
              <p:nvPr/>
            </p:nvSpPr>
            <p:spPr>
              <a:xfrm>
                <a:off x="1844700" y="2416175"/>
                <a:ext cx="91225" cy="60325"/>
              </a:xfrm>
              <a:custGeom>
                <a:avLst/>
                <a:gdLst/>
                <a:ahLst/>
                <a:cxnLst/>
                <a:rect l="l" t="t" r="r" b="b"/>
                <a:pathLst>
                  <a:path w="3649" h="2413" extrusionOk="0">
                    <a:moveTo>
                      <a:pt x="2017" y="151"/>
                    </a:moveTo>
                    <a:cubicBezTo>
                      <a:pt x="2053" y="151"/>
                      <a:pt x="2089" y="151"/>
                      <a:pt x="2125" y="153"/>
                    </a:cubicBezTo>
                    <a:cubicBezTo>
                      <a:pt x="2309" y="153"/>
                      <a:pt x="2510" y="186"/>
                      <a:pt x="2678" y="253"/>
                    </a:cubicBezTo>
                    <a:cubicBezTo>
                      <a:pt x="2477" y="186"/>
                      <a:pt x="2259" y="170"/>
                      <a:pt x="2025" y="170"/>
                    </a:cubicBezTo>
                    <a:cubicBezTo>
                      <a:pt x="1640" y="170"/>
                      <a:pt x="1271" y="253"/>
                      <a:pt x="970" y="404"/>
                    </a:cubicBezTo>
                    <a:cubicBezTo>
                      <a:pt x="1262" y="235"/>
                      <a:pt x="1624" y="151"/>
                      <a:pt x="2017" y="151"/>
                    </a:cubicBezTo>
                    <a:close/>
                    <a:moveTo>
                      <a:pt x="2008" y="320"/>
                    </a:moveTo>
                    <a:cubicBezTo>
                      <a:pt x="2728" y="320"/>
                      <a:pt x="3280" y="655"/>
                      <a:pt x="3314" y="1107"/>
                    </a:cubicBezTo>
                    <a:lnTo>
                      <a:pt x="3314" y="1157"/>
                    </a:lnTo>
                    <a:cubicBezTo>
                      <a:pt x="3203" y="1645"/>
                      <a:pt x="2530" y="2015"/>
                      <a:pt x="1809" y="2015"/>
                    </a:cubicBezTo>
                    <a:cubicBezTo>
                      <a:pt x="1764" y="2015"/>
                      <a:pt x="1719" y="2014"/>
                      <a:pt x="1673" y="2011"/>
                    </a:cubicBezTo>
                    <a:cubicBezTo>
                      <a:pt x="970" y="1977"/>
                      <a:pt x="468" y="1643"/>
                      <a:pt x="451" y="1191"/>
                    </a:cubicBezTo>
                    <a:cubicBezTo>
                      <a:pt x="585" y="722"/>
                      <a:pt x="1255" y="337"/>
                      <a:pt x="2008" y="320"/>
                    </a:cubicBezTo>
                    <a:close/>
                    <a:moveTo>
                      <a:pt x="2027" y="0"/>
                    </a:moveTo>
                    <a:cubicBezTo>
                      <a:pt x="1127" y="0"/>
                      <a:pt x="295" y="442"/>
                      <a:pt x="133" y="1023"/>
                    </a:cubicBezTo>
                    <a:cubicBezTo>
                      <a:pt x="117" y="1090"/>
                      <a:pt x="117" y="1174"/>
                      <a:pt x="117" y="1241"/>
                    </a:cubicBezTo>
                    <a:cubicBezTo>
                      <a:pt x="117" y="1258"/>
                      <a:pt x="100" y="1308"/>
                      <a:pt x="100" y="1325"/>
                    </a:cubicBezTo>
                    <a:cubicBezTo>
                      <a:pt x="1" y="1917"/>
                      <a:pt x="680" y="2413"/>
                      <a:pt x="1594" y="2413"/>
                    </a:cubicBezTo>
                    <a:cubicBezTo>
                      <a:pt x="1609" y="2413"/>
                      <a:pt x="1625" y="2413"/>
                      <a:pt x="1640" y="2413"/>
                    </a:cubicBezTo>
                    <a:cubicBezTo>
                      <a:pt x="2611" y="2379"/>
                      <a:pt x="3448" y="1877"/>
                      <a:pt x="3548" y="1274"/>
                    </a:cubicBezTo>
                    <a:cubicBezTo>
                      <a:pt x="3565" y="1224"/>
                      <a:pt x="3565" y="1174"/>
                      <a:pt x="3565" y="1107"/>
                    </a:cubicBezTo>
                    <a:cubicBezTo>
                      <a:pt x="3648" y="521"/>
                      <a:pt x="3029" y="52"/>
                      <a:pt x="2125" y="2"/>
                    </a:cubicBezTo>
                    <a:cubicBezTo>
                      <a:pt x="2092" y="1"/>
                      <a:pt x="2060" y="0"/>
                      <a:pt x="2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92;p29">
                <a:extLst>
                  <a:ext uri="{FF2B5EF4-FFF2-40B4-BE49-F238E27FC236}">
                    <a16:creationId xmlns:a16="http://schemas.microsoft.com/office/drawing/2014/main" id="{C2D760C4-3CBE-0365-2B9C-897C6A400629}"/>
                  </a:ext>
                </a:extLst>
              </p:cNvPr>
              <p:cNvSpPr/>
              <p:nvPr/>
            </p:nvSpPr>
            <p:spPr>
              <a:xfrm>
                <a:off x="1846800" y="2416625"/>
                <a:ext cx="90800" cy="55700"/>
              </a:xfrm>
              <a:custGeom>
                <a:avLst/>
                <a:gdLst/>
                <a:ahLst/>
                <a:cxnLst/>
                <a:rect l="l" t="t" r="r" b="b"/>
                <a:pathLst>
                  <a:path w="3632" h="2228" extrusionOk="0">
                    <a:moveTo>
                      <a:pt x="1974" y="152"/>
                    </a:moveTo>
                    <a:cubicBezTo>
                      <a:pt x="2778" y="152"/>
                      <a:pt x="3364" y="553"/>
                      <a:pt x="3280" y="1072"/>
                    </a:cubicBezTo>
                    <a:cubicBezTo>
                      <a:pt x="3213" y="1591"/>
                      <a:pt x="2476" y="2010"/>
                      <a:pt x="1690" y="2010"/>
                    </a:cubicBezTo>
                    <a:cubicBezTo>
                      <a:pt x="886" y="2010"/>
                      <a:pt x="300" y="1625"/>
                      <a:pt x="384" y="1089"/>
                    </a:cubicBezTo>
                    <a:cubicBezTo>
                      <a:pt x="468" y="570"/>
                      <a:pt x="1187" y="152"/>
                      <a:pt x="1974" y="152"/>
                    </a:cubicBezTo>
                    <a:close/>
                    <a:moveTo>
                      <a:pt x="2008" y="1"/>
                    </a:moveTo>
                    <a:cubicBezTo>
                      <a:pt x="1037" y="34"/>
                      <a:pt x="200" y="537"/>
                      <a:pt x="99" y="1139"/>
                    </a:cubicBezTo>
                    <a:cubicBezTo>
                      <a:pt x="1" y="1732"/>
                      <a:pt x="679" y="2228"/>
                      <a:pt x="1594" y="2228"/>
                    </a:cubicBezTo>
                    <a:cubicBezTo>
                      <a:pt x="1609" y="2228"/>
                      <a:pt x="1624" y="2227"/>
                      <a:pt x="1639" y="2227"/>
                    </a:cubicBezTo>
                    <a:cubicBezTo>
                      <a:pt x="2610" y="2194"/>
                      <a:pt x="3447" y="1708"/>
                      <a:pt x="3548" y="1089"/>
                    </a:cubicBezTo>
                    <a:cubicBezTo>
                      <a:pt x="3631" y="486"/>
                      <a:pt x="2945"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893;p29">
                <a:extLst>
                  <a:ext uri="{FF2B5EF4-FFF2-40B4-BE49-F238E27FC236}">
                    <a16:creationId xmlns:a16="http://schemas.microsoft.com/office/drawing/2014/main" id="{53D0C32F-915C-3A87-1E0B-C479B4FB111A}"/>
                  </a:ext>
                </a:extLst>
              </p:cNvPr>
              <p:cNvSpPr/>
              <p:nvPr/>
            </p:nvSpPr>
            <p:spPr>
              <a:xfrm>
                <a:off x="1845925" y="2412400"/>
                <a:ext cx="93350" cy="55775"/>
              </a:xfrm>
              <a:custGeom>
                <a:avLst/>
                <a:gdLst/>
                <a:ahLst/>
                <a:cxnLst/>
                <a:rect l="l" t="t" r="r" b="b"/>
                <a:pathLst>
                  <a:path w="3734" h="2231" extrusionOk="0">
                    <a:moveTo>
                      <a:pt x="2012" y="151"/>
                    </a:moveTo>
                    <a:cubicBezTo>
                      <a:pt x="2045" y="151"/>
                      <a:pt x="2077" y="152"/>
                      <a:pt x="2110" y="153"/>
                    </a:cubicBezTo>
                    <a:cubicBezTo>
                      <a:pt x="2913" y="203"/>
                      <a:pt x="3432" y="639"/>
                      <a:pt x="3315" y="1158"/>
                    </a:cubicBezTo>
                    <a:cubicBezTo>
                      <a:pt x="3186" y="1639"/>
                      <a:pt x="2519" y="2013"/>
                      <a:pt x="1755" y="2013"/>
                    </a:cubicBezTo>
                    <a:cubicBezTo>
                      <a:pt x="1723" y="2013"/>
                      <a:pt x="1690" y="2013"/>
                      <a:pt x="1658" y="2011"/>
                    </a:cubicBezTo>
                    <a:cubicBezTo>
                      <a:pt x="854" y="1978"/>
                      <a:pt x="335" y="1542"/>
                      <a:pt x="469" y="1007"/>
                    </a:cubicBezTo>
                    <a:cubicBezTo>
                      <a:pt x="581" y="510"/>
                      <a:pt x="1277" y="151"/>
                      <a:pt x="2012" y="151"/>
                    </a:cubicBezTo>
                    <a:close/>
                    <a:moveTo>
                      <a:pt x="2045" y="1"/>
                    </a:moveTo>
                    <a:cubicBezTo>
                      <a:pt x="1145" y="1"/>
                      <a:pt x="313" y="443"/>
                      <a:pt x="151" y="1040"/>
                    </a:cubicBezTo>
                    <a:cubicBezTo>
                      <a:pt x="1" y="1643"/>
                      <a:pt x="637" y="2179"/>
                      <a:pt x="1574" y="2229"/>
                    </a:cubicBezTo>
                    <a:cubicBezTo>
                      <a:pt x="1607" y="2230"/>
                      <a:pt x="1639" y="2231"/>
                      <a:pt x="1672" y="2231"/>
                    </a:cubicBezTo>
                    <a:cubicBezTo>
                      <a:pt x="2572" y="2231"/>
                      <a:pt x="3404" y="1789"/>
                      <a:pt x="3566" y="1208"/>
                    </a:cubicBezTo>
                    <a:cubicBezTo>
                      <a:pt x="3733" y="588"/>
                      <a:pt x="3080" y="53"/>
                      <a:pt x="2143" y="3"/>
                    </a:cubicBezTo>
                    <a:cubicBezTo>
                      <a:pt x="2110" y="1"/>
                      <a:pt x="2078" y="1"/>
                      <a:pt x="2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894;p29">
                <a:extLst>
                  <a:ext uri="{FF2B5EF4-FFF2-40B4-BE49-F238E27FC236}">
                    <a16:creationId xmlns:a16="http://schemas.microsoft.com/office/drawing/2014/main" id="{54453759-9817-DC8A-9FFF-48156E898ACD}"/>
                  </a:ext>
                </a:extLst>
              </p:cNvPr>
              <p:cNvSpPr/>
              <p:nvPr/>
            </p:nvSpPr>
            <p:spPr>
              <a:xfrm>
                <a:off x="1678125" y="2100475"/>
                <a:ext cx="103675" cy="71800"/>
              </a:xfrm>
              <a:custGeom>
                <a:avLst/>
                <a:gdLst/>
                <a:ahLst/>
                <a:cxnLst/>
                <a:rect l="l" t="t" r="r" b="b"/>
                <a:pathLst>
                  <a:path w="4147" h="2872" extrusionOk="0">
                    <a:moveTo>
                      <a:pt x="1811" y="246"/>
                    </a:moveTo>
                    <a:cubicBezTo>
                      <a:pt x="2261" y="246"/>
                      <a:pt x="2364" y="670"/>
                      <a:pt x="2561" y="712"/>
                    </a:cubicBezTo>
                    <a:cubicBezTo>
                      <a:pt x="2567" y="713"/>
                      <a:pt x="2573" y="713"/>
                      <a:pt x="2580" y="713"/>
                    </a:cubicBezTo>
                    <a:cubicBezTo>
                      <a:pt x="2716" y="713"/>
                      <a:pt x="3057" y="628"/>
                      <a:pt x="3334" y="628"/>
                    </a:cubicBezTo>
                    <a:cubicBezTo>
                      <a:pt x="3568" y="628"/>
                      <a:pt x="3756" y="689"/>
                      <a:pt x="3733" y="913"/>
                    </a:cubicBezTo>
                    <a:lnTo>
                      <a:pt x="3532" y="2085"/>
                    </a:lnTo>
                    <a:cubicBezTo>
                      <a:pt x="3499" y="2336"/>
                      <a:pt x="3164" y="2520"/>
                      <a:pt x="2746" y="2554"/>
                    </a:cubicBezTo>
                    <a:cubicBezTo>
                      <a:pt x="2682" y="2558"/>
                      <a:pt x="2618" y="2560"/>
                      <a:pt x="2554" y="2560"/>
                    </a:cubicBezTo>
                    <a:cubicBezTo>
                      <a:pt x="2344" y="2560"/>
                      <a:pt x="2130" y="2538"/>
                      <a:pt x="1925" y="2487"/>
                    </a:cubicBezTo>
                    <a:cubicBezTo>
                      <a:pt x="1340" y="2353"/>
                      <a:pt x="1524" y="2035"/>
                      <a:pt x="1172" y="1984"/>
                    </a:cubicBezTo>
                    <a:cubicBezTo>
                      <a:pt x="938" y="1934"/>
                      <a:pt x="553" y="1884"/>
                      <a:pt x="385" y="1583"/>
                    </a:cubicBezTo>
                    <a:cubicBezTo>
                      <a:pt x="252" y="1382"/>
                      <a:pt x="318" y="1097"/>
                      <a:pt x="553" y="913"/>
                    </a:cubicBezTo>
                    <a:cubicBezTo>
                      <a:pt x="921" y="595"/>
                      <a:pt x="1340" y="344"/>
                      <a:pt x="1524" y="294"/>
                    </a:cubicBezTo>
                    <a:cubicBezTo>
                      <a:pt x="1633" y="260"/>
                      <a:pt x="1728" y="246"/>
                      <a:pt x="1811" y="246"/>
                    </a:cubicBezTo>
                    <a:close/>
                    <a:moveTo>
                      <a:pt x="1818" y="1"/>
                    </a:moveTo>
                    <a:cubicBezTo>
                      <a:pt x="1719" y="1"/>
                      <a:pt x="1605" y="23"/>
                      <a:pt x="1473" y="76"/>
                    </a:cubicBezTo>
                    <a:cubicBezTo>
                      <a:pt x="1239" y="160"/>
                      <a:pt x="754" y="511"/>
                      <a:pt x="335" y="913"/>
                    </a:cubicBezTo>
                    <a:cubicBezTo>
                      <a:pt x="84" y="1164"/>
                      <a:pt x="0" y="1482"/>
                      <a:pt x="151" y="1733"/>
                    </a:cubicBezTo>
                    <a:cubicBezTo>
                      <a:pt x="335" y="2085"/>
                      <a:pt x="770" y="2152"/>
                      <a:pt x="1021" y="2219"/>
                    </a:cubicBezTo>
                    <a:cubicBezTo>
                      <a:pt x="1406" y="2269"/>
                      <a:pt x="1222" y="2654"/>
                      <a:pt x="1858" y="2805"/>
                    </a:cubicBezTo>
                    <a:cubicBezTo>
                      <a:pt x="2160" y="2855"/>
                      <a:pt x="2494" y="2872"/>
                      <a:pt x="2813" y="2872"/>
                    </a:cubicBezTo>
                    <a:cubicBezTo>
                      <a:pt x="3281" y="2855"/>
                      <a:pt x="3700" y="2604"/>
                      <a:pt x="3767" y="2286"/>
                    </a:cubicBezTo>
                    <a:lnTo>
                      <a:pt x="4085" y="763"/>
                    </a:lnTo>
                    <a:cubicBezTo>
                      <a:pt x="4147" y="493"/>
                      <a:pt x="3963" y="414"/>
                      <a:pt x="3707" y="414"/>
                    </a:cubicBezTo>
                    <a:cubicBezTo>
                      <a:pt x="3355" y="414"/>
                      <a:pt x="2866" y="562"/>
                      <a:pt x="2694" y="562"/>
                    </a:cubicBezTo>
                    <a:cubicBezTo>
                      <a:pt x="2688" y="562"/>
                      <a:pt x="2683" y="562"/>
                      <a:pt x="2679" y="562"/>
                    </a:cubicBezTo>
                    <a:cubicBezTo>
                      <a:pt x="2442" y="548"/>
                      <a:pt x="2309" y="1"/>
                      <a:pt x="18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895;p29">
                <a:extLst>
                  <a:ext uri="{FF2B5EF4-FFF2-40B4-BE49-F238E27FC236}">
                    <a16:creationId xmlns:a16="http://schemas.microsoft.com/office/drawing/2014/main" id="{86428F5A-5E30-B5CC-513B-1AD471BD3286}"/>
                  </a:ext>
                </a:extLst>
              </p:cNvPr>
              <p:cNvSpPr/>
              <p:nvPr/>
            </p:nvSpPr>
            <p:spPr>
              <a:xfrm>
                <a:off x="1675600" y="2097525"/>
                <a:ext cx="103300" cy="71825"/>
              </a:xfrm>
              <a:custGeom>
                <a:avLst/>
                <a:gdLst/>
                <a:ahLst/>
                <a:cxnLst/>
                <a:rect l="l" t="t" r="r" b="b"/>
                <a:pathLst>
                  <a:path w="4132" h="2873" extrusionOk="0">
                    <a:moveTo>
                      <a:pt x="1795" y="225"/>
                    </a:moveTo>
                    <a:cubicBezTo>
                      <a:pt x="2274" y="225"/>
                      <a:pt x="2376" y="665"/>
                      <a:pt x="2579" y="680"/>
                    </a:cubicBezTo>
                    <a:cubicBezTo>
                      <a:pt x="2584" y="680"/>
                      <a:pt x="2591" y="680"/>
                      <a:pt x="2597" y="680"/>
                    </a:cubicBezTo>
                    <a:cubicBezTo>
                      <a:pt x="2733" y="680"/>
                      <a:pt x="3074" y="596"/>
                      <a:pt x="3351" y="596"/>
                    </a:cubicBezTo>
                    <a:cubicBezTo>
                      <a:pt x="3585" y="596"/>
                      <a:pt x="3773" y="656"/>
                      <a:pt x="3750" y="881"/>
                    </a:cubicBezTo>
                    <a:lnTo>
                      <a:pt x="3550" y="2052"/>
                    </a:lnTo>
                    <a:cubicBezTo>
                      <a:pt x="3516" y="2303"/>
                      <a:pt x="3181" y="2504"/>
                      <a:pt x="2763" y="2521"/>
                    </a:cubicBezTo>
                    <a:cubicBezTo>
                      <a:pt x="2700" y="2525"/>
                      <a:pt x="2635" y="2527"/>
                      <a:pt x="2571" y="2527"/>
                    </a:cubicBezTo>
                    <a:cubicBezTo>
                      <a:pt x="2362" y="2527"/>
                      <a:pt x="2147" y="2505"/>
                      <a:pt x="1943" y="2454"/>
                    </a:cubicBezTo>
                    <a:cubicBezTo>
                      <a:pt x="1357" y="2337"/>
                      <a:pt x="1541" y="2019"/>
                      <a:pt x="1189" y="1952"/>
                    </a:cubicBezTo>
                    <a:cubicBezTo>
                      <a:pt x="955" y="1918"/>
                      <a:pt x="570" y="1851"/>
                      <a:pt x="403" y="1550"/>
                    </a:cubicBezTo>
                    <a:cubicBezTo>
                      <a:pt x="269" y="1349"/>
                      <a:pt x="336" y="1081"/>
                      <a:pt x="570" y="881"/>
                    </a:cubicBezTo>
                    <a:cubicBezTo>
                      <a:pt x="938" y="579"/>
                      <a:pt x="1357" y="328"/>
                      <a:pt x="1541" y="261"/>
                    </a:cubicBezTo>
                    <a:cubicBezTo>
                      <a:pt x="1636" y="236"/>
                      <a:pt x="1720" y="225"/>
                      <a:pt x="1795" y="225"/>
                    </a:cubicBezTo>
                    <a:close/>
                    <a:moveTo>
                      <a:pt x="1819" y="0"/>
                    </a:moveTo>
                    <a:cubicBezTo>
                      <a:pt x="1717" y="0"/>
                      <a:pt x="1597" y="23"/>
                      <a:pt x="1457" y="77"/>
                    </a:cubicBezTo>
                    <a:cubicBezTo>
                      <a:pt x="1240" y="161"/>
                      <a:pt x="754" y="512"/>
                      <a:pt x="336" y="914"/>
                    </a:cubicBezTo>
                    <a:cubicBezTo>
                      <a:pt x="85" y="1165"/>
                      <a:pt x="1" y="1466"/>
                      <a:pt x="152" y="1717"/>
                    </a:cubicBezTo>
                    <a:cubicBezTo>
                      <a:pt x="336" y="2086"/>
                      <a:pt x="771" y="2136"/>
                      <a:pt x="1022" y="2203"/>
                    </a:cubicBezTo>
                    <a:cubicBezTo>
                      <a:pt x="1407" y="2270"/>
                      <a:pt x="1206" y="2638"/>
                      <a:pt x="1859" y="2789"/>
                    </a:cubicBezTo>
                    <a:cubicBezTo>
                      <a:pt x="2160" y="2856"/>
                      <a:pt x="2495" y="2872"/>
                      <a:pt x="2796" y="2872"/>
                    </a:cubicBezTo>
                    <a:cubicBezTo>
                      <a:pt x="3282" y="2856"/>
                      <a:pt x="3700" y="2605"/>
                      <a:pt x="3767" y="2287"/>
                    </a:cubicBezTo>
                    <a:lnTo>
                      <a:pt x="4068" y="763"/>
                    </a:lnTo>
                    <a:cubicBezTo>
                      <a:pt x="4131" y="491"/>
                      <a:pt x="3947" y="414"/>
                      <a:pt x="3691" y="414"/>
                    </a:cubicBezTo>
                    <a:cubicBezTo>
                      <a:pt x="3355" y="414"/>
                      <a:pt x="2895" y="548"/>
                      <a:pt x="2711" y="548"/>
                    </a:cubicBezTo>
                    <a:cubicBezTo>
                      <a:pt x="2699" y="548"/>
                      <a:pt x="2689" y="547"/>
                      <a:pt x="2679" y="546"/>
                    </a:cubicBezTo>
                    <a:cubicBezTo>
                      <a:pt x="2429" y="532"/>
                      <a:pt x="2318"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896;p29">
                <a:extLst>
                  <a:ext uri="{FF2B5EF4-FFF2-40B4-BE49-F238E27FC236}">
                    <a16:creationId xmlns:a16="http://schemas.microsoft.com/office/drawing/2014/main" id="{B29E0B4B-B1AD-B6F8-5F8A-BC68802FC94A}"/>
                  </a:ext>
                </a:extLst>
              </p:cNvPr>
              <p:cNvSpPr/>
              <p:nvPr/>
            </p:nvSpPr>
            <p:spPr>
              <a:xfrm>
                <a:off x="2201625" y="2151875"/>
                <a:ext cx="103700" cy="71875"/>
              </a:xfrm>
              <a:custGeom>
                <a:avLst/>
                <a:gdLst/>
                <a:ahLst/>
                <a:cxnLst/>
                <a:rect l="l" t="t" r="r" b="b"/>
                <a:pathLst>
                  <a:path w="4148" h="2875" extrusionOk="0">
                    <a:moveTo>
                      <a:pt x="1778" y="227"/>
                    </a:moveTo>
                    <a:cubicBezTo>
                      <a:pt x="2256" y="227"/>
                      <a:pt x="2359" y="667"/>
                      <a:pt x="2561" y="682"/>
                    </a:cubicBezTo>
                    <a:cubicBezTo>
                      <a:pt x="2567" y="682"/>
                      <a:pt x="2574" y="682"/>
                      <a:pt x="2581" y="682"/>
                    </a:cubicBezTo>
                    <a:cubicBezTo>
                      <a:pt x="2725" y="682"/>
                      <a:pt x="3070" y="598"/>
                      <a:pt x="3346" y="598"/>
                    </a:cubicBezTo>
                    <a:cubicBezTo>
                      <a:pt x="3579" y="598"/>
                      <a:pt x="3763" y="658"/>
                      <a:pt x="3733" y="883"/>
                    </a:cubicBezTo>
                    <a:lnTo>
                      <a:pt x="3549" y="2054"/>
                    </a:lnTo>
                    <a:cubicBezTo>
                      <a:pt x="3499" y="2305"/>
                      <a:pt x="3164" y="2506"/>
                      <a:pt x="2745" y="2523"/>
                    </a:cubicBezTo>
                    <a:cubicBezTo>
                      <a:pt x="2682" y="2527"/>
                      <a:pt x="2619" y="2529"/>
                      <a:pt x="2556" y="2529"/>
                    </a:cubicBezTo>
                    <a:cubicBezTo>
                      <a:pt x="2350" y="2529"/>
                      <a:pt x="2143" y="2507"/>
                      <a:pt x="1925" y="2456"/>
                    </a:cubicBezTo>
                    <a:cubicBezTo>
                      <a:pt x="1339" y="2339"/>
                      <a:pt x="1524" y="2021"/>
                      <a:pt x="1172" y="1954"/>
                    </a:cubicBezTo>
                    <a:cubicBezTo>
                      <a:pt x="954" y="1920"/>
                      <a:pt x="553" y="1853"/>
                      <a:pt x="385" y="1552"/>
                    </a:cubicBezTo>
                    <a:cubicBezTo>
                      <a:pt x="251" y="1351"/>
                      <a:pt x="318" y="1083"/>
                      <a:pt x="553" y="883"/>
                    </a:cubicBezTo>
                    <a:cubicBezTo>
                      <a:pt x="921" y="581"/>
                      <a:pt x="1339" y="330"/>
                      <a:pt x="1524" y="263"/>
                    </a:cubicBezTo>
                    <a:cubicBezTo>
                      <a:pt x="1619" y="238"/>
                      <a:pt x="1703" y="227"/>
                      <a:pt x="1778" y="227"/>
                    </a:cubicBezTo>
                    <a:close/>
                    <a:moveTo>
                      <a:pt x="1828" y="1"/>
                    </a:moveTo>
                    <a:cubicBezTo>
                      <a:pt x="1727" y="1"/>
                      <a:pt x="1610" y="24"/>
                      <a:pt x="1473" y="79"/>
                    </a:cubicBezTo>
                    <a:cubicBezTo>
                      <a:pt x="1239" y="163"/>
                      <a:pt x="754" y="514"/>
                      <a:pt x="335" y="916"/>
                    </a:cubicBezTo>
                    <a:cubicBezTo>
                      <a:pt x="84" y="1167"/>
                      <a:pt x="0" y="1468"/>
                      <a:pt x="151" y="1719"/>
                    </a:cubicBezTo>
                    <a:cubicBezTo>
                      <a:pt x="335" y="2071"/>
                      <a:pt x="787" y="2138"/>
                      <a:pt x="1038" y="2205"/>
                    </a:cubicBezTo>
                    <a:cubicBezTo>
                      <a:pt x="1406" y="2272"/>
                      <a:pt x="1222" y="2640"/>
                      <a:pt x="1875" y="2791"/>
                    </a:cubicBezTo>
                    <a:cubicBezTo>
                      <a:pt x="2160" y="2858"/>
                      <a:pt x="2494" y="2874"/>
                      <a:pt x="2812" y="2874"/>
                    </a:cubicBezTo>
                    <a:cubicBezTo>
                      <a:pt x="3298" y="2858"/>
                      <a:pt x="3716" y="2607"/>
                      <a:pt x="3767" y="2289"/>
                    </a:cubicBezTo>
                    <a:lnTo>
                      <a:pt x="4085" y="765"/>
                    </a:lnTo>
                    <a:cubicBezTo>
                      <a:pt x="4147" y="493"/>
                      <a:pt x="3960" y="416"/>
                      <a:pt x="3701" y="416"/>
                    </a:cubicBezTo>
                    <a:cubicBezTo>
                      <a:pt x="3360" y="416"/>
                      <a:pt x="2895" y="550"/>
                      <a:pt x="2711" y="550"/>
                    </a:cubicBezTo>
                    <a:cubicBezTo>
                      <a:pt x="2699" y="550"/>
                      <a:pt x="2688" y="549"/>
                      <a:pt x="2679" y="548"/>
                    </a:cubicBezTo>
                    <a:cubicBezTo>
                      <a:pt x="2443" y="520"/>
                      <a:pt x="2311"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897;p29">
                <a:extLst>
                  <a:ext uri="{FF2B5EF4-FFF2-40B4-BE49-F238E27FC236}">
                    <a16:creationId xmlns:a16="http://schemas.microsoft.com/office/drawing/2014/main" id="{D866DD02-41A8-08E5-32DD-1B240BC4AC45}"/>
                  </a:ext>
                </a:extLst>
              </p:cNvPr>
              <p:cNvSpPr/>
              <p:nvPr/>
            </p:nvSpPr>
            <p:spPr>
              <a:xfrm>
                <a:off x="2201625" y="2148150"/>
                <a:ext cx="103700" cy="71825"/>
              </a:xfrm>
              <a:custGeom>
                <a:avLst/>
                <a:gdLst/>
                <a:ahLst/>
                <a:cxnLst/>
                <a:rect l="l" t="t" r="r" b="b"/>
                <a:pathLst>
                  <a:path w="4148" h="2873" extrusionOk="0">
                    <a:moveTo>
                      <a:pt x="1778" y="226"/>
                    </a:moveTo>
                    <a:cubicBezTo>
                      <a:pt x="2256" y="226"/>
                      <a:pt x="2359" y="666"/>
                      <a:pt x="2561" y="680"/>
                    </a:cubicBezTo>
                    <a:cubicBezTo>
                      <a:pt x="2568" y="681"/>
                      <a:pt x="2575" y="681"/>
                      <a:pt x="2583" y="681"/>
                    </a:cubicBezTo>
                    <a:cubicBezTo>
                      <a:pt x="2724" y="681"/>
                      <a:pt x="3053" y="606"/>
                      <a:pt x="3324" y="606"/>
                    </a:cubicBezTo>
                    <a:cubicBezTo>
                      <a:pt x="3568" y="606"/>
                      <a:pt x="3764" y="666"/>
                      <a:pt x="3733" y="898"/>
                    </a:cubicBezTo>
                    <a:lnTo>
                      <a:pt x="3549" y="2069"/>
                    </a:lnTo>
                    <a:cubicBezTo>
                      <a:pt x="3499" y="2320"/>
                      <a:pt x="3164" y="2505"/>
                      <a:pt x="2745" y="2521"/>
                    </a:cubicBezTo>
                    <a:cubicBezTo>
                      <a:pt x="2682" y="2525"/>
                      <a:pt x="2619" y="2527"/>
                      <a:pt x="2556" y="2527"/>
                    </a:cubicBezTo>
                    <a:cubicBezTo>
                      <a:pt x="2350" y="2527"/>
                      <a:pt x="2143" y="2505"/>
                      <a:pt x="1925" y="2454"/>
                    </a:cubicBezTo>
                    <a:cubicBezTo>
                      <a:pt x="1339" y="2337"/>
                      <a:pt x="1524" y="2019"/>
                      <a:pt x="1172" y="1952"/>
                    </a:cubicBezTo>
                    <a:cubicBezTo>
                      <a:pt x="954" y="1919"/>
                      <a:pt x="553" y="1852"/>
                      <a:pt x="385" y="1567"/>
                    </a:cubicBezTo>
                    <a:cubicBezTo>
                      <a:pt x="251" y="1350"/>
                      <a:pt x="318" y="1082"/>
                      <a:pt x="553" y="898"/>
                    </a:cubicBezTo>
                    <a:cubicBezTo>
                      <a:pt x="921" y="580"/>
                      <a:pt x="1339" y="329"/>
                      <a:pt x="1524" y="262"/>
                    </a:cubicBezTo>
                    <a:cubicBezTo>
                      <a:pt x="1619" y="237"/>
                      <a:pt x="1703" y="226"/>
                      <a:pt x="1778" y="226"/>
                    </a:cubicBezTo>
                    <a:close/>
                    <a:moveTo>
                      <a:pt x="1823" y="1"/>
                    </a:moveTo>
                    <a:cubicBezTo>
                      <a:pt x="1723" y="1"/>
                      <a:pt x="1608" y="23"/>
                      <a:pt x="1473" y="77"/>
                    </a:cubicBezTo>
                    <a:cubicBezTo>
                      <a:pt x="1239" y="161"/>
                      <a:pt x="754" y="513"/>
                      <a:pt x="335" y="914"/>
                    </a:cubicBezTo>
                    <a:cubicBezTo>
                      <a:pt x="84" y="1165"/>
                      <a:pt x="0" y="1484"/>
                      <a:pt x="151" y="1735"/>
                    </a:cubicBezTo>
                    <a:cubicBezTo>
                      <a:pt x="335" y="2086"/>
                      <a:pt x="787" y="2153"/>
                      <a:pt x="1038" y="2203"/>
                    </a:cubicBezTo>
                    <a:cubicBezTo>
                      <a:pt x="1406" y="2270"/>
                      <a:pt x="1222" y="2655"/>
                      <a:pt x="1875" y="2789"/>
                    </a:cubicBezTo>
                    <a:cubicBezTo>
                      <a:pt x="2160" y="2856"/>
                      <a:pt x="2494" y="2873"/>
                      <a:pt x="2812" y="2873"/>
                    </a:cubicBezTo>
                    <a:cubicBezTo>
                      <a:pt x="3298" y="2856"/>
                      <a:pt x="3716" y="2605"/>
                      <a:pt x="3767" y="2287"/>
                    </a:cubicBezTo>
                    <a:lnTo>
                      <a:pt x="4085" y="764"/>
                    </a:lnTo>
                    <a:cubicBezTo>
                      <a:pt x="4147" y="492"/>
                      <a:pt x="3960" y="414"/>
                      <a:pt x="3701" y="414"/>
                    </a:cubicBezTo>
                    <a:cubicBezTo>
                      <a:pt x="3360" y="414"/>
                      <a:pt x="2895" y="548"/>
                      <a:pt x="2711" y="548"/>
                    </a:cubicBezTo>
                    <a:cubicBezTo>
                      <a:pt x="2699" y="548"/>
                      <a:pt x="2688" y="547"/>
                      <a:pt x="2679" y="546"/>
                    </a:cubicBezTo>
                    <a:cubicBezTo>
                      <a:pt x="2443" y="532"/>
                      <a:pt x="2310"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898;p29">
                <a:extLst>
                  <a:ext uri="{FF2B5EF4-FFF2-40B4-BE49-F238E27FC236}">
                    <a16:creationId xmlns:a16="http://schemas.microsoft.com/office/drawing/2014/main" id="{861ECCE7-4E6D-B75D-5A9F-6BF3EFA01B0E}"/>
                  </a:ext>
                </a:extLst>
              </p:cNvPr>
              <p:cNvSpPr/>
              <p:nvPr/>
            </p:nvSpPr>
            <p:spPr>
              <a:xfrm>
                <a:off x="1918750" y="2211925"/>
                <a:ext cx="103525" cy="72075"/>
              </a:xfrm>
              <a:custGeom>
                <a:avLst/>
                <a:gdLst/>
                <a:ahLst/>
                <a:cxnLst/>
                <a:rect l="l" t="t" r="r" b="b"/>
                <a:pathLst>
                  <a:path w="4141" h="2883" extrusionOk="0">
                    <a:moveTo>
                      <a:pt x="1806" y="230"/>
                    </a:moveTo>
                    <a:cubicBezTo>
                      <a:pt x="2263" y="230"/>
                      <a:pt x="2378" y="661"/>
                      <a:pt x="2578" y="690"/>
                    </a:cubicBezTo>
                    <a:cubicBezTo>
                      <a:pt x="2584" y="690"/>
                      <a:pt x="2591" y="691"/>
                      <a:pt x="2598" y="691"/>
                    </a:cubicBezTo>
                    <a:cubicBezTo>
                      <a:pt x="2742" y="691"/>
                      <a:pt x="3087" y="606"/>
                      <a:pt x="3362" y="606"/>
                    </a:cubicBezTo>
                    <a:cubicBezTo>
                      <a:pt x="3596" y="606"/>
                      <a:pt x="3779" y="667"/>
                      <a:pt x="3750" y="891"/>
                    </a:cubicBezTo>
                    <a:lnTo>
                      <a:pt x="3549" y="2063"/>
                    </a:lnTo>
                    <a:cubicBezTo>
                      <a:pt x="3515" y="2314"/>
                      <a:pt x="3180" y="2498"/>
                      <a:pt x="2762" y="2531"/>
                    </a:cubicBezTo>
                    <a:cubicBezTo>
                      <a:pt x="2699" y="2535"/>
                      <a:pt x="2635" y="2537"/>
                      <a:pt x="2570" y="2537"/>
                    </a:cubicBezTo>
                    <a:cubicBezTo>
                      <a:pt x="2361" y="2537"/>
                      <a:pt x="2146" y="2515"/>
                      <a:pt x="1942" y="2464"/>
                    </a:cubicBezTo>
                    <a:cubicBezTo>
                      <a:pt x="1356" y="2330"/>
                      <a:pt x="1540" y="2029"/>
                      <a:pt x="1189" y="1962"/>
                    </a:cubicBezTo>
                    <a:cubicBezTo>
                      <a:pt x="954" y="1912"/>
                      <a:pt x="569" y="1862"/>
                      <a:pt x="402" y="1560"/>
                    </a:cubicBezTo>
                    <a:cubicBezTo>
                      <a:pt x="268" y="1360"/>
                      <a:pt x="335" y="1075"/>
                      <a:pt x="569" y="891"/>
                    </a:cubicBezTo>
                    <a:cubicBezTo>
                      <a:pt x="937" y="573"/>
                      <a:pt x="1356" y="322"/>
                      <a:pt x="1540" y="272"/>
                    </a:cubicBezTo>
                    <a:cubicBezTo>
                      <a:pt x="1640" y="242"/>
                      <a:pt x="1728" y="230"/>
                      <a:pt x="1806" y="230"/>
                    </a:cubicBezTo>
                    <a:close/>
                    <a:moveTo>
                      <a:pt x="1806" y="1"/>
                    </a:moveTo>
                    <a:cubicBezTo>
                      <a:pt x="1706" y="1"/>
                      <a:pt x="1590" y="22"/>
                      <a:pt x="1456" y="71"/>
                    </a:cubicBezTo>
                    <a:cubicBezTo>
                      <a:pt x="1239" y="154"/>
                      <a:pt x="753" y="523"/>
                      <a:pt x="335" y="908"/>
                    </a:cubicBezTo>
                    <a:cubicBezTo>
                      <a:pt x="84" y="1159"/>
                      <a:pt x="0" y="1477"/>
                      <a:pt x="151" y="1728"/>
                    </a:cubicBezTo>
                    <a:cubicBezTo>
                      <a:pt x="335" y="2079"/>
                      <a:pt x="770" y="2146"/>
                      <a:pt x="1021" y="2213"/>
                    </a:cubicBezTo>
                    <a:cubicBezTo>
                      <a:pt x="1406" y="2280"/>
                      <a:pt x="1205" y="2648"/>
                      <a:pt x="1858" y="2799"/>
                    </a:cubicBezTo>
                    <a:cubicBezTo>
                      <a:pt x="2159" y="2866"/>
                      <a:pt x="2494" y="2883"/>
                      <a:pt x="2795" y="2883"/>
                    </a:cubicBezTo>
                    <a:cubicBezTo>
                      <a:pt x="3281" y="2849"/>
                      <a:pt x="3699" y="2598"/>
                      <a:pt x="3766" y="2297"/>
                    </a:cubicBezTo>
                    <a:lnTo>
                      <a:pt x="4084" y="757"/>
                    </a:lnTo>
                    <a:cubicBezTo>
                      <a:pt x="4140" y="492"/>
                      <a:pt x="3952" y="416"/>
                      <a:pt x="3694" y="416"/>
                    </a:cubicBezTo>
                    <a:cubicBezTo>
                      <a:pt x="3345" y="416"/>
                      <a:pt x="2866" y="557"/>
                      <a:pt x="2694" y="557"/>
                    </a:cubicBezTo>
                    <a:cubicBezTo>
                      <a:pt x="2688" y="557"/>
                      <a:pt x="2683" y="556"/>
                      <a:pt x="2678" y="556"/>
                    </a:cubicBezTo>
                    <a:cubicBezTo>
                      <a:pt x="2440" y="542"/>
                      <a:pt x="2319" y="1"/>
                      <a:pt x="1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899;p29">
                <a:extLst>
                  <a:ext uri="{FF2B5EF4-FFF2-40B4-BE49-F238E27FC236}">
                    <a16:creationId xmlns:a16="http://schemas.microsoft.com/office/drawing/2014/main" id="{FCEB1AFB-5C15-9FCA-6022-61AEA102C05C}"/>
                  </a:ext>
                </a:extLst>
              </p:cNvPr>
              <p:cNvSpPr/>
              <p:nvPr/>
            </p:nvSpPr>
            <p:spPr>
              <a:xfrm>
                <a:off x="1918750" y="2208975"/>
                <a:ext cx="103500" cy="71675"/>
              </a:xfrm>
              <a:custGeom>
                <a:avLst/>
                <a:gdLst/>
                <a:ahLst/>
                <a:cxnLst/>
                <a:rect l="l" t="t" r="r" b="b"/>
                <a:pathLst>
                  <a:path w="4140" h="2867" extrusionOk="0">
                    <a:moveTo>
                      <a:pt x="1795" y="231"/>
                    </a:moveTo>
                    <a:cubicBezTo>
                      <a:pt x="2258" y="231"/>
                      <a:pt x="2361" y="662"/>
                      <a:pt x="2561" y="691"/>
                    </a:cubicBezTo>
                    <a:cubicBezTo>
                      <a:pt x="2572" y="693"/>
                      <a:pt x="2586" y="693"/>
                      <a:pt x="2601" y="693"/>
                    </a:cubicBezTo>
                    <a:cubicBezTo>
                      <a:pt x="2747" y="693"/>
                      <a:pt x="3063" y="622"/>
                      <a:pt x="3324" y="622"/>
                    </a:cubicBezTo>
                    <a:cubicBezTo>
                      <a:pt x="3563" y="622"/>
                      <a:pt x="3755" y="681"/>
                      <a:pt x="3733" y="908"/>
                    </a:cubicBezTo>
                    <a:lnTo>
                      <a:pt x="3532" y="2080"/>
                    </a:lnTo>
                    <a:cubicBezTo>
                      <a:pt x="3498" y="2331"/>
                      <a:pt x="3164" y="2515"/>
                      <a:pt x="2745" y="2532"/>
                    </a:cubicBezTo>
                    <a:cubicBezTo>
                      <a:pt x="2666" y="2541"/>
                      <a:pt x="2588" y="2546"/>
                      <a:pt x="2510" y="2546"/>
                    </a:cubicBezTo>
                    <a:cubicBezTo>
                      <a:pt x="2311" y="2546"/>
                      <a:pt x="2118" y="2518"/>
                      <a:pt x="1925" y="2482"/>
                    </a:cubicBezTo>
                    <a:cubicBezTo>
                      <a:pt x="1339" y="2348"/>
                      <a:pt x="1523" y="2030"/>
                      <a:pt x="1172" y="1980"/>
                    </a:cubicBezTo>
                    <a:cubicBezTo>
                      <a:pt x="937" y="1930"/>
                      <a:pt x="536" y="1863"/>
                      <a:pt x="368" y="1578"/>
                    </a:cubicBezTo>
                    <a:cubicBezTo>
                      <a:pt x="251" y="1360"/>
                      <a:pt x="318" y="1093"/>
                      <a:pt x="536" y="908"/>
                    </a:cubicBezTo>
                    <a:cubicBezTo>
                      <a:pt x="921" y="590"/>
                      <a:pt x="1339" y="339"/>
                      <a:pt x="1523" y="272"/>
                    </a:cubicBezTo>
                    <a:cubicBezTo>
                      <a:pt x="1626" y="243"/>
                      <a:pt x="1715" y="231"/>
                      <a:pt x="1795" y="231"/>
                    </a:cubicBezTo>
                    <a:close/>
                    <a:moveTo>
                      <a:pt x="1805" y="1"/>
                    </a:moveTo>
                    <a:cubicBezTo>
                      <a:pt x="1705" y="1"/>
                      <a:pt x="1590" y="22"/>
                      <a:pt x="1456" y="72"/>
                    </a:cubicBezTo>
                    <a:cubicBezTo>
                      <a:pt x="1239" y="155"/>
                      <a:pt x="753" y="507"/>
                      <a:pt x="335" y="908"/>
                    </a:cubicBezTo>
                    <a:cubicBezTo>
                      <a:pt x="84" y="1160"/>
                      <a:pt x="0" y="1478"/>
                      <a:pt x="151" y="1729"/>
                    </a:cubicBezTo>
                    <a:cubicBezTo>
                      <a:pt x="335" y="2080"/>
                      <a:pt x="770" y="2147"/>
                      <a:pt x="1021" y="2197"/>
                    </a:cubicBezTo>
                    <a:cubicBezTo>
                      <a:pt x="1406" y="2264"/>
                      <a:pt x="1205" y="2649"/>
                      <a:pt x="1858" y="2783"/>
                    </a:cubicBezTo>
                    <a:cubicBezTo>
                      <a:pt x="2159" y="2850"/>
                      <a:pt x="2494" y="2867"/>
                      <a:pt x="2795" y="2867"/>
                    </a:cubicBezTo>
                    <a:cubicBezTo>
                      <a:pt x="3281" y="2850"/>
                      <a:pt x="3699" y="2599"/>
                      <a:pt x="3766" y="2281"/>
                    </a:cubicBezTo>
                    <a:lnTo>
                      <a:pt x="4084" y="758"/>
                    </a:lnTo>
                    <a:cubicBezTo>
                      <a:pt x="4140" y="488"/>
                      <a:pt x="3955" y="410"/>
                      <a:pt x="3699" y="410"/>
                    </a:cubicBezTo>
                    <a:cubicBezTo>
                      <a:pt x="3349" y="410"/>
                      <a:pt x="2866" y="557"/>
                      <a:pt x="2693" y="557"/>
                    </a:cubicBezTo>
                    <a:cubicBezTo>
                      <a:pt x="2688" y="557"/>
                      <a:pt x="2683" y="557"/>
                      <a:pt x="2678" y="557"/>
                    </a:cubicBezTo>
                    <a:cubicBezTo>
                      <a:pt x="2441" y="529"/>
                      <a:pt x="2308" y="1"/>
                      <a:pt x="1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900;p29">
                <a:extLst>
                  <a:ext uri="{FF2B5EF4-FFF2-40B4-BE49-F238E27FC236}">
                    <a16:creationId xmlns:a16="http://schemas.microsoft.com/office/drawing/2014/main" id="{0651DFA7-E6AC-30B9-1037-A1B83A110FA5}"/>
                  </a:ext>
                </a:extLst>
              </p:cNvPr>
              <p:cNvSpPr/>
              <p:nvPr/>
            </p:nvSpPr>
            <p:spPr>
              <a:xfrm>
                <a:off x="2161875" y="2370450"/>
                <a:ext cx="74225" cy="61700"/>
              </a:xfrm>
              <a:custGeom>
                <a:avLst/>
                <a:gdLst/>
                <a:ahLst/>
                <a:cxnLst/>
                <a:rect l="l" t="t" r="r" b="b"/>
                <a:pathLst>
                  <a:path w="2969" h="2468" extrusionOk="0">
                    <a:moveTo>
                      <a:pt x="2527" y="0"/>
                    </a:moveTo>
                    <a:cubicBezTo>
                      <a:pt x="2178" y="0"/>
                      <a:pt x="1697" y="141"/>
                      <a:pt x="1508" y="141"/>
                    </a:cubicBezTo>
                    <a:cubicBezTo>
                      <a:pt x="1501" y="141"/>
                      <a:pt x="1495" y="141"/>
                      <a:pt x="1490" y="141"/>
                    </a:cubicBezTo>
                    <a:cubicBezTo>
                      <a:pt x="1456" y="141"/>
                      <a:pt x="1406" y="124"/>
                      <a:pt x="1389" y="90"/>
                    </a:cubicBezTo>
                    <a:cubicBezTo>
                      <a:pt x="1373" y="157"/>
                      <a:pt x="1373" y="208"/>
                      <a:pt x="1339" y="258"/>
                    </a:cubicBezTo>
                    <a:cubicBezTo>
                      <a:pt x="1373" y="258"/>
                      <a:pt x="1389" y="291"/>
                      <a:pt x="1406" y="291"/>
                    </a:cubicBezTo>
                    <a:cubicBezTo>
                      <a:pt x="1412" y="292"/>
                      <a:pt x="1419" y="292"/>
                      <a:pt x="1426" y="292"/>
                    </a:cubicBezTo>
                    <a:cubicBezTo>
                      <a:pt x="1570" y="292"/>
                      <a:pt x="1915" y="207"/>
                      <a:pt x="2191" y="207"/>
                    </a:cubicBezTo>
                    <a:cubicBezTo>
                      <a:pt x="2424" y="207"/>
                      <a:pt x="2608" y="268"/>
                      <a:pt x="2578" y="492"/>
                    </a:cubicBezTo>
                    <a:lnTo>
                      <a:pt x="2394" y="1664"/>
                    </a:lnTo>
                    <a:cubicBezTo>
                      <a:pt x="2344" y="1915"/>
                      <a:pt x="2009" y="2099"/>
                      <a:pt x="1590" y="2132"/>
                    </a:cubicBezTo>
                    <a:cubicBezTo>
                      <a:pt x="1527" y="2136"/>
                      <a:pt x="1464" y="2139"/>
                      <a:pt x="1401" y="2139"/>
                    </a:cubicBezTo>
                    <a:cubicBezTo>
                      <a:pt x="1196" y="2139"/>
                      <a:pt x="992" y="2117"/>
                      <a:pt x="787" y="2066"/>
                    </a:cubicBezTo>
                    <a:cubicBezTo>
                      <a:pt x="402" y="1982"/>
                      <a:pt x="335" y="1831"/>
                      <a:pt x="251" y="1714"/>
                    </a:cubicBezTo>
                    <a:cubicBezTo>
                      <a:pt x="168" y="1764"/>
                      <a:pt x="84" y="1814"/>
                      <a:pt x="0" y="1848"/>
                    </a:cubicBezTo>
                    <a:cubicBezTo>
                      <a:pt x="201" y="1982"/>
                      <a:pt x="151" y="2266"/>
                      <a:pt x="703" y="2384"/>
                    </a:cubicBezTo>
                    <a:cubicBezTo>
                      <a:pt x="988" y="2434"/>
                      <a:pt x="1323" y="2467"/>
                      <a:pt x="1641" y="2467"/>
                    </a:cubicBezTo>
                    <a:cubicBezTo>
                      <a:pt x="2126" y="2434"/>
                      <a:pt x="2544" y="2183"/>
                      <a:pt x="2595" y="1881"/>
                    </a:cubicBezTo>
                    <a:lnTo>
                      <a:pt x="2913" y="341"/>
                    </a:lnTo>
                    <a:cubicBezTo>
                      <a:pt x="2968" y="77"/>
                      <a:pt x="2783" y="0"/>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01;p29">
                <a:extLst>
                  <a:ext uri="{FF2B5EF4-FFF2-40B4-BE49-F238E27FC236}">
                    <a16:creationId xmlns:a16="http://schemas.microsoft.com/office/drawing/2014/main" id="{C91A87E2-4203-6BFF-610A-E5BC871CE300}"/>
                  </a:ext>
                </a:extLst>
              </p:cNvPr>
              <p:cNvSpPr/>
              <p:nvPr/>
            </p:nvSpPr>
            <p:spPr>
              <a:xfrm>
                <a:off x="2161875" y="2366400"/>
                <a:ext cx="74200" cy="61550"/>
              </a:xfrm>
              <a:custGeom>
                <a:avLst/>
                <a:gdLst/>
                <a:ahLst/>
                <a:cxnLst/>
                <a:rect l="l" t="t" r="r" b="b"/>
                <a:pathLst>
                  <a:path w="2968" h="2462" extrusionOk="0">
                    <a:moveTo>
                      <a:pt x="2538" y="0"/>
                    </a:moveTo>
                    <a:cubicBezTo>
                      <a:pt x="2199" y="0"/>
                      <a:pt x="1728" y="137"/>
                      <a:pt x="1525" y="137"/>
                    </a:cubicBezTo>
                    <a:cubicBezTo>
                      <a:pt x="1512" y="137"/>
                      <a:pt x="1501" y="136"/>
                      <a:pt x="1490" y="135"/>
                    </a:cubicBezTo>
                    <a:cubicBezTo>
                      <a:pt x="1456" y="135"/>
                      <a:pt x="1406" y="118"/>
                      <a:pt x="1389" y="85"/>
                    </a:cubicBezTo>
                    <a:cubicBezTo>
                      <a:pt x="1373" y="152"/>
                      <a:pt x="1373" y="202"/>
                      <a:pt x="1339" y="252"/>
                    </a:cubicBezTo>
                    <a:cubicBezTo>
                      <a:pt x="1373" y="252"/>
                      <a:pt x="1389" y="286"/>
                      <a:pt x="1406" y="286"/>
                    </a:cubicBezTo>
                    <a:cubicBezTo>
                      <a:pt x="1412" y="286"/>
                      <a:pt x="1419" y="287"/>
                      <a:pt x="1426" y="287"/>
                    </a:cubicBezTo>
                    <a:cubicBezTo>
                      <a:pt x="1570" y="287"/>
                      <a:pt x="1915" y="202"/>
                      <a:pt x="2191" y="202"/>
                    </a:cubicBezTo>
                    <a:cubicBezTo>
                      <a:pt x="2424" y="202"/>
                      <a:pt x="2608" y="263"/>
                      <a:pt x="2578" y="487"/>
                    </a:cubicBezTo>
                    <a:lnTo>
                      <a:pt x="2394" y="1658"/>
                    </a:lnTo>
                    <a:cubicBezTo>
                      <a:pt x="2344" y="1910"/>
                      <a:pt x="2009" y="2094"/>
                      <a:pt x="1590" y="2127"/>
                    </a:cubicBezTo>
                    <a:cubicBezTo>
                      <a:pt x="1527" y="2131"/>
                      <a:pt x="1464" y="2133"/>
                      <a:pt x="1401" y="2133"/>
                    </a:cubicBezTo>
                    <a:cubicBezTo>
                      <a:pt x="1196" y="2133"/>
                      <a:pt x="992" y="2111"/>
                      <a:pt x="787" y="2060"/>
                    </a:cubicBezTo>
                    <a:cubicBezTo>
                      <a:pt x="402" y="1976"/>
                      <a:pt x="335" y="1826"/>
                      <a:pt x="251" y="1709"/>
                    </a:cubicBezTo>
                    <a:cubicBezTo>
                      <a:pt x="168" y="1759"/>
                      <a:pt x="84" y="1809"/>
                      <a:pt x="0" y="1843"/>
                    </a:cubicBezTo>
                    <a:cubicBezTo>
                      <a:pt x="201" y="1976"/>
                      <a:pt x="151" y="2261"/>
                      <a:pt x="703" y="2378"/>
                    </a:cubicBezTo>
                    <a:cubicBezTo>
                      <a:pt x="988" y="2428"/>
                      <a:pt x="1323" y="2462"/>
                      <a:pt x="1641" y="2462"/>
                    </a:cubicBezTo>
                    <a:cubicBezTo>
                      <a:pt x="2126" y="2428"/>
                      <a:pt x="2544" y="2177"/>
                      <a:pt x="2595" y="1876"/>
                    </a:cubicBezTo>
                    <a:lnTo>
                      <a:pt x="2913" y="336"/>
                    </a:lnTo>
                    <a:cubicBezTo>
                      <a:pt x="2968" y="75"/>
                      <a:pt x="2789" y="0"/>
                      <a:pt x="2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902;p29">
                <a:extLst>
                  <a:ext uri="{FF2B5EF4-FFF2-40B4-BE49-F238E27FC236}">
                    <a16:creationId xmlns:a16="http://schemas.microsoft.com/office/drawing/2014/main" id="{8E8661EF-2ADE-22A5-EDFD-44FE9E91EA8A}"/>
                  </a:ext>
                </a:extLst>
              </p:cNvPr>
              <p:cNvSpPr/>
              <p:nvPr/>
            </p:nvSpPr>
            <p:spPr>
              <a:xfrm>
                <a:off x="1673325" y="2296625"/>
                <a:ext cx="67600" cy="61450"/>
              </a:xfrm>
              <a:custGeom>
                <a:avLst/>
                <a:gdLst/>
                <a:ahLst/>
                <a:cxnLst/>
                <a:rect l="l" t="t" r="r" b="b"/>
                <a:pathLst>
                  <a:path w="2704" h="2458" extrusionOk="0">
                    <a:moveTo>
                      <a:pt x="409" y="0"/>
                    </a:moveTo>
                    <a:cubicBezTo>
                      <a:pt x="173" y="0"/>
                      <a:pt x="0" y="78"/>
                      <a:pt x="42" y="348"/>
                    </a:cubicBezTo>
                    <a:lnTo>
                      <a:pt x="343" y="1872"/>
                    </a:lnTo>
                    <a:cubicBezTo>
                      <a:pt x="410" y="2190"/>
                      <a:pt x="778" y="2441"/>
                      <a:pt x="1213" y="2458"/>
                    </a:cubicBezTo>
                    <a:cubicBezTo>
                      <a:pt x="1515" y="2458"/>
                      <a:pt x="1799" y="2441"/>
                      <a:pt x="2084" y="2374"/>
                    </a:cubicBezTo>
                    <a:cubicBezTo>
                      <a:pt x="2586" y="2273"/>
                      <a:pt x="2536" y="1989"/>
                      <a:pt x="2703" y="1855"/>
                    </a:cubicBezTo>
                    <a:cubicBezTo>
                      <a:pt x="2620" y="1821"/>
                      <a:pt x="2536" y="1771"/>
                      <a:pt x="2469" y="1704"/>
                    </a:cubicBezTo>
                    <a:cubicBezTo>
                      <a:pt x="2419" y="1838"/>
                      <a:pt x="2352" y="1989"/>
                      <a:pt x="2017" y="2073"/>
                    </a:cubicBezTo>
                    <a:cubicBezTo>
                      <a:pt x="1848" y="2109"/>
                      <a:pt x="1670" y="2136"/>
                      <a:pt x="1490" y="2136"/>
                    </a:cubicBezTo>
                    <a:cubicBezTo>
                      <a:pt x="1421" y="2136"/>
                      <a:pt x="1351" y="2132"/>
                      <a:pt x="1280" y="2123"/>
                    </a:cubicBezTo>
                    <a:cubicBezTo>
                      <a:pt x="912" y="2106"/>
                      <a:pt x="611" y="1922"/>
                      <a:pt x="577" y="1671"/>
                    </a:cubicBezTo>
                    <a:lnTo>
                      <a:pt x="410" y="499"/>
                    </a:lnTo>
                    <a:cubicBezTo>
                      <a:pt x="372" y="272"/>
                      <a:pt x="540" y="213"/>
                      <a:pt x="753" y="213"/>
                    </a:cubicBezTo>
                    <a:cubicBezTo>
                      <a:pt x="987" y="213"/>
                      <a:pt x="1276" y="284"/>
                      <a:pt x="1411" y="284"/>
                    </a:cubicBezTo>
                    <a:cubicBezTo>
                      <a:pt x="1425" y="284"/>
                      <a:pt x="1437" y="283"/>
                      <a:pt x="1448" y="282"/>
                    </a:cubicBezTo>
                    <a:cubicBezTo>
                      <a:pt x="1448" y="282"/>
                      <a:pt x="1465" y="265"/>
                      <a:pt x="1498" y="265"/>
                    </a:cubicBezTo>
                    <a:cubicBezTo>
                      <a:pt x="1465" y="198"/>
                      <a:pt x="1448" y="164"/>
                      <a:pt x="1448" y="97"/>
                    </a:cubicBezTo>
                    <a:cubicBezTo>
                      <a:pt x="1414" y="114"/>
                      <a:pt x="1381" y="148"/>
                      <a:pt x="1347" y="148"/>
                    </a:cubicBezTo>
                    <a:cubicBezTo>
                      <a:pt x="1343" y="148"/>
                      <a:pt x="1338" y="148"/>
                      <a:pt x="1333" y="148"/>
                    </a:cubicBezTo>
                    <a:cubicBezTo>
                      <a:pt x="1173" y="148"/>
                      <a:pt x="732"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903;p29">
                <a:extLst>
                  <a:ext uri="{FF2B5EF4-FFF2-40B4-BE49-F238E27FC236}">
                    <a16:creationId xmlns:a16="http://schemas.microsoft.com/office/drawing/2014/main" id="{73E896C7-5523-0D76-8DA0-83FFADA5FF1F}"/>
                  </a:ext>
                </a:extLst>
              </p:cNvPr>
              <p:cNvSpPr/>
              <p:nvPr/>
            </p:nvSpPr>
            <p:spPr>
              <a:xfrm>
                <a:off x="1673325" y="2292425"/>
                <a:ext cx="67600" cy="61475"/>
              </a:xfrm>
              <a:custGeom>
                <a:avLst/>
                <a:gdLst/>
                <a:ahLst/>
                <a:cxnLst/>
                <a:rect l="l" t="t" r="r" b="b"/>
                <a:pathLst>
                  <a:path w="2704" h="2459" extrusionOk="0">
                    <a:moveTo>
                      <a:pt x="409" y="1"/>
                    </a:moveTo>
                    <a:cubicBezTo>
                      <a:pt x="173" y="1"/>
                      <a:pt x="0" y="79"/>
                      <a:pt x="42" y="349"/>
                    </a:cubicBezTo>
                    <a:lnTo>
                      <a:pt x="343" y="1872"/>
                    </a:lnTo>
                    <a:cubicBezTo>
                      <a:pt x="410" y="2190"/>
                      <a:pt x="778" y="2441"/>
                      <a:pt x="1213" y="2458"/>
                    </a:cubicBezTo>
                    <a:cubicBezTo>
                      <a:pt x="1515" y="2458"/>
                      <a:pt x="1799" y="2441"/>
                      <a:pt x="2084" y="2374"/>
                    </a:cubicBezTo>
                    <a:cubicBezTo>
                      <a:pt x="2586" y="2274"/>
                      <a:pt x="2536" y="1989"/>
                      <a:pt x="2703" y="1856"/>
                    </a:cubicBezTo>
                    <a:cubicBezTo>
                      <a:pt x="2620" y="1822"/>
                      <a:pt x="2536" y="1772"/>
                      <a:pt x="2469" y="1705"/>
                    </a:cubicBezTo>
                    <a:cubicBezTo>
                      <a:pt x="2419" y="1839"/>
                      <a:pt x="2352" y="1989"/>
                      <a:pt x="2017" y="2073"/>
                    </a:cubicBezTo>
                    <a:cubicBezTo>
                      <a:pt x="1848" y="2109"/>
                      <a:pt x="1670" y="2137"/>
                      <a:pt x="1490" y="2137"/>
                    </a:cubicBezTo>
                    <a:cubicBezTo>
                      <a:pt x="1421" y="2137"/>
                      <a:pt x="1351" y="2133"/>
                      <a:pt x="1280" y="2123"/>
                    </a:cubicBezTo>
                    <a:cubicBezTo>
                      <a:pt x="912" y="2107"/>
                      <a:pt x="611" y="1923"/>
                      <a:pt x="577" y="1671"/>
                    </a:cubicBezTo>
                    <a:lnTo>
                      <a:pt x="410" y="500"/>
                    </a:lnTo>
                    <a:cubicBezTo>
                      <a:pt x="372" y="273"/>
                      <a:pt x="540" y="213"/>
                      <a:pt x="753" y="213"/>
                    </a:cubicBezTo>
                    <a:cubicBezTo>
                      <a:pt x="987" y="213"/>
                      <a:pt x="1276" y="285"/>
                      <a:pt x="1411" y="285"/>
                    </a:cubicBezTo>
                    <a:cubicBezTo>
                      <a:pt x="1425" y="285"/>
                      <a:pt x="1437" y="284"/>
                      <a:pt x="1448" y="282"/>
                    </a:cubicBezTo>
                    <a:cubicBezTo>
                      <a:pt x="1448" y="282"/>
                      <a:pt x="1465" y="265"/>
                      <a:pt x="1498" y="265"/>
                    </a:cubicBezTo>
                    <a:cubicBezTo>
                      <a:pt x="1465" y="198"/>
                      <a:pt x="1448" y="165"/>
                      <a:pt x="1448" y="98"/>
                    </a:cubicBezTo>
                    <a:cubicBezTo>
                      <a:pt x="1414" y="115"/>
                      <a:pt x="1381" y="148"/>
                      <a:pt x="1347" y="148"/>
                    </a:cubicBezTo>
                    <a:cubicBezTo>
                      <a:pt x="1343" y="149"/>
                      <a:pt x="1338" y="149"/>
                      <a:pt x="1333" y="149"/>
                    </a:cubicBezTo>
                    <a:cubicBezTo>
                      <a:pt x="1173" y="149"/>
                      <a:pt x="732"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904;p29">
                <a:extLst>
                  <a:ext uri="{FF2B5EF4-FFF2-40B4-BE49-F238E27FC236}">
                    <a16:creationId xmlns:a16="http://schemas.microsoft.com/office/drawing/2014/main" id="{7BEE4B54-2DC6-47DB-E21A-7CA3C82F0A37}"/>
                  </a:ext>
                </a:extLst>
              </p:cNvPr>
              <p:cNvSpPr/>
              <p:nvPr/>
            </p:nvSpPr>
            <p:spPr>
              <a:xfrm>
                <a:off x="1795150" y="2287900"/>
                <a:ext cx="115250" cy="69450"/>
              </a:xfrm>
              <a:custGeom>
                <a:avLst/>
                <a:gdLst/>
                <a:ahLst/>
                <a:cxnLst/>
                <a:rect l="l" t="t" r="r" b="b"/>
                <a:pathLst>
                  <a:path w="4610" h="2778" extrusionOk="0">
                    <a:moveTo>
                      <a:pt x="1767" y="0"/>
                    </a:moveTo>
                    <a:cubicBezTo>
                      <a:pt x="1449" y="0"/>
                      <a:pt x="753" y="398"/>
                      <a:pt x="810" y="497"/>
                    </a:cubicBezTo>
                    <a:cubicBezTo>
                      <a:pt x="1128" y="748"/>
                      <a:pt x="1379" y="999"/>
                      <a:pt x="1580" y="1183"/>
                    </a:cubicBezTo>
                    <a:cubicBezTo>
                      <a:pt x="1195" y="1267"/>
                      <a:pt x="910" y="1250"/>
                      <a:pt x="743" y="1334"/>
                    </a:cubicBezTo>
                    <a:cubicBezTo>
                      <a:pt x="0" y="1720"/>
                      <a:pt x="562" y="2778"/>
                      <a:pt x="2054" y="2778"/>
                    </a:cubicBezTo>
                    <a:cubicBezTo>
                      <a:pt x="2244" y="2778"/>
                      <a:pt x="2449" y="2761"/>
                      <a:pt x="2668" y="2723"/>
                    </a:cubicBezTo>
                    <a:cubicBezTo>
                      <a:pt x="4609" y="2388"/>
                      <a:pt x="4040" y="597"/>
                      <a:pt x="3153" y="497"/>
                    </a:cubicBezTo>
                    <a:cubicBezTo>
                      <a:pt x="3108" y="491"/>
                      <a:pt x="3068" y="488"/>
                      <a:pt x="3030" y="488"/>
                    </a:cubicBezTo>
                    <a:cubicBezTo>
                      <a:pt x="2732" y="488"/>
                      <a:pt x="2638" y="659"/>
                      <a:pt x="2266" y="882"/>
                    </a:cubicBezTo>
                    <a:cubicBezTo>
                      <a:pt x="2165" y="580"/>
                      <a:pt x="2015" y="179"/>
                      <a:pt x="1898" y="45"/>
                    </a:cubicBezTo>
                    <a:cubicBezTo>
                      <a:pt x="1872" y="13"/>
                      <a:pt x="1826" y="0"/>
                      <a:pt x="176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905;p29">
                <a:extLst>
                  <a:ext uri="{FF2B5EF4-FFF2-40B4-BE49-F238E27FC236}">
                    <a16:creationId xmlns:a16="http://schemas.microsoft.com/office/drawing/2014/main" id="{6953275F-7F68-0A1B-B841-60205FF8A668}"/>
                  </a:ext>
                </a:extLst>
              </p:cNvPr>
              <p:cNvSpPr/>
              <p:nvPr/>
            </p:nvSpPr>
            <p:spPr>
              <a:xfrm>
                <a:off x="1793475" y="2283700"/>
                <a:ext cx="115250" cy="69475"/>
              </a:xfrm>
              <a:custGeom>
                <a:avLst/>
                <a:gdLst/>
                <a:ahLst/>
                <a:cxnLst/>
                <a:rect l="l" t="t" r="r" b="b"/>
                <a:pathLst>
                  <a:path w="4610" h="2779" extrusionOk="0">
                    <a:moveTo>
                      <a:pt x="1767" y="1"/>
                    </a:moveTo>
                    <a:cubicBezTo>
                      <a:pt x="1449" y="1"/>
                      <a:pt x="753" y="398"/>
                      <a:pt x="810" y="497"/>
                    </a:cubicBezTo>
                    <a:cubicBezTo>
                      <a:pt x="1144" y="748"/>
                      <a:pt x="1396" y="983"/>
                      <a:pt x="1580" y="1184"/>
                    </a:cubicBezTo>
                    <a:cubicBezTo>
                      <a:pt x="1211" y="1267"/>
                      <a:pt x="910" y="1250"/>
                      <a:pt x="743" y="1334"/>
                    </a:cubicBezTo>
                    <a:cubicBezTo>
                      <a:pt x="0" y="1720"/>
                      <a:pt x="562" y="2778"/>
                      <a:pt x="2054" y="2778"/>
                    </a:cubicBezTo>
                    <a:cubicBezTo>
                      <a:pt x="2244" y="2778"/>
                      <a:pt x="2449" y="2761"/>
                      <a:pt x="2668" y="2723"/>
                    </a:cubicBezTo>
                    <a:cubicBezTo>
                      <a:pt x="4609" y="2389"/>
                      <a:pt x="4057" y="598"/>
                      <a:pt x="3153" y="497"/>
                    </a:cubicBezTo>
                    <a:cubicBezTo>
                      <a:pt x="3108" y="492"/>
                      <a:pt x="3068" y="489"/>
                      <a:pt x="3030" y="489"/>
                    </a:cubicBezTo>
                    <a:cubicBezTo>
                      <a:pt x="2732" y="489"/>
                      <a:pt x="2638" y="659"/>
                      <a:pt x="2266" y="882"/>
                    </a:cubicBezTo>
                    <a:cubicBezTo>
                      <a:pt x="2166" y="564"/>
                      <a:pt x="2015" y="179"/>
                      <a:pt x="1898" y="45"/>
                    </a:cubicBezTo>
                    <a:cubicBezTo>
                      <a:pt x="1872" y="14"/>
                      <a:pt x="182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906;p29">
                <a:extLst>
                  <a:ext uri="{FF2B5EF4-FFF2-40B4-BE49-F238E27FC236}">
                    <a16:creationId xmlns:a16="http://schemas.microsoft.com/office/drawing/2014/main" id="{7628ECB1-8198-D620-092F-D84BA7A98D0C}"/>
                  </a:ext>
                </a:extLst>
              </p:cNvPr>
              <p:cNvSpPr/>
              <p:nvPr/>
            </p:nvSpPr>
            <p:spPr>
              <a:xfrm>
                <a:off x="1812475" y="2161100"/>
                <a:ext cx="100450" cy="74000"/>
              </a:xfrm>
              <a:custGeom>
                <a:avLst/>
                <a:gdLst/>
                <a:ahLst/>
                <a:cxnLst/>
                <a:rect l="l" t="t" r="r" b="b"/>
                <a:pathLst>
                  <a:path w="4018" h="2960" extrusionOk="0">
                    <a:moveTo>
                      <a:pt x="2295" y="1"/>
                    </a:moveTo>
                    <a:cubicBezTo>
                      <a:pt x="2106" y="1"/>
                      <a:pt x="1928" y="47"/>
                      <a:pt x="1791" y="145"/>
                    </a:cubicBezTo>
                    <a:cubicBezTo>
                      <a:pt x="1472" y="380"/>
                      <a:pt x="1556" y="547"/>
                      <a:pt x="1456" y="982"/>
                    </a:cubicBezTo>
                    <a:cubicBezTo>
                      <a:pt x="1138" y="832"/>
                      <a:pt x="736" y="664"/>
                      <a:pt x="569" y="664"/>
                    </a:cubicBezTo>
                    <a:cubicBezTo>
                      <a:pt x="566" y="664"/>
                      <a:pt x="564" y="664"/>
                      <a:pt x="562" y="664"/>
                    </a:cubicBezTo>
                    <a:cubicBezTo>
                      <a:pt x="296" y="664"/>
                      <a:pt x="0" y="1635"/>
                      <a:pt x="117" y="1652"/>
                    </a:cubicBezTo>
                    <a:cubicBezTo>
                      <a:pt x="535" y="1602"/>
                      <a:pt x="903" y="1602"/>
                      <a:pt x="1171" y="1602"/>
                    </a:cubicBezTo>
                    <a:cubicBezTo>
                      <a:pt x="970" y="1903"/>
                      <a:pt x="736" y="2070"/>
                      <a:pt x="703" y="2238"/>
                    </a:cubicBezTo>
                    <a:cubicBezTo>
                      <a:pt x="550" y="2661"/>
                      <a:pt x="877" y="2960"/>
                      <a:pt x="1386" y="2960"/>
                    </a:cubicBezTo>
                    <a:cubicBezTo>
                      <a:pt x="1885" y="2960"/>
                      <a:pt x="2558" y="2673"/>
                      <a:pt x="3130" y="1936"/>
                    </a:cubicBezTo>
                    <a:cubicBezTo>
                      <a:pt x="4018" y="779"/>
                      <a:pt x="3067" y="1"/>
                      <a:pt x="229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907;p29">
                <a:extLst>
                  <a:ext uri="{FF2B5EF4-FFF2-40B4-BE49-F238E27FC236}">
                    <a16:creationId xmlns:a16="http://schemas.microsoft.com/office/drawing/2014/main" id="{41215CD8-9D70-5298-FEB3-FB6FE12DA80E}"/>
                  </a:ext>
                </a:extLst>
              </p:cNvPr>
              <p:cNvSpPr/>
              <p:nvPr/>
            </p:nvSpPr>
            <p:spPr>
              <a:xfrm>
                <a:off x="1812500" y="2156450"/>
                <a:ext cx="100700" cy="74050"/>
              </a:xfrm>
              <a:custGeom>
                <a:avLst/>
                <a:gdLst/>
                <a:ahLst/>
                <a:cxnLst/>
                <a:rect l="l" t="t" r="r" b="b"/>
                <a:pathLst>
                  <a:path w="4028" h="2962" extrusionOk="0">
                    <a:moveTo>
                      <a:pt x="2307" y="1"/>
                    </a:moveTo>
                    <a:cubicBezTo>
                      <a:pt x="2115" y="1"/>
                      <a:pt x="1932" y="48"/>
                      <a:pt x="1790" y="147"/>
                    </a:cubicBezTo>
                    <a:cubicBezTo>
                      <a:pt x="1471" y="365"/>
                      <a:pt x="1555" y="532"/>
                      <a:pt x="1455" y="984"/>
                    </a:cubicBezTo>
                    <a:cubicBezTo>
                      <a:pt x="1137" y="833"/>
                      <a:pt x="735" y="666"/>
                      <a:pt x="568" y="666"/>
                    </a:cubicBezTo>
                    <a:cubicBezTo>
                      <a:pt x="563" y="666"/>
                      <a:pt x="559" y="665"/>
                      <a:pt x="554" y="665"/>
                    </a:cubicBezTo>
                    <a:cubicBezTo>
                      <a:pt x="290" y="665"/>
                      <a:pt x="0" y="1621"/>
                      <a:pt x="116" y="1654"/>
                    </a:cubicBezTo>
                    <a:cubicBezTo>
                      <a:pt x="534" y="1603"/>
                      <a:pt x="902" y="1603"/>
                      <a:pt x="1170" y="1603"/>
                    </a:cubicBezTo>
                    <a:cubicBezTo>
                      <a:pt x="969" y="1888"/>
                      <a:pt x="735" y="2072"/>
                      <a:pt x="702" y="2240"/>
                    </a:cubicBezTo>
                    <a:cubicBezTo>
                      <a:pt x="549" y="2662"/>
                      <a:pt x="876" y="2961"/>
                      <a:pt x="1385" y="2961"/>
                    </a:cubicBezTo>
                    <a:cubicBezTo>
                      <a:pt x="1884" y="2961"/>
                      <a:pt x="2557" y="2675"/>
                      <a:pt x="3129" y="1938"/>
                    </a:cubicBezTo>
                    <a:cubicBezTo>
                      <a:pt x="4028" y="770"/>
                      <a:pt x="3087" y="1"/>
                      <a:pt x="2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908;p29">
                <a:extLst>
                  <a:ext uri="{FF2B5EF4-FFF2-40B4-BE49-F238E27FC236}">
                    <a16:creationId xmlns:a16="http://schemas.microsoft.com/office/drawing/2014/main" id="{472608B0-47E9-6B31-2678-32F80C82C4EB}"/>
                  </a:ext>
                </a:extLst>
              </p:cNvPr>
              <p:cNvSpPr/>
              <p:nvPr/>
            </p:nvSpPr>
            <p:spPr>
              <a:xfrm>
                <a:off x="1999500" y="2365125"/>
                <a:ext cx="116900" cy="61700"/>
              </a:xfrm>
              <a:custGeom>
                <a:avLst/>
                <a:gdLst/>
                <a:ahLst/>
                <a:cxnLst/>
                <a:rect l="l" t="t" r="r" b="b"/>
                <a:pathLst>
                  <a:path w="4676" h="2468" extrusionOk="0">
                    <a:moveTo>
                      <a:pt x="3068" y="1"/>
                    </a:moveTo>
                    <a:cubicBezTo>
                      <a:pt x="3016" y="1"/>
                      <a:pt x="2973" y="11"/>
                      <a:pt x="2947" y="36"/>
                    </a:cubicBezTo>
                    <a:cubicBezTo>
                      <a:pt x="2813" y="136"/>
                      <a:pt x="2629" y="504"/>
                      <a:pt x="2478" y="772"/>
                    </a:cubicBezTo>
                    <a:cubicBezTo>
                      <a:pt x="2151" y="579"/>
                      <a:pt x="2062" y="412"/>
                      <a:pt x="1765" y="412"/>
                    </a:cubicBezTo>
                    <a:cubicBezTo>
                      <a:pt x="1727" y="412"/>
                      <a:pt x="1686" y="415"/>
                      <a:pt x="1641" y="421"/>
                    </a:cubicBezTo>
                    <a:cubicBezTo>
                      <a:pt x="720" y="504"/>
                      <a:pt x="1" y="2111"/>
                      <a:pt x="1909" y="2412"/>
                    </a:cubicBezTo>
                    <a:cubicBezTo>
                      <a:pt x="2135" y="2450"/>
                      <a:pt x="2348" y="2467"/>
                      <a:pt x="2547" y="2467"/>
                    </a:cubicBezTo>
                    <a:cubicBezTo>
                      <a:pt x="4019" y="2467"/>
                      <a:pt x="4676" y="1530"/>
                      <a:pt x="3968" y="1191"/>
                    </a:cubicBezTo>
                    <a:cubicBezTo>
                      <a:pt x="3800" y="1107"/>
                      <a:pt x="3499" y="1124"/>
                      <a:pt x="3147" y="1040"/>
                    </a:cubicBezTo>
                    <a:cubicBezTo>
                      <a:pt x="3348" y="872"/>
                      <a:pt x="3633" y="672"/>
                      <a:pt x="3984" y="437"/>
                    </a:cubicBezTo>
                    <a:cubicBezTo>
                      <a:pt x="4042" y="366"/>
                      <a:pt x="3377" y="1"/>
                      <a:pt x="30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909;p29">
                <a:extLst>
                  <a:ext uri="{FF2B5EF4-FFF2-40B4-BE49-F238E27FC236}">
                    <a16:creationId xmlns:a16="http://schemas.microsoft.com/office/drawing/2014/main" id="{EB4BEF59-9882-6386-E033-6E3689235B0F}"/>
                  </a:ext>
                </a:extLst>
              </p:cNvPr>
              <p:cNvSpPr/>
              <p:nvPr/>
            </p:nvSpPr>
            <p:spPr>
              <a:xfrm>
                <a:off x="1999925" y="2361375"/>
                <a:ext cx="116975" cy="61975"/>
              </a:xfrm>
              <a:custGeom>
                <a:avLst/>
                <a:gdLst/>
                <a:ahLst/>
                <a:cxnLst/>
                <a:rect l="l" t="t" r="r" b="b"/>
                <a:pathLst>
                  <a:path w="4679" h="2479" extrusionOk="0">
                    <a:moveTo>
                      <a:pt x="3068" y="0"/>
                    </a:moveTo>
                    <a:cubicBezTo>
                      <a:pt x="3015" y="0"/>
                      <a:pt x="2973" y="11"/>
                      <a:pt x="2946" y="35"/>
                    </a:cubicBezTo>
                    <a:cubicBezTo>
                      <a:pt x="2829" y="152"/>
                      <a:pt x="2628" y="504"/>
                      <a:pt x="2494" y="771"/>
                    </a:cubicBezTo>
                    <a:cubicBezTo>
                      <a:pt x="2150" y="592"/>
                      <a:pt x="2060" y="412"/>
                      <a:pt x="1770" y="412"/>
                    </a:cubicBezTo>
                    <a:cubicBezTo>
                      <a:pt x="1735" y="412"/>
                      <a:pt x="1698" y="415"/>
                      <a:pt x="1657" y="420"/>
                    </a:cubicBezTo>
                    <a:cubicBezTo>
                      <a:pt x="720" y="504"/>
                      <a:pt x="0" y="2094"/>
                      <a:pt x="1925" y="2429"/>
                    </a:cubicBezTo>
                    <a:cubicBezTo>
                      <a:pt x="2144" y="2463"/>
                      <a:pt x="2350" y="2479"/>
                      <a:pt x="2542" y="2479"/>
                    </a:cubicBezTo>
                    <a:cubicBezTo>
                      <a:pt x="4025" y="2479"/>
                      <a:pt x="4679" y="1546"/>
                      <a:pt x="3967" y="1190"/>
                    </a:cubicBezTo>
                    <a:cubicBezTo>
                      <a:pt x="3800" y="1106"/>
                      <a:pt x="3515" y="1123"/>
                      <a:pt x="3164" y="1039"/>
                    </a:cubicBezTo>
                    <a:cubicBezTo>
                      <a:pt x="3348" y="872"/>
                      <a:pt x="3633" y="671"/>
                      <a:pt x="4001" y="437"/>
                    </a:cubicBezTo>
                    <a:cubicBezTo>
                      <a:pt x="4044" y="365"/>
                      <a:pt x="3377" y="0"/>
                      <a:pt x="30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910;p29">
                <a:extLst>
                  <a:ext uri="{FF2B5EF4-FFF2-40B4-BE49-F238E27FC236}">
                    <a16:creationId xmlns:a16="http://schemas.microsoft.com/office/drawing/2014/main" id="{75521BB0-CCE4-7CB6-8FF8-0CD99E81BCA4}"/>
                  </a:ext>
                </a:extLst>
              </p:cNvPr>
              <p:cNvSpPr/>
              <p:nvPr/>
            </p:nvSpPr>
            <p:spPr>
              <a:xfrm>
                <a:off x="1815800" y="2071700"/>
                <a:ext cx="103500" cy="45650"/>
              </a:xfrm>
              <a:custGeom>
                <a:avLst/>
                <a:gdLst/>
                <a:ahLst/>
                <a:cxnLst/>
                <a:rect l="l" t="t" r="r" b="b"/>
                <a:pathLst>
                  <a:path w="4140" h="1826" extrusionOk="0">
                    <a:moveTo>
                      <a:pt x="3147" y="1"/>
                    </a:moveTo>
                    <a:cubicBezTo>
                      <a:pt x="3089" y="1"/>
                      <a:pt x="3037" y="12"/>
                      <a:pt x="2997" y="39"/>
                    </a:cubicBezTo>
                    <a:cubicBezTo>
                      <a:pt x="2846" y="139"/>
                      <a:pt x="2578" y="441"/>
                      <a:pt x="2361" y="658"/>
                    </a:cubicBezTo>
                    <a:cubicBezTo>
                      <a:pt x="2114" y="498"/>
                      <a:pt x="2056" y="364"/>
                      <a:pt x="1793" y="364"/>
                    </a:cubicBezTo>
                    <a:cubicBezTo>
                      <a:pt x="1753" y="364"/>
                      <a:pt x="1708" y="367"/>
                      <a:pt x="1658" y="374"/>
                    </a:cubicBezTo>
                    <a:cubicBezTo>
                      <a:pt x="770" y="457"/>
                      <a:pt x="0" y="1612"/>
                      <a:pt x="1540" y="1796"/>
                    </a:cubicBezTo>
                    <a:cubicBezTo>
                      <a:pt x="1701" y="1816"/>
                      <a:pt x="1858" y="1825"/>
                      <a:pt x="2010" y="1825"/>
                    </a:cubicBezTo>
                    <a:cubicBezTo>
                      <a:pt x="3274" y="1825"/>
                      <a:pt x="4139" y="1199"/>
                      <a:pt x="3616" y="959"/>
                    </a:cubicBezTo>
                    <a:cubicBezTo>
                      <a:pt x="3499" y="893"/>
                      <a:pt x="3214" y="909"/>
                      <a:pt x="2913" y="859"/>
                    </a:cubicBezTo>
                    <a:cubicBezTo>
                      <a:pt x="3131" y="725"/>
                      <a:pt x="3465" y="558"/>
                      <a:pt x="3884" y="374"/>
                    </a:cubicBezTo>
                    <a:cubicBezTo>
                      <a:pt x="3954" y="317"/>
                      <a:pt x="3457" y="1"/>
                      <a:pt x="314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911;p29">
                <a:extLst>
                  <a:ext uri="{FF2B5EF4-FFF2-40B4-BE49-F238E27FC236}">
                    <a16:creationId xmlns:a16="http://schemas.microsoft.com/office/drawing/2014/main" id="{CDCDD20C-60A1-371D-FE84-FCFE621DEEC2}"/>
                  </a:ext>
                </a:extLst>
              </p:cNvPr>
              <p:cNvSpPr/>
              <p:nvPr/>
            </p:nvSpPr>
            <p:spPr>
              <a:xfrm>
                <a:off x="1815800" y="2067525"/>
                <a:ext cx="103500" cy="45625"/>
              </a:xfrm>
              <a:custGeom>
                <a:avLst/>
                <a:gdLst/>
                <a:ahLst/>
                <a:cxnLst/>
                <a:rect l="l" t="t" r="r" b="b"/>
                <a:pathLst>
                  <a:path w="4140" h="1825" extrusionOk="0">
                    <a:moveTo>
                      <a:pt x="3147" y="0"/>
                    </a:moveTo>
                    <a:cubicBezTo>
                      <a:pt x="3089" y="0"/>
                      <a:pt x="3037" y="12"/>
                      <a:pt x="2997" y="38"/>
                    </a:cubicBezTo>
                    <a:cubicBezTo>
                      <a:pt x="2846" y="139"/>
                      <a:pt x="2578" y="423"/>
                      <a:pt x="2361" y="658"/>
                    </a:cubicBezTo>
                    <a:cubicBezTo>
                      <a:pt x="2114" y="498"/>
                      <a:pt x="2056" y="363"/>
                      <a:pt x="1793" y="363"/>
                    </a:cubicBezTo>
                    <a:cubicBezTo>
                      <a:pt x="1753" y="363"/>
                      <a:pt x="1708" y="367"/>
                      <a:pt x="1658" y="373"/>
                    </a:cubicBezTo>
                    <a:cubicBezTo>
                      <a:pt x="770" y="457"/>
                      <a:pt x="0" y="1629"/>
                      <a:pt x="1540" y="1796"/>
                    </a:cubicBezTo>
                    <a:cubicBezTo>
                      <a:pt x="1701" y="1816"/>
                      <a:pt x="1858" y="1825"/>
                      <a:pt x="2010" y="1825"/>
                    </a:cubicBezTo>
                    <a:cubicBezTo>
                      <a:pt x="3274" y="1825"/>
                      <a:pt x="4139" y="1198"/>
                      <a:pt x="3616" y="959"/>
                    </a:cubicBezTo>
                    <a:cubicBezTo>
                      <a:pt x="3499" y="892"/>
                      <a:pt x="3214" y="909"/>
                      <a:pt x="2913" y="859"/>
                    </a:cubicBezTo>
                    <a:cubicBezTo>
                      <a:pt x="3131" y="725"/>
                      <a:pt x="3465" y="557"/>
                      <a:pt x="3884" y="373"/>
                    </a:cubicBezTo>
                    <a:cubicBezTo>
                      <a:pt x="3954" y="317"/>
                      <a:pt x="3457" y="0"/>
                      <a:pt x="3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912;p29">
                <a:extLst>
                  <a:ext uri="{FF2B5EF4-FFF2-40B4-BE49-F238E27FC236}">
                    <a16:creationId xmlns:a16="http://schemas.microsoft.com/office/drawing/2014/main" id="{E71AE164-35AF-71DC-620A-BE583FBE1EC6}"/>
                  </a:ext>
                </a:extLst>
              </p:cNvPr>
              <p:cNvSpPr/>
              <p:nvPr/>
            </p:nvSpPr>
            <p:spPr>
              <a:xfrm>
                <a:off x="2142325" y="2246375"/>
                <a:ext cx="94900" cy="44750"/>
              </a:xfrm>
              <a:custGeom>
                <a:avLst/>
                <a:gdLst/>
                <a:ahLst/>
                <a:cxnLst/>
                <a:rect l="l" t="t" r="r" b="b"/>
                <a:pathLst>
                  <a:path w="3796" h="1790" extrusionOk="0">
                    <a:moveTo>
                      <a:pt x="1584" y="1"/>
                    </a:moveTo>
                    <a:cubicBezTo>
                      <a:pt x="818" y="1"/>
                      <a:pt x="1" y="785"/>
                      <a:pt x="1033" y="1789"/>
                    </a:cubicBezTo>
                    <a:cubicBezTo>
                      <a:pt x="1602" y="1522"/>
                      <a:pt x="2272" y="1270"/>
                      <a:pt x="3025" y="1086"/>
                    </a:cubicBezTo>
                    <a:cubicBezTo>
                      <a:pt x="3293" y="1019"/>
                      <a:pt x="3544" y="952"/>
                      <a:pt x="3795" y="919"/>
                    </a:cubicBezTo>
                    <a:cubicBezTo>
                      <a:pt x="3670" y="700"/>
                      <a:pt x="3471" y="481"/>
                      <a:pt x="3350" y="481"/>
                    </a:cubicBezTo>
                    <a:cubicBezTo>
                      <a:pt x="3342" y="481"/>
                      <a:pt x="3334" y="482"/>
                      <a:pt x="3326" y="484"/>
                    </a:cubicBezTo>
                    <a:cubicBezTo>
                      <a:pt x="3142" y="500"/>
                      <a:pt x="2791" y="685"/>
                      <a:pt x="2523" y="852"/>
                    </a:cubicBezTo>
                    <a:cubicBezTo>
                      <a:pt x="2305" y="450"/>
                      <a:pt x="2372" y="283"/>
                      <a:pt x="2021" y="99"/>
                    </a:cubicBezTo>
                    <a:cubicBezTo>
                      <a:pt x="1887" y="32"/>
                      <a:pt x="1737" y="1"/>
                      <a:pt x="158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913;p29">
                <a:extLst>
                  <a:ext uri="{FF2B5EF4-FFF2-40B4-BE49-F238E27FC236}">
                    <a16:creationId xmlns:a16="http://schemas.microsoft.com/office/drawing/2014/main" id="{4E31DEB0-4720-124A-04FA-0487942AAEC5}"/>
                  </a:ext>
                </a:extLst>
              </p:cNvPr>
              <p:cNvSpPr/>
              <p:nvPr/>
            </p:nvSpPr>
            <p:spPr>
              <a:xfrm>
                <a:off x="2143150" y="2241325"/>
                <a:ext cx="94900" cy="44775"/>
              </a:xfrm>
              <a:custGeom>
                <a:avLst/>
                <a:gdLst/>
                <a:ahLst/>
                <a:cxnLst/>
                <a:rect l="l" t="t" r="r" b="b"/>
                <a:pathLst>
                  <a:path w="3796" h="1791" extrusionOk="0">
                    <a:moveTo>
                      <a:pt x="1569" y="1"/>
                    </a:moveTo>
                    <a:cubicBezTo>
                      <a:pt x="814" y="1"/>
                      <a:pt x="1" y="774"/>
                      <a:pt x="1017" y="1791"/>
                    </a:cubicBezTo>
                    <a:cubicBezTo>
                      <a:pt x="1620" y="1523"/>
                      <a:pt x="2289" y="1272"/>
                      <a:pt x="3009" y="1071"/>
                    </a:cubicBezTo>
                    <a:cubicBezTo>
                      <a:pt x="3293" y="1021"/>
                      <a:pt x="3545" y="954"/>
                      <a:pt x="3796" y="903"/>
                    </a:cubicBezTo>
                    <a:cubicBezTo>
                      <a:pt x="3650" y="693"/>
                      <a:pt x="3442" y="467"/>
                      <a:pt x="3322" y="467"/>
                    </a:cubicBezTo>
                    <a:cubicBezTo>
                      <a:pt x="3318" y="467"/>
                      <a:pt x="3314" y="468"/>
                      <a:pt x="3310" y="468"/>
                    </a:cubicBezTo>
                    <a:cubicBezTo>
                      <a:pt x="3143" y="485"/>
                      <a:pt x="2775" y="686"/>
                      <a:pt x="2507" y="853"/>
                    </a:cubicBezTo>
                    <a:cubicBezTo>
                      <a:pt x="2306" y="451"/>
                      <a:pt x="2356" y="284"/>
                      <a:pt x="2005" y="100"/>
                    </a:cubicBezTo>
                    <a:cubicBezTo>
                      <a:pt x="1872" y="32"/>
                      <a:pt x="1722"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914;p29">
                <a:extLst>
                  <a:ext uri="{FF2B5EF4-FFF2-40B4-BE49-F238E27FC236}">
                    <a16:creationId xmlns:a16="http://schemas.microsoft.com/office/drawing/2014/main" id="{0FE7623D-A7AA-732C-CA78-6DE0FAB55B21}"/>
                  </a:ext>
                </a:extLst>
              </p:cNvPr>
              <p:cNvSpPr/>
              <p:nvPr/>
            </p:nvSpPr>
            <p:spPr>
              <a:xfrm>
                <a:off x="2121275" y="2112225"/>
                <a:ext cx="46475" cy="28925"/>
              </a:xfrm>
              <a:custGeom>
                <a:avLst/>
                <a:gdLst/>
                <a:ahLst/>
                <a:cxnLst/>
                <a:rect l="l" t="t" r="r" b="b"/>
                <a:pathLst>
                  <a:path w="1859" h="1157" extrusionOk="0">
                    <a:moveTo>
                      <a:pt x="1019" y="183"/>
                    </a:moveTo>
                    <a:cubicBezTo>
                      <a:pt x="1185" y="183"/>
                      <a:pt x="1341" y="250"/>
                      <a:pt x="1440" y="360"/>
                    </a:cubicBezTo>
                    <a:cubicBezTo>
                      <a:pt x="1591" y="527"/>
                      <a:pt x="1507" y="761"/>
                      <a:pt x="1256" y="862"/>
                    </a:cubicBezTo>
                    <a:cubicBezTo>
                      <a:pt x="1171" y="896"/>
                      <a:pt x="1080" y="913"/>
                      <a:pt x="991" y="913"/>
                    </a:cubicBezTo>
                    <a:cubicBezTo>
                      <a:pt x="819" y="913"/>
                      <a:pt x="658" y="849"/>
                      <a:pt x="570" y="728"/>
                    </a:cubicBezTo>
                    <a:cubicBezTo>
                      <a:pt x="419" y="560"/>
                      <a:pt x="503" y="343"/>
                      <a:pt x="754" y="242"/>
                    </a:cubicBezTo>
                    <a:cubicBezTo>
                      <a:pt x="840" y="202"/>
                      <a:pt x="931" y="183"/>
                      <a:pt x="1019" y="183"/>
                    </a:cubicBezTo>
                    <a:close/>
                    <a:moveTo>
                      <a:pt x="936" y="1"/>
                    </a:moveTo>
                    <a:cubicBezTo>
                      <a:pt x="797" y="1"/>
                      <a:pt x="653" y="25"/>
                      <a:pt x="519" y="75"/>
                    </a:cubicBezTo>
                    <a:cubicBezTo>
                      <a:pt x="118" y="242"/>
                      <a:pt x="1" y="594"/>
                      <a:pt x="235" y="862"/>
                    </a:cubicBezTo>
                    <a:cubicBezTo>
                      <a:pt x="383" y="1044"/>
                      <a:pt x="656" y="1157"/>
                      <a:pt x="942" y="1157"/>
                    </a:cubicBezTo>
                    <a:cubicBezTo>
                      <a:pt x="1076" y="1157"/>
                      <a:pt x="1212" y="1132"/>
                      <a:pt x="1340" y="1079"/>
                    </a:cubicBezTo>
                    <a:cubicBezTo>
                      <a:pt x="1741" y="912"/>
                      <a:pt x="1859" y="544"/>
                      <a:pt x="1624" y="276"/>
                    </a:cubicBezTo>
                    <a:cubicBezTo>
                      <a:pt x="1479" y="97"/>
                      <a:pt x="1215"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915;p29">
                <a:extLst>
                  <a:ext uri="{FF2B5EF4-FFF2-40B4-BE49-F238E27FC236}">
                    <a16:creationId xmlns:a16="http://schemas.microsoft.com/office/drawing/2014/main" id="{CDFEC622-94A2-24C8-4AFB-232F36901254}"/>
                  </a:ext>
                </a:extLst>
              </p:cNvPr>
              <p:cNvSpPr/>
              <p:nvPr/>
            </p:nvSpPr>
            <p:spPr>
              <a:xfrm>
                <a:off x="2064375" y="2254175"/>
                <a:ext cx="48550" cy="26050"/>
              </a:xfrm>
              <a:custGeom>
                <a:avLst/>
                <a:gdLst/>
                <a:ahLst/>
                <a:cxnLst/>
                <a:rect l="l" t="t" r="r" b="b"/>
                <a:pathLst>
                  <a:path w="1942" h="1042" extrusionOk="0">
                    <a:moveTo>
                      <a:pt x="1125" y="142"/>
                    </a:moveTo>
                    <a:cubicBezTo>
                      <a:pt x="1285" y="142"/>
                      <a:pt x="1435" y="184"/>
                      <a:pt x="1523" y="272"/>
                    </a:cubicBezTo>
                    <a:cubicBezTo>
                      <a:pt x="1674" y="440"/>
                      <a:pt x="1607" y="624"/>
                      <a:pt x="1356" y="724"/>
                    </a:cubicBezTo>
                    <a:cubicBezTo>
                      <a:pt x="1251" y="773"/>
                      <a:pt x="1131" y="796"/>
                      <a:pt x="1017" y="796"/>
                    </a:cubicBezTo>
                    <a:cubicBezTo>
                      <a:pt x="857" y="796"/>
                      <a:pt x="707" y="752"/>
                      <a:pt x="619" y="674"/>
                    </a:cubicBezTo>
                    <a:cubicBezTo>
                      <a:pt x="452" y="523"/>
                      <a:pt x="536" y="306"/>
                      <a:pt x="787" y="205"/>
                    </a:cubicBezTo>
                    <a:cubicBezTo>
                      <a:pt x="891" y="163"/>
                      <a:pt x="1010" y="142"/>
                      <a:pt x="1125" y="142"/>
                    </a:cubicBezTo>
                    <a:close/>
                    <a:moveTo>
                      <a:pt x="1037" y="0"/>
                    </a:moveTo>
                    <a:cubicBezTo>
                      <a:pt x="852" y="0"/>
                      <a:pt x="663" y="35"/>
                      <a:pt x="502" y="105"/>
                    </a:cubicBezTo>
                    <a:cubicBezTo>
                      <a:pt x="101" y="272"/>
                      <a:pt x="0" y="607"/>
                      <a:pt x="251" y="841"/>
                    </a:cubicBezTo>
                    <a:cubicBezTo>
                      <a:pt x="401" y="971"/>
                      <a:pt x="652" y="1041"/>
                      <a:pt x="916" y="1041"/>
                    </a:cubicBezTo>
                    <a:cubicBezTo>
                      <a:pt x="1094" y="1041"/>
                      <a:pt x="1278" y="1009"/>
                      <a:pt x="1440" y="942"/>
                    </a:cubicBezTo>
                    <a:cubicBezTo>
                      <a:pt x="1841" y="774"/>
                      <a:pt x="1942" y="440"/>
                      <a:pt x="1691" y="205"/>
                    </a:cubicBezTo>
                    <a:cubicBezTo>
                      <a:pt x="1544" y="69"/>
                      <a:pt x="1295"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916;p29">
                <a:extLst>
                  <a:ext uri="{FF2B5EF4-FFF2-40B4-BE49-F238E27FC236}">
                    <a16:creationId xmlns:a16="http://schemas.microsoft.com/office/drawing/2014/main" id="{052D127B-903B-B53C-D2F9-F21D14CA7EAA}"/>
                  </a:ext>
                </a:extLst>
              </p:cNvPr>
              <p:cNvSpPr/>
              <p:nvPr/>
            </p:nvSpPr>
            <p:spPr>
              <a:xfrm>
                <a:off x="1963525" y="2439100"/>
                <a:ext cx="48975" cy="26200"/>
              </a:xfrm>
              <a:custGeom>
                <a:avLst/>
                <a:gdLst/>
                <a:ahLst/>
                <a:cxnLst/>
                <a:rect l="l" t="t" r="r" b="b"/>
                <a:pathLst>
                  <a:path w="1959" h="1048" extrusionOk="0">
                    <a:moveTo>
                      <a:pt x="1143" y="152"/>
                    </a:moveTo>
                    <a:cubicBezTo>
                      <a:pt x="1302" y="152"/>
                      <a:pt x="1452" y="196"/>
                      <a:pt x="1540" y="274"/>
                    </a:cubicBezTo>
                    <a:cubicBezTo>
                      <a:pt x="1691" y="424"/>
                      <a:pt x="1624" y="642"/>
                      <a:pt x="1373" y="742"/>
                    </a:cubicBezTo>
                    <a:cubicBezTo>
                      <a:pt x="1268" y="784"/>
                      <a:pt x="1149" y="806"/>
                      <a:pt x="1035" y="806"/>
                    </a:cubicBezTo>
                    <a:cubicBezTo>
                      <a:pt x="875" y="806"/>
                      <a:pt x="724" y="763"/>
                      <a:pt x="636" y="675"/>
                    </a:cubicBezTo>
                    <a:cubicBezTo>
                      <a:pt x="469" y="525"/>
                      <a:pt x="552" y="324"/>
                      <a:pt x="804" y="223"/>
                    </a:cubicBezTo>
                    <a:cubicBezTo>
                      <a:pt x="909" y="174"/>
                      <a:pt x="1028" y="152"/>
                      <a:pt x="1143" y="152"/>
                    </a:cubicBezTo>
                    <a:close/>
                    <a:moveTo>
                      <a:pt x="1017" y="0"/>
                    </a:moveTo>
                    <a:cubicBezTo>
                      <a:pt x="841" y="0"/>
                      <a:pt x="660" y="34"/>
                      <a:pt x="502" y="106"/>
                    </a:cubicBezTo>
                    <a:cubicBezTo>
                      <a:pt x="117" y="274"/>
                      <a:pt x="0" y="608"/>
                      <a:pt x="268" y="843"/>
                    </a:cubicBezTo>
                    <a:cubicBezTo>
                      <a:pt x="414" y="979"/>
                      <a:pt x="658" y="1048"/>
                      <a:pt x="915" y="1048"/>
                    </a:cubicBezTo>
                    <a:cubicBezTo>
                      <a:pt x="1098" y="1048"/>
                      <a:pt x="1289" y="1013"/>
                      <a:pt x="1456" y="943"/>
                    </a:cubicBezTo>
                    <a:cubicBezTo>
                      <a:pt x="1841" y="776"/>
                      <a:pt x="1959" y="441"/>
                      <a:pt x="1707" y="223"/>
                    </a:cubicBezTo>
                    <a:cubicBezTo>
                      <a:pt x="1555" y="81"/>
                      <a:pt x="1291"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917;p29">
                <a:extLst>
                  <a:ext uri="{FF2B5EF4-FFF2-40B4-BE49-F238E27FC236}">
                    <a16:creationId xmlns:a16="http://schemas.microsoft.com/office/drawing/2014/main" id="{0B064510-15D9-3B80-04B0-EDC7FD46DAA7}"/>
                  </a:ext>
                </a:extLst>
              </p:cNvPr>
              <p:cNvSpPr/>
              <p:nvPr/>
            </p:nvSpPr>
            <p:spPr>
              <a:xfrm>
                <a:off x="2387425" y="2231275"/>
                <a:ext cx="48550" cy="26475"/>
              </a:xfrm>
              <a:custGeom>
                <a:avLst/>
                <a:gdLst/>
                <a:ahLst/>
                <a:cxnLst/>
                <a:rect l="l" t="t" r="r" b="b"/>
                <a:pathLst>
                  <a:path w="1942" h="1059" extrusionOk="0">
                    <a:moveTo>
                      <a:pt x="1108" y="154"/>
                    </a:moveTo>
                    <a:cubicBezTo>
                      <a:pt x="1268" y="154"/>
                      <a:pt x="1419" y="196"/>
                      <a:pt x="1507" y="284"/>
                    </a:cubicBezTo>
                    <a:cubicBezTo>
                      <a:pt x="1657" y="435"/>
                      <a:pt x="1590" y="636"/>
                      <a:pt x="1339" y="753"/>
                    </a:cubicBezTo>
                    <a:cubicBezTo>
                      <a:pt x="1235" y="795"/>
                      <a:pt x="1116" y="816"/>
                      <a:pt x="1002" y="816"/>
                    </a:cubicBezTo>
                    <a:cubicBezTo>
                      <a:pt x="842" y="816"/>
                      <a:pt x="691" y="774"/>
                      <a:pt x="603" y="686"/>
                    </a:cubicBezTo>
                    <a:cubicBezTo>
                      <a:pt x="435" y="535"/>
                      <a:pt x="519" y="335"/>
                      <a:pt x="770" y="217"/>
                    </a:cubicBezTo>
                    <a:cubicBezTo>
                      <a:pt x="875" y="176"/>
                      <a:pt x="994" y="154"/>
                      <a:pt x="1108" y="154"/>
                    </a:cubicBezTo>
                    <a:close/>
                    <a:moveTo>
                      <a:pt x="1047" y="0"/>
                    </a:moveTo>
                    <a:cubicBezTo>
                      <a:pt x="863" y="0"/>
                      <a:pt x="672" y="39"/>
                      <a:pt x="502" y="117"/>
                    </a:cubicBezTo>
                    <a:cubicBezTo>
                      <a:pt x="101" y="284"/>
                      <a:pt x="0" y="619"/>
                      <a:pt x="251" y="853"/>
                    </a:cubicBezTo>
                    <a:cubicBezTo>
                      <a:pt x="398" y="990"/>
                      <a:pt x="647" y="1058"/>
                      <a:pt x="905" y="1058"/>
                    </a:cubicBezTo>
                    <a:cubicBezTo>
                      <a:pt x="1090" y="1058"/>
                      <a:pt x="1279" y="1024"/>
                      <a:pt x="1440" y="954"/>
                    </a:cubicBezTo>
                    <a:cubicBezTo>
                      <a:pt x="1842" y="786"/>
                      <a:pt x="1942" y="452"/>
                      <a:pt x="1691" y="217"/>
                    </a:cubicBezTo>
                    <a:cubicBezTo>
                      <a:pt x="1536" y="73"/>
                      <a:pt x="1298"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918;p29">
                <a:extLst>
                  <a:ext uri="{FF2B5EF4-FFF2-40B4-BE49-F238E27FC236}">
                    <a16:creationId xmlns:a16="http://schemas.microsoft.com/office/drawing/2014/main" id="{CC3EA6DA-72D5-8705-4687-844BA8731DB2}"/>
                  </a:ext>
                </a:extLst>
              </p:cNvPr>
              <p:cNvSpPr/>
              <p:nvPr/>
            </p:nvSpPr>
            <p:spPr>
              <a:xfrm>
                <a:off x="1757625" y="2402050"/>
                <a:ext cx="39775" cy="21125"/>
              </a:xfrm>
              <a:custGeom>
                <a:avLst/>
                <a:gdLst/>
                <a:ahLst/>
                <a:cxnLst/>
                <a:rect l="l" t="t" r="r" b="b"/>
                <a:pathLst>
                  <a:path w="1591" h="845" extrusionOk="0">
                    <a:moveTo>
                      <a:pt x="753" y="181"/>
                    </a:moveTo>
                    <a:cubicBezTo>
                      <a:pt x="889" y="181"/>
                      <a:pt x="1019" y="219"/>
                      <a:pt x="1089" y="299"/>
                    </a:cubicBezTo>
                    <a:cubicBezTo>
                      <a:pt x="1223" y="417"/>
                      <a:pt x="1172" y="584"/>
                      <a:pt x="972" y="668"/>
                    </a:cubicBezTo>
                    <a:cubicBezTo>
                      <a:pt x="881" y="702"/>
                      <a:pt x="782" y="720"/>
                      <a:pt x="687" y="720"/>
                    </a:cubicBezTo>
                    <a:cubicBezTo>
                      <a:pt x="554" y="720"/>
                      <a:pt x="430" y="686"/>
                      <a:pt x="352" y="617"/>
                    </a:cubicBezTo>
                    <a:cubicBezTo>
                      <a:pt x="235" y="484"/>
                      <a:pt x="269" y="316"/>
                      <a:pt x="486" y="232"/>
                    </a:cubicBezTo>
                    <a:cubicBezTo>
                      <a:pt x="567" y="199"/>
                      <a:pt x="662" y="181"/>
                      <a:pt x="753" y="181"/>
                    </a:cubicBezTo>
                    <a:close/>
                    <a:moveTo>
                      <a:pt x="845" y="0"/>
                    </a:moveTo>
                    <a:cubicBezTo>
                      <a:pt x="698" y="0"/>
                      <a:pt x="549" y="27"/>
                      <a:pt x="419" y="82"/>
                    </a:cubicBezTo>
                    <a:cubicBezTo>
                      <a:pt x="101" y="232"/>
                      <a:pt x="1" y="484"/>
                      <a:pt x="218" y="668"/>
                    </a:cubicBezTo>
                    <a:cubicBezTo>
                      <a:pt x="335" y="785"/>
                      <a:pt x="532" y="845"/>
                      <a:pt x="739" y="845"/>
                    </a:cubicBezTo>
                    <a:cubicBezTo>
                      <a:pt x="887" y="845"/>
                      <a:pt x="1040" y="814"/>
                      <a:pt x="1172" y="751"/>
                    </a:cubicBezTo>
                    <a:cubicBezTo>
                      <a:pt x="1490" y="617"/>
                      <a:pt x="1591" y="366"/>
                      <a:pt x="1390" y="165"/>
                    </a:cubicBezTo>
                    <a:cubicBezTo>
                      <a:pt x="1261" y="57"/>
                      <a:pt x="105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919;p29">
                <a:extLst>
                  <a:ext uri="{FF2B5EF4-FFF2-40B4-BE49-F238E27FC236}">
                    <a16:creationId xmlns:a16="http://schemas.microsoft.com/office/drawing/2014/main" id="{809186A0-D921-F1C4-A4D4-F3C2C65D610F}"/>
                  </a:ext>
                </a:extLst>
              </p:cNvPr>
              <p:cNvSpPr/>
              <p:nvPr/>
            </p:nvSpPr>
            <p:spPr>
              <a:xfrm>
                <a:off x="1940075" y="2072950"/>
                <a:ext cx="39775" cy="21200"/>
              </a:xfrm>
              <a:custGeom>
                <a:avLst/>
                <a:gdLst/>
                <a:ahLst/>
                <a:cxnLst/>
                <a:rect l="l" t="t" r="r" b="b"/>
                <a:pathLst>
                  <a:path w="1591" h="848" extrusionOk="0">
                    <a:moveTo>
                      <a:pt x="761" y="189"/>
                    </a:moveTo>
                    <a:cubicBezTo>
                      <a:pt x="895" y="189"/>
                      <a:pt x="1019" y="227"/>
                      <a:pt x="1089" y="307"/>
                    </a:cubicBezTo>
                    <a:cubicBezTo>
                      <a:pt x="1223" y="424"/>
                      <a:pt x="1172" y="591"/>
                      <a:pt x="972" y="675"/>
                    </a:cubicBezTo>
                    <a:cubicBezTo>
                      <a:pt x="884" y="709"/>
                      <a:pt x="788" y="726"/>
                      <a:pt x="697" y="726"/>
                    </a:cubicBezTo>
                    <a:cubicBezTo>
                      <a:pt x="563" y="726"/>
                      <a:pt x="439" y="688"/>
                      <a:pt x="369" y="608"/>
                    </a:cubicBezTo>
                    <a:cubicBezTo>
                      <a:pt x="218" y="491"/>
                      <a:pt x="285" y="324"/>
                      <a:pt x="486" y="240"/>
                    </a:cubicBezTo>
                    <a:cubicBezTo>
                      <a:pt x="574" y="206"/>
                      <a:pt x="670" y="189"/>
                      <a:pt x="761" y="189"/>
                    </a:cubicBezTo>
                    <a:close/>
                    <a:moveTo>
                      <a:pt x="838" y="1"/>
                    </a:moveTo>
                    <a:cubicBezTo>
                      <a:pt x="694" y="1"/>
                      <a:pt x="547" y="29"/>
                      <a:pt x="419" y="89"/>
                    </a:cubicBezTo>
                    <a:cubicBezTo>
                      <a:pt x="118" y="240"/>
                      <a:pt x="1" y="491"/>
                      <a:pt x="218" y="675"/>
                    </a:cubicBezTo>
                    <a:cubicBezTo>
                      <a:pt x="338" y="785"/>
                      <a:pt x="536" y="847"/>
                      <a:pt x="748" y="847"/>
                    </a:cubicBezTo>
                    <a:cubicBezTo>
                      <a:pt x="890" y="847"/>
                      <a:pt x="1038" y="819"/>
                      <a:pt x="1172" y="759"/>
                    </a:cubicBezTo>
                    <a:cubicBezTo>
                      <a:pt x="1490" y="608"/>
                      <a:pt x="1591" y="357"/>
                      <a:pt x="1390" y="173"/>
                    </a:cubicBezTo>
                    <a:cubicBezTo>
                      <a:pt x="1260" y="63"/>
                      <a:pt x="1052"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920;p29">
                <a:extLst>
                  <a:ext uri="{FF2B5EF4-FFF2-40B4-BE49-F238E27FC236}">
                    <a16:creationId xmlns:a16="http://schemas.microsoft.com/office/drawing/2014/main" id="{9E4B910A-F209-2FC5-E51E-0999AB5AAFB6}"/>
                  </a:ext>
                </a:extLst>
              </p:cNvPr>
              <p:cNvSpPr/>
              <p:nvPr/>
            </p:nvSpPr>
            <p:spPr>
              <a:xfrm>
                <a:off x="1617025" y="2131550"/>
                <a:ext cx="39775" cy="21175"/>
              </a:xfrm>
              <a:custGeom>
                <a:avLst/>
                <a:gdLst/>
                <a:ahLst/>
                <a:cxnLst/>
                <a:rect l="l" t="t" r="r" b="b"/>
                <a:pathLst>
                  <a:path w="1591" h="847" extrusionOk="0">
                    <a:moveTo>
                      <a:pt x="748" y="188"/>
                    </a:moveTo>
                    <a:cubicBezTo>
                      <a:pt x="881" y="188"/>
                      <a:pt x="1009" y="226"/>
                      <a:pt x="1089" y="306"/>
                    </a:cubicBezTo>
                    <a:cubicBezTo>
                      <a:pt x="1206" y="423"/>
                      <a:pt x="1172" y="591"/>
                      <a:pt x="955" y="675"/>
                    </a:cubicBezTo>
                    <a:cubicBezTo>
                      <a:pt x="874" y="708"/>
                      <a:pt x="782" y="726"/>
                      <a:pt x="692" y="726"/>
                    </a:cubicBezTo>
                    <a:cubicBezTo>
                      <a:pt x="560" y="726"/>
                      <a:pt x="432" y="687"/>
                      <a:pt x="352" y="608"/>
                    </a:cubicBezTo>
                    <a:cubicBezTo>
                      <a:pt x="235" y="507"/>
                      <a:pt x="268" y="340"/>
                      <a:pt x="486" y="239"/>
                    </a:cubicBezTo>
                    <a:cubicBezTo>
                      <a:pt x="567" y="206"/>
                      <a:pt x="659" y="188"/>
                      <a:pt x="748" y="188"/>
                    </a:cubicBezTo>
                    <a:close/>
                    <a:moveTo>
                      <a:pt x="836" y="0"/>
                    </a:moveTo>
                    <a:cubicBezTo>
                      <a:pt x="694" y="0"/>
                      <a:pt x="547" y="28"/>
                      <a:pt x="419" y="89"/>
                    </a:cubicBezTo>
                    <a:cubicBezTo>
                      <a:pt x="101" y="239"/>
                      <a:pt x="1" y="490"/>
                      <a:pt x="201" y="675"/>
                    </a:cubicBezTo>
                    <a:cubicBezTo>
                      <a:pt x="332" y="785"/>
                      <a:pt x="540" y="847"/>
                      <a:pt x="754" y="847"/>
                    </a:cubicBezTo>
                    <a:cubicBezTo>
                      <a:pt x="898" y="847"/>
                      <a:pt x="1044" y="819"/>
                      <a:pt x="1172" y="758"/>
                    </a:cubicBezTo>
                    <a:cubicBezTo>
                      <a:pt x="1490" y="608"/>
                      <a:pt x="1591" y="356"/>
                      <a:pt x="1373" y="172"/>
                    </a:cubicBezTo>
                    <a:cubicBezTo>
                      <a:pt x="1253" y="62"/>
                      <a:pt x="1049"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921;p29">
                <a:extLst>
                  <a:ext uri="{FF2B5EF4-FFF2-40B4-BE49-F238E27FC236}">
                    <a16:creationId xmlns:a16="http://schemas.microsoft.com/office/drawing/2014/main" id="{DF95DF73-86BC-6B44-9B93-4D4BF5BC070D}"/>
                  </a:ext>
                </a:extLst>
              </p:cNvPr>
              <p:cNvSpPr/>
              <p:nvPr/>
            </p:nvSpPr>
            <p:spPr>
              <a:xfrm>
                <a:off x="1915800" y="2325300"/>
                <a:ext cx="102975" cy="63825"/>
              </a:xfrm>
              <a:custGeom>
                <a:avLst/>
                <a:gdLst/>
                <a:ahLst/>
                <a:cxnLst/>
                <a:rect l="l" t="t" r="r" b="b"/>
                <a:pathLst>
                  <a:path w="4119" h="2553" extrusionOk="0">
                    <a:moveTo>
                      <a:pt x="2123" y="1"/>
                    </a:moveTo>
                    <a:cubicBezTo>
                      <a:pt x="1197" y="1"/>
                      <a:pt x="376" y="423"/>
                      <a:pt x="202" y="1026"/>
                    </a:cubicBezTo>
                    <a:cubicBezTo>
                      <a:pt x="1" y="1712"/>
                      <a:pt x="637" y="2399"/>
                      <a:pt x="1758" y="2532"/>
                    </a:cubicBezTo>
                    <a:cubicBezTo>
                      <a:pt x="1877" y="2546"/>
                      <a:pt x="1994" y="2553"/>
                      <a:pt x="2109" y="2553"/>
                    </a:cubicBezTo>
                    <a:cubicBezTo>
                      <a:pt x="3130" y="2553"/>
                      <a:pt x="3976" y="2036"/>
                      <a:pt x="4052" y="1344"/>
                    </a:cubicBezTo>
                    <a:cubicBezTo>
                      <a:pt x="4119" y="624"/>
                      <a:pt x="3298" y="38"/>
                      <a:pt x="2277" y="5"/>
                    </a:cubicBezTo>
                    <a:cubicBezTo>
                      <a:pt x="2225" y="2"/>
                      <a:pt x="2174"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922;p29">
                <a:extLst>
                  <a:ext uri="{FF2B5EF4-FFF2-40B4-BE49-F238E27FC236}">
                    <a16:creationId xmlns:a16="http://schemas.microsoft.com/office/drawing/2014/main" id="{265A23EB-FE2E-E7E0-DEF9-4A7FA0DB1C11}"/>
                  </a:ext>
                </a:extLst>
              </p:cNvPr>
              <p:cNvSpPr/>
              <p:nvPr/>
            </p:nvSpPr>
            <p:spPr>
              <a:xfrm>
                <a:off x="1914125" y="2319800"/>
                <a:ext cx="102975" cy="64725"/>
              </a:xfrm>
              <a:custGeom>
                <a:avLst/>
                <a:gdLst/>
                <a:ahLst/>
                <a:cxnLst/>
                <a:rect l="l" t="t" r="r" b="b"/>
                <a:pathLst>
                  <a:path w="4119" h="2589" extrusionOk="0">
                    <a:moveTo>
                      <a:pt x="2084" y="1"/>
                    </a:moveTo>
                    <a:cubicBezTo>
                      <a:pt x="1201" y="1"/>
                      <a:pt x="389" y="420"/>
                      <a:pt x="202" y="1028"/>
                    </a:cubicBezTo>
                    <a:cubicBezTo>
                      <a:pt x="1" y="1731"/>
                      <a:pt x="654" y="2418"/>
                      <a:pt x="1742" y="2568"/>
                    </a:cubicBezTo>
                    <a:cubicBezTo>
                      <a:pt x="1860" y="2582"/>
                      <a:pt x="1977" y="2588"/>
                      <a:pt x="2092" y="2588"/>
                    </a:cubicBezTo>
                    <a:cubicBezTo>
                      <a:pt x="3113" y="2588"/>
                      <a:pt x="3960" y="2070"/>
                      <a:pt x="4035" y="1363"/>
                    </a:cubicBezTo>
                    <a:cubicBezTo>
                      <a:pt x="4119" y="660"/>
                      <a:pt x="3298" y="74"/>
                      <a:pt x="2277" y="7"/>
                    </a:cubicBezTo>
                    <a:cubicBezTo>
                      <a:pt x="2213" y="3"/>
                      <a:pt x="2148" y="1"/>
                      <a:pt x="2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923;p29">
                <a:extLst>
                  <a:ext uri="{FF2B5EF4-FFF2-40B4-BE49-F238E27FC236}">
                    <a16:creationId xmlns:a16="http://schemas.microsoft.com/office/drawing/2014/main" id="{80DC8BB0-4562-E408-2F87-AA7610BCC06E}"/>
                  </a:ext>
                </a:extLst>
              </p:cNvPr>
              <p:cNvSpPr/>
              <p:nvPr/>
            </p:nvSpPr>
            <p:spPr>
              <a:xfrm>
                <a:off x="1935900" y="2342675"/>
                <a:ext cx="74500" cy="32450"/>
              </a:xfrm>
              <a:custGeom>
                <a:avLst/>
                <a:gdLst/>
                <a:ahLst/>
                <a:cxnLst/>
                <a:rect l="l" t="t" r="r" b="b"/>
                <a:pathLst>
                  <a:path w="2980" h="1298" extrusionOk="0">
                    <a:moveTo>
                      <a:pt x="2578" y="0"/>
                    </a:moveTo>
                    <a:cubicBezTo>
                      <a:pt x="2321" y="0"/>
                      <a:pt x="1915" y="255"/>
                      <a:pt x="1390" y="398"/>
                    </a:cubicBezTo>
                    <a:cubicBezTo>
                      <a:pt x="653" y="582"/>
                      <a:pt x="0" y="482"/>
                      <a:pt x="118" y="850"/>
                    </a:cubicBezTo>
                    <a:cubicBezTo>
                      <a:pt x="188" y="1131"/>
                      <a:pt x="553" y="1297"/>
                      <a:pt x="1041" y="1297"/>
                    </a:cubicBezTo>
                    <a:cubicBezTo>
                      <a:pt x="1251" y="1297"/>
                      <a:pt x="1483" y="1267"/>
                      <a:pt x="1724" y="1201"/>
                    </a:cubicBezTo>
                    <a:cubicBezTo>
                      <a:pt x="2494" y="1001"/>
                      <a:pt x="2980" y="515"/>
                      <a:pt x="2812" y="147"/>
                    </a:cubicBezTo>
                    <a:cubicBezTo>
                      <a:pt x="2760" y="41"/>
                      <a:pt x="2681" y="0"/>
                      <a:pt x="257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924;p29">
                <a:extLst>
                  <a:ext uri="{FF2B5EF4-FFF2-40B4-BE49-F238E27FC236}">
                    <a16:creationId xmlns:a16="http://schemas.microsoft.com/office/drawing/2014/main" id="{C1E15A55-91A4-8C7D-9AAE-7E4522221882}"/>
                  </a:ext>
                </a:extLst>
              </p:cNvPr>
              <p:cNvSpPr/>
              <p:nvPr/>
            </p:nvSpPr>
            <p:spPr>
              <a:xfrm>
                <a:off x="1922925" y="2326950"/>
                <a:ext cx="70325" cy="26825"/>
              </a:xfrm>
              <a:custGeom>
                <a:avLst/>
                <a:gdLst/>
                <a:ahLst/>
                <a:cxnLst/>
                <a:rect l="l" t="t" r="r" b="b"/>
                <a:pathLst>
                  <a:path w="2813" h="1073" extrusionOk="0">
                    <a:moveTo>
                      <a:pt x="1787" y="1"/>
                    </a:moveTo>
                    <a:cubicBezTo>
                      <a:pt x="1477" y="1"/>
                      <a:pt x="1127" y="64"/>
                      <a:pt x="821" y="190"/>
                    </a:cubicBezTo>
                    <a:cubicBezTo>
                      <a:pt x="235" y="408"/>
                      <a:pt x="0" y="776"/>
                      <a:pt x="319" y="993"/>
                    </a:cubicBezTo>
                    <a:cubicBezTo>
                      <a:pt x="394" y="1049"/>
                      <a:pt x="465" y="1073"/>
                      <a:pt x="538" y="1073"/>
                    </a:cubicBezTo>
                    <a:cubicBezTo>
                      <a:pt x="770" y="1073"/>
                      <a:pt x="1019" y="833"/>
                      <a:pt x="1490" y="642"/>
                    </a:cubicBezTo>
                    <a:cubicBezTo>
                      <a:pt x="2076" y="408"/>
                      <a:pt x="2813" y="357"/>
                      <a:pt x="2444" y="140"/>
                    </a:cubicBezTo>
                    <a:cubicBezTo>
                      <a:pt x="2290" y="47"/>
                      <a:pt x="2053" y="1"/>
                      <a:pt x="1787"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925;p29">
                <a:extLst>
                  <a:ext uri="{FF2B5EF4-FFF2-40B4-BE49-F238E27FC236}">
                    <a16:creationId xmlns:a16="http://schemas.microsoft.com/office/drawing/2014/main" id="{69B4DAF9-BA57-A90A-1CEF-0D882604FD3B}"/>
                  </a:ext>
                </a:extLst>
              </p:cNvPr>
              <p:cNvSpPr/>
              <p:nvPr/>
            </p:nvSpPr>
            <p:spPr>
              <a:xfrm>
                <a:off x="1951000" y="2359725"/>
                <a:ext cx="9200" cy="8875"/>
              </a:xfrm>
              <a:custGeom>
                <a:avLst/>
                <a:gdLst/>
                <a:ahLst/>
                <a:cxnLst/>
                <a:rect l="l" t="t" r="r" b="b"/>
                <a:pathLst>
                  <a:path w="368" h="355" extrusionOk="0">
                    <a:moveTo>
                      <a:pt x="217" y="0"/>
                    </a:moveTo>
                    <a:lnTo>
                      <a:pt x="200" y="17"/>
                    </a:lnTo>
                    <a:cubicBezTo>
                      <a:pt x="200" y="17"/>
                      <a:pt x="1" y="354"/>
                      <a:pt x="159" y="354"/>
                    </a:cubicBezTo>
                    <a:cubicBezTo>
                      <a:pt x="166" y="354"/>
                      <a:pt x="174" y="353"/>
                      <a:pt x="183" y="352"/>
                    </a:cubicBezTo>
                    <a:cubicBezTo>
                      <a:pt x="367" y="352"/>
                      <a:pt x="300" y="218"/>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926;p29">
                <a:extLst>
                  <a:ext uri="{FF2B5EF4-FFF2-40B4-BE49-F238E27FC236}">
                    <a16:creationId xmlns:a16="http://schemas.microsoft.com/office/drawing/2014/main" id="{BE33899C-284B-4F93-90E6-D82107020F6A}"/>
                  </a:ext>
                </a:extLst>
              </p:cNvPr>
              <p:cNvSpPr/>
              <p:nvPr/>
            </p:nvSpPr>
            <p:spPr>
              <a:xfrm>
                <a:off x="1962700" y="2359300"/>
                <a:ext cx="8800" cy="8600"/>
              </a:xfrm>
              <a:custGeom>
                <a:avLst/>
                <a:gdLst/>
                <a:ahLst/>
                <a:cxnLst/>
                <a:rect l="l" t="t" r="r" b="b"/>
                <a:pathLst>
                  <a:path w="352" h="344" extrusionOk="0">
                    <a:moveTo>
                      <a:pt x="117" y="1"/>
                    </a:moveTo>
                    <a:lnTo>
                      <a:pt x="100" y="17"/>
                    </a:lnTo>
                    <a:cubicBezTo>
                      <a:pt x="100" y="17"/>
                      <a:pt x="1" y="343"/>
                      <a:pt x="128" y="343"/>
                    </a:cubicBezTo>
                    <a:cubicBezTo>
                      <a:pt x="139" y="343"/>
                      <a:pt x="152" y="341"/>
                      <a:pt x="167" y="336"/>
                    </a:cubicBezTo>
                    <a:cubicBezTo>
                      <a:pt x="351" y="269"/>
                      <a:pt x="251" y="168"/>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27;p29">
                <a:extLst>
                  <a:ext uri="{FF2B5EF4-FFF2-40B4-BE49-F238E27FC236}">
                    <a16:creationId xmlns:a16="http://schemas.microsoft.com/office/drawing/2014/main" id="{0390AF6D-113E-B875-5226-A854E973AD82}"/>
                  </a:ext>
                </a:extLst>
              </p:cNvPr>
              <p:cNvSpPr/>
              <p:nvPr/>
            </p:nvSpPr>
            <p:spPr>
              <a:xfrm>
                <a:off x="1976425" y="2356800"/>
                <a:ext cx="8875" cy="8500"/>
              </a:xfrm>
              <a:custGeom>
                <a:avLst/>
                <a:gdLst/>
                <a:ahLst/>
                <a:cxnLst/>
                <a:rect l="l" t="t" r="r" b="b"/>
                <a:pathLst>
                  <a:path w="355" h="340" extrusionOk="0">
                    <a:moveTo>
                      <a:pt x="120" y="0"/>
                    </a:moveTo>
                    <a:lnTo>
                      <a:pt x="103" y="17"/>
                    </a:lnTo>
                    <a:cubicBezTo>
                      <a:pt x="103" y="17"/>
                      <a:pt x="1" y="340"/>
                      <a:pt x="125" y="340"/>
                    </a:cubicBezTo>
                    <a:cubicBezTo>
                      <a:pt x="133" y="340"/>
                      <a:pt x="143" y="338"/>
                      <a:pt x="154" y="335"/>
                    </a:cubicBezTo>
                    <a:cubicBezTo>
                      <a:pt x="355" y="268"/>
                      <a:pt x="237" y="168"/>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928;p29">
                <a:extLst>
                  <a:ext uri="{FF2B5EF4-FFF2-40B4-BE49-F238E27FC236}">
                    <a16:creationId xmlns:a16="http://schemas.microsoft.com/office/drawing/2014/main" id="{A0047E95-4210-477C-056E-5F427D006405}"/>
                  </a:ext>
                </a:extLst>
              </p:cNvPr>
              <p:cNvSpPr/>
              <p:nvPr/>
            </p:nvSpPr>
            <p:spPr>
              <a:xfrm>
                <a:off x="1989875" y="2351350"/>
                <a:ext cx="8825" cy="6800"/>
              </a:xfrm>
              <a:custGeom>
                <a:avLst/>
                <a:gdLst/>
                <a:ahLst/>
                <a:cxnLst/>
                <a:rect l="l" t="t" r="r" b="b"/>
                <a:pathLst>
                  <a:path w="353" h="272" extrusionOk="0">
                    <a:moveTo>
                      <a:pt x="17" y="1"/>
                    </a:moveTo>
                    <a:lnTo>
                      <a:pt x="1" y="51"/>
                    </a:lnTo>
                    <a:cubicBezTo>
                      <a:pt x="1" y="51"/>
                      <a:pt x="43" y="272"/>
                      <a:pt x="135" y="272"/>
                    </a:cubicBezTo>
                    <a:cubicBezTo>
                      <a:pt x="159" y="272"/>
                      <a:pt x="187" y="257"/>
                      <a:pt x="218" y="218"/>
                    </a:cubicBezTo>
                    <a:cubicBezTo>
                      <a:pt x="352" y="1"/>
                      <a:pt x="218"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929;p29">
                <a:extLst>
                  <a:ext uri="{FF2B5EF4-FFF2-40B4-BE49-F238E27FC236}">
                    <a16:creationId xmlns:a16="http://schemas.microsoft.com/office/drawing/2014/main" id="{69205D2C-F2EC-E781-1695-38B7A56C2C79}"/>
                  </a:ext>
                </a:extLst>
              </p:cNvPr>
              <p:cNvSpPr/>
              <p:nvPr/>
            </p:nvSpPr>
            <p:spPr>
              <a:xfrm>
                <a:off x="1935900" y="2341875"/>
                <a:ext cx="5875" cy="5750"/>
              </a:xfrm>
              <a:custGeom>
                <a:avLst/>
                <a:gdLst/>
                <a:ahLst/>
                <a:cxnLst/>
                <a:rect l="l" t="t" r="r" b="b"/>
                <a:pathLst>
                  <a:path w="235" h="230" extrusionOk="0">
                    <a:moveTo>
                      <a:pt x="174" y="1"/>
                    </a:moveTo>
                    <a:cubicBezTo>
                      <a:pt x="159" y="1"/>
                      <a:pt x="140" y="9"/>
                      <a:pt x="118" y="28"/>
                    </a:cubicBezTo>
                    <a:cubicBezTo>
                      <a:pt x="0" y="112"/>
                      <a:pt x="235" y="229"/>
                      <a:pt x="235" y="229"/>
                    </a:cubicBezTo>
                    <a:cubicBezTo>
                      <a:pt x="235" y="100"/>
                      <a:pt x="225"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930;p29">
                <a:extLst>
                  <a:ext uri="{FF2B5EF4-FFF2-40B4-BE49-F238E27FC236}">
                    <a16:creationId xmlns:a16="http://schemas.microsoft.com/office/drawing/2014/main" id="{F6A257BA-3B91-FF98-6B68-A4E78686C89C}"/>
                  </a:ext>
                </a:extLst>
              </p:cNvPr>
              <p:cNvSpPr/>
              <p:nvPr/>
            </p:nvSpPr>
            <p:spPr>
              <a:xfrm>
                <a:off x="1943000" y="2337700"/>
                <a:ext cx="6900" cy="6575"/>
              </a:xfrm>
              <a:custGeom>
                <a:avLst/>
                <a:gdLst/>
                <a:ahLst/>
                <a:cxnLst/>
                <a:rect l="l" t="t" r="r" b="b"/>
                <a:pathLst>
                  <a:path w="276" h="263" extrusionOk="0">
                    <a:moveTo>
                      <a:pt x="179" y="0"/>
                    </a:moveTo>
                    <a:cubicBezTo>
                      <a:pt x="162" y="0"/>
                      <a:pt x="142" y="4"/>
                      <a:pt x="118" y="11"/>
                    </a:cubicBezTo>
                    <a:cubicBezTo>
                      <a:pt x="1" y="61"/>
                      <a:pt x="202" y="262"/>
                      <a:pt x="202" y="262"/>
                    </a:cubicBezTo>
                    <a:lnTo>
                      <a:pt x="219" y="262"/>
                    </a:lnTo>
                    <a:cubicBezTo>
                      <a:pt x="247" y="119"/>
                      <a:pt x="27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931;p29">
                <a:extLst>
                  <a:ext uri="{FF2B5EF4-FFF2-40B4-BE49-F238E27FC236}">
                    <a16:creationId xmlns:a16="http://schemas.microsoft.com/office/drawing/2014/main" id="{3ACFF818-4E6B-4A7E-37C2-03E72AD4E47C}"/>
                  </a:ext>
                </a:extLst>
              </p:cNvPr>
              <p:cNvSpPr/>
              <p:nvPr/>
            </p:nvSpPr>
            <p:spPr>
              <a:xfrm>
                <a:off x="1953475" y="2332375"/>
                <a:ext cx="8100" cy="6875"/>
              </a:xfrm>
              <a:custGeom>
                <a:avLst/>
                <a:gdLst/>
                <a:ahLst/>
                <a:cxnLst/>
                <a:rect l="l" t="t" r="r" b="b"/>
                <a:pathLst>
                  <a:path w="324" h="275" extrusionOk="0">
                    <a:moveTo>
                      <a:pt x="217" y="1"/>
                    </a:moveTo>
                    <a:cubicBezTo>
                      <a:pt x="203" y="1"/>
                      <a:pt x="187" y="3"/>
                      <a:pt x="168" y="6"/>
                    </a:cubicBezTo>
                    <a:cubicBezTo>
                      <a:pt x="0" y="73"/>
                      <a:pt x="218" y="274"/>
                      <a:pt x="218" y="274"/>
                    </a:cubicBezTo>
                    <a:lnTo>
                      <a:pt x="251" y="274"/>
                    </a:lnTo>
                    <a:cubicBezTo>
                      <a:pt x="281" y="111"/>
                      <a:pt x="324" y="1"/>
                      <a:pt x="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932;p29">
                <a:extLst>
                  <a:ext uri="{FF2B5EF4-FFF2-40B4-BE49-F238E27FC236}">
                    <a16:creationId xmlns:a16="http://schemas.microsoft.com/office/drawing/2014/main" id="{0489E1D4-5F63-9307-B145-CB5FE317EA83}"/>
                  </a:ext>
                </a:extLst>
              </p:cNvPr>
              <p:cNvSpPr/>
              <p:nvPr/>
            </p:nvSpPr>
            <p:spPr>
              <a:xfrm>
                <a:off x="1967425" y="2330500"/>
                <a:ext cx="9925" cy="6650"/>
              </a:xfrm>
              <a:custGeom>
                <a:avLst/>
                <a:gdLst/>
                <a:ahLst/>
                <a:cxnLst/>
                <a:rect l="l" t="t" r="r" b="b"/>
                <a:pathLst>
                  <a:path w="397" h="266" extrusionOk="0">
                    <a:moveTo>
                      <a:pt x="132" y="0"/>
                    </a:moveTo>
                    <a:cubicBezTo>
                      <a:pt x="0" y="0"/>
                      <a:pt x="78" y="249"/>
                      <a:pt x="78" y="249"/>
                    </a:cubicBezTo>
                    <a:lnTo>
                      <a:pt x="112" y="266"/>
                    </a:lnTo>
                    <a:cubicBezTo>
                      <a:pt x="279" y="165"/>
                      <a:pt x="396" y="81"/>
                      <a:pt x="196" y="15"/>
                    </a:cubicBezTo>
                    <a:cubicBezTo>
                      <a:pt x="170" y="5"/>
                      <a:pt x="149"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933;p29">
                <a:extLst>
                  <a:ext uri="{FF2B5EF4-FFF2-40B4-BE49-F238E27FC236}">
                    <a16:creationId xmlns:a16="http://schemas.microsoft.com/office/drawing/2014/main" id="{B4727F07-AB63-8BDF-53E9-4F6AD80A4DA3}"/>
                  </a:ext>
                </a:extLst>
              </p:cNvPr>
              <p:cNvSpPr/>
              <p:nvPr/>
            </p:nvSpPr>
            <p:spPr>
              <a:xfrm>
                <a:off x="1703225" y="2215300"/>
                <a:ext cx="102975" cy="63875"/>
              </a:xfrm>
              <a:custGeom>
                <a:avLst/>
                <a:gdLst/>
                <a:ahLst/>
                <a:cxnLst/>
                <a:rect l="l" t="t" r="r" b="b"/>
                <a:pathLst>
                  <a:path w="4119" h="2555" extrusionOk="0">
                    <a:moveTo>
                      <a:pt x="2172" y="1"/>
                    </a:moveTo>
                    <a:cubicBezTo>
                      <a:pt x="1242" y="1"/>
                      <a:pt x="396" y="427"/>
                      <a:pt x="218" y="1024"/>
                    </a:cubicBezTo>
                    <a:cubicBezTo>
                      <a:pt x="1" y="1727"/>
                      <a:pt x="654" y="2413"/>
                      <a:pt x="1758" y="2530"/>
                    </a:cubicBezTo>
                    <a:cubicBezTo>
                      <a:pt x="1886" y="2547"/>
                      <a:pt x="2012" y="2554"/>
                      <a:pt x="2136" y="2554"/>
                    </a:cubicBezTo>
                    <a:cubicBezTo>
                      <a:pt x="3148" y="2554"/>
                      <a:pt x="3994" y="2028"/>
                      <a:pt x="4068" y="1342"/>
                    </a:cubicBezTo>
                    <a:cubicBezTo>
                      <a:pt x="4118" y="639"/>
                      <a:pt x="3315" y="53"/>
                      <a:pt x="2277" y="3"/>
                    </a:cubicBezTo>
                    <a:cubicBezTo>
                      <a:pt x="2242" y="1"/>
                      <a:pt x="2207"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934;p29">
                <a:extLst>
                  <a:ext uri="{FF2B5EF4-FFF2-40B4-BE49-F238E27FC236}">
                    <a16:creationId xmlns:a16="http://schemas.microsoft.com/office/drawing/2014/main" id="{9D0C402E-AFDC-468E-F86A-A2B98CA96CB3}"/>
                  </a:ext>
                </a:extLst>
              </p:cNvPr>
              <p:cNvSpPr/>
              <p:nvPr/>
            </p:nvSpPr>
            <p:spPr>
              <a:xfrm>
                <a:off x="1702400" y="2209300"/>
                <a:ext cx="105900" cy="62475"/>
              </a:xfrm>
              <a:custGeom>
                <a:avLst/>
                <a:gdLst/>
                <a:ahLst/>
                <a:cxnLst/>
                <a:rect l="l" t="t" r="r" b="b"/>
                <a:pathLst>
                  <a:path w="4236" h="2499" extrusionOk="0">
                    <a:moveTo>
                      <a:pt x="1913" y="0"/>
                    </a:moveTo>
                    <a:cubicBezTo>
                      <a:pt x="1319" y="0"/>
                      <a:pt x="769" y="196"/>
                      <a:pt x="452" y="544"/>
                    </a:cubicBezTo>
                    <a:cubicBezTo>
                      <a:pt x="0" y="1046"/>
                      <a:pt x="201" y="1766"/>
                      <a:pt x="954" y="2184"/>
                    </a:cubicBezTo>
                    <a:cubicBezTo>
                      <a:pt x="1333" y="2393"/>
                      <a:pt x="1790" y="2498"/>
                      <a:pt x="2232" y="2498"/>
                    </a:cubicBezTo>
                    <a:cubicBezTo>
                      <a:pt x="2747" y="2498"/>
                      <a:pt x="3241" y="2355"/>
                      <a:pt x="3566" y="2067"/>
                    </a:cubicBezTo>
                    <a:cubicBezTo>
                      <a:pt x="4235" y="1481"/>
                      <a:pt x="3951" y="628"/>
                      <a:pt x="2963" y="209"/>
                    </a:cubicBezTo>
                    <a:cubicBezTo>
                      <a:pt x="2623" y="67"/>
                      <a:pt x="2261" y="0"/>
                      <a:pt x="1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935;p29">
                <a:extLst>
                  <a:ext uri="{FF2B5EF4-FFF2-40B4-BE49-F238E27FC236}">
                    <a16:creationId xmlns:a16="http://schemas.microsoft.com/office/drawing/2014/main" id="{F3F459D5-B2AA-264F-489B-CD88961D660C}"/>
                  </a:ext>
                </a:extLst>
              </p:cNvPr>
              <p:cNvSpPr/>
              <p:nvPr/>
            </p:nvSpPr>
            <p:spPr>
              <a:xfrm>
                <a:off x="1745075" y="2215525"/>
                <a:ext cx="42300" cy="47075"/>
              </a:xfrm>
              <a:custGeom>
                <a:avLst/>
                <a:gdLst/>
                <a:ahLst/>
                <a:cxnLst/>
                <a:rect l="l" t="t" r="r" b="b"/>
                <a:pathLst>
                  <a:path w="1692" h="1883" extrusionOk="0">
                    <a:moveTo>
                      <a:pt x="608" y="1"/>
                    </a:moveTo>
                    <a:cubicBezTo>
                      <a:pt x="214" y="1"/>
                      <a:pt x="482" y="450"/>
                      <a:pt x="436" y="914"/>
                    </a:cubicBezTo>
                    <a:cubicBezTo>
                      <a:pt x="386" y="1416"/>
                      <a:pt x="1" y="1734"/>
                      <a:pt x="519" y="1852"/>
                    </a:cubicBezTo>
                    <a:cubicBezTo>
                      <a:pt x="607" y="1872"/>
                      <a:pt x="694" y="1882"/>
                      <a:pt x="777" y="1882"/>
                    </a:cubicBezTo>
                    <a:cubicBezTo>
                      <a:pt x="1233" y="1882"/>
                      <a:pt x="1601" y="1585"/>
                      <a:pt x="1658" y="1132"/>
                    </a:cubicBezTo>
                    <a:cubicBezTo>
                      <a:pt x="1691" y="596"/>
                      <a:pt x="1273" y="94"/>
                      <a:pt x="720" y="10"/>
                    </a:cubicBezTo>
                    <a:cubicBezTo>
                      <a:pt x="678" y="4"/>
                      <a:pt x="641" y="1"/>
                      <a:pt x="60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936;p29">
                <a:extLst>
                  <a:ext uri="{FF2B5EF4-FFF2-40B4-BE49-F238E27FC236}">
                    <a16:creationId xmlns:a16="http://schemas.microsoft.com/office/drawing/2014/main" id="{09496863-4DD5-8CC2-CABC-450C592A1B11}"/>
                  </a:ext>
                </a:extLst>
              </p:cNvPr>
              <p:cNvSpPr/>
              <p:nvPr/>
            </p:nvSpPr>
            <p:spPr>
              <a:xfrm>
                <a:off x="1715775" y="2220325"/>
                <a:ext cx="33925" cy="40375"/>
              </a:xfrm>
              <a:custGeom>
                <a:avLst/>
                <a:gdLst/>
                <a:ahLst/>
                <a:cxnLst/>
                <a:rect l="l" t="t" r="r" b="b"/>
                <a:pathLst>
                  <a:path w="1357" h="1615" extrusionOk="0">
                    <a:moveTo>
                      <a:pt x="803" y="1"/>
                    </a:moveTo>
                    <a:cubicBezTo>
                      <a:pt x="771" y="1"/>
                      <a:pt x="733" y="7"/>
                      <a:pt x="687" y="19"/>
                    </a:cubicBezTo>
                    <a:cubicBezTo>
                      <a:pt x="269" y="103"/>
                      <a:pt x="1" y="521"/>
                      <a:pt x="68" y="940"/>
                    </a:cubicBezTo>
                    <a:cubicBezTo>
                      <a:pt x="130" y="1328"/>
                      <a:pt x="451" y="1615"/>
                      <a:pt x="831" y="1615"/>
                    </a:cubicBezTo>
                    <a:cubicBezTo>
                      <a:pt x="861" y="1615"/>
                      <a:pt x="891" y="1613"/>
                      <a:pt x="922" y="1609"/>
                    </a:cubicBezTo>
                    <a:cubicBezTo>
                      <a:pt x="1357" y="1542"/>
                      <a:pt x="1005" y="1224"/>
                      <a:pt x="938" y="789"/>
                    </a:cubicBezTo>
                    <a:cubicBezTo>
                      <a:pt x="894" y="402"/>
                      <a:pt x="1061" y="1"/>
                      <a:pt x="80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937;p29">
                <a:extLst>
                  <a:ext uri="{FF2B5EF4-FFF2-40B4-BE49-F238E27FC236}">
                    <a16:creationId xmlns:a16="http://schemas.microsoft.com/office/drawing/2014/main" id="{F206DC73-CE4E-2945-58B6-8AC4C44FA1C2}"/>
                  </a:ext>
                </a:extLst>
              </p:cNvPr>
              <p:cNvSpPr/>
              <p:nvPr/>
            </p:nvSpPr>
            <p:spPr>
              <a:xfrm>
                <a:off x="1760975" y="2250925"/>
                <a:ext cx="13000" cy="4775"/>
              </a:xfrm>
              <a:custGeom>
                <a:avLst/>
                <a:gdLst/>
                <a:ahLst/>
                <a:cxnLst/>
                <a:rect l="l" t="t" r="r" b="b"/>
                <a:pathLst>
                  <a:path w="520" h="191" extrusionOk="0">
                    <a:moveTo>
                      <a:pt x="1" y="0"/>
                    </a:moveTo>
                    <a:cubicBezTo>
                      <a:pt x="1" y="0"/>
                      <a:pt x="250" y="190"/>
                      <a:pt x="379" y="190"/>
                    </a:cubicBezTo>
                    <a:cubicBezTo>
                      <a:pt x="403" y="190"/>
                      <a:pt x="423" y="184"/>
                      <a:pt x="436" y="168"/>
                    </a:cubicBezTo>
                    <a:cubicBezTo>
                      <a:pt x="520" y="84"/>
                      <a:pt x="285" y="5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938;p29">
                <a:extLst>
                  <a:ext uri="{FF2B5EF4-FFF2-40B4-BE49-F238E27FC236}">
                    <a16:creationId xmlns:a16="http://schemas.microsoft.com/office/drawing/2014/main" id="{1098B079-AA42-892B-34B1-6C24F4AFB657}"/>
                  </a:ext>
                </a:extLst>
              </p:cNvPr>
              <p:cNvSpPr/>
              <p:nvPr/>
            </p:nvSpPr>
            <p:spPr>
              <a:xfrm>
                <a:off x="1763075" y="2244650"/>
                <a:ext cx="11400" cy="4575"/>
              </a:xfrm>
              <a:custGeom>
                <a:avLst/>
                <a:gdLst/>
                <a:ahLst/>
                <a:cxnLst/>
                <a:rect l="l" t="t" r="r" b="b"/>
                <a:pathLst>
                  <a:path w="456" h="183" extrusionOk="0">
                    <a:moveTo>
                      <a:pt x="0" y="0"/>
                    </a:moveTo>
                    <a:lnTo>
                      <a:pt x="17" y="17"/>
                    </a:lnTo>
                    <a:cubicBezTo>
                      <a:pt x="17" y="17"/>
                      <a:pt x="314" y="182"/>
                      <a:pt x="418" y="182"/>
                    </a:cubicBezTo>
                    <a:cubicBezTo>
                      <a:pt x="442" y="182"/>
                      <a:pt x="455" y="173"/>
                      <a:pt x="452" y="151"/>
                    </a:cubicBezTo>
                    <a:cubicBezTo>
                      <a:pt x="452" y="17"/>
                      <a:pt x="2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939;p29">
                <a:extLst>
                  <a:ext uri="{FF2B5EF4-FFF2-40B4-BE49-F238E27FC236}">
                    <a16:creationId xmlns:a16="http://schemas.microsoft.com/office/drawing/2014/main" id="{366C7C9F-AF3A-FD82-60FC-E2C7E50F409B}"/>
                  </a:ext>
                </a:extLst>
              </p:cNvPr>
              <p:cNvSpPr/>
              <p:nvPr/>
            </p:nvSpPr>
            <p:spPr>
              <a:xfrm>
                <a:off x="1765175" y="2235850"/>
                <a:ext cx="11400" cy="4575"/>
              </a:xfrm>
              <a:custGeom>
                <a:avLst/>
                <a:gdLst/>
                <a:ahLst/>
                <a:cxnLst/>
                <a:rect l="l" t="t" r="r" b="b"/>
                <a:pathLst>
                  <a:path w="456" h="183" extrusionOk="0">
                    <a:moveTo>
                      <a:pt x="0" y="1"/>
                    </a:moveTo>
                    <a:lnTo>
                      <a:pt x="17" y="18"/>
                    </a:lnTo>
                    <a:cubicBezTo>
                      <a:pt x="17" y="18"/>
                      <a:pt x="314" y="183"/>
                      <a:pt x="417" y="183"/>
                    </a:cubicBezTo>
                    <a:cubicBezTo>
                      <a:pt x="442" y="183"/>
                      <a:pt x="455" y="174"/>
                      <a:pt x="452" y="152"/>
                    </a:cubicBezTo>
                    <a:cubicBezTo>
                      <a:pt x="452" y="1"/>
                      <a:pt x="25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940;p29">
                <a:extLst>
                  <a:ext uri="{FF2B5EF4-FFF2-40B4-BE49-F238E27FC236}">
                    <a16:creationId xmlns:a16="http://schemas.microsoft.com/office/drawing/2014/main" id="{7A638F10-C33E-63F6-46A5-CC664912E45A}"/>
                  </a:ext>
                </a:extLst>
              </p:cNvPr>
              <p:cNvSpPr/>
              <p:nvPr/>
            </p:nvSpPr>
            <p:spPr>
              <a:xfrm>
                <a:off x="1763075" y="2224625"/>
                <a:ext cx="10075" cy="4875"/>
              </a:xfrm>
              <a:custGeom>
                <a:avLst/>
                <a:gdLst/>
                <a:ahLst/>
                <a:cxnLst/>
                <a:rect l="l" t="t" r="r" b="b"/>
                <a:pathLst>
                  <a:path w="403" h="195" extrusionOk="0">
                    <a:moveTo>
                      <a:pt x="137" y="1"/>
                    </a:moveTo>
                    <a:cubicBezTo>
                      <a:pt x="83" y="1"/>
                      <a:pt x="47" y="50"/>
                      <a:pt x="0" y="115"/>
                    </a:cubicBezTo>
                    <a:lnTo>
                      <a:pt x="34" y="132"/>
                    </a:lnTo>
                    <a:cubicBezTo>
                      <a:pt x="34" y="132"/>
                      <a:pt x="248" y="194"/>
                      <a:pt x="339" y="194"/>
                    </a:cubicBezTo>
                    <a:cubicBezTo>
                      <a:pt x="390" y="194"/>
                      <a:pt x="402" y="175"/>
                      <a:pt x="318" y="115"/>
                    </a:cubicBezTo>
                    <a:cubicBezTo>
                      <a:pt x="236" y="33"/>
                      <a:pt x="18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941;p29">
                <a:extLst>
                  <a:ext uri="{FF2B5EF4-FFF2-40B4-BE49-F238E27FC236}">
                    <a16:creationId xmlns:a16="http://schemas.microsoft.com/office/drawing/2014/main" id="{4503AF92-014F-AC94-F5FF-8B1399B8F598}"/>
                  </a:ext>
                </a:extLst>
              </p:cNvPr>
              <p:cNvSpPr/>
              <p:nvPr/>
            </p:nvSpPr>
            <p:spPr>
              <a:xfrm>
                <a:off x="1729425" y="2250075"/>
                <a:ext cx="8975" cy="2725"/>
              </a:xfrm>
              <a:custGeom>
                <a:avLst/>
                <a:gdLst/>
                <a:ahLst/>
                <a:cxnLst/>
                <a:rect l="l" t="t" r="r" b="b"/>
                <a:pathLst>
                  <a:path w="359" h="109" extrusionOk="0">
                    <a:moveTo>
                      <a:pt x="34" y="1"/>
                    </a:moveTo>
                    <a:cubicBezTo>
                      <a:pt x="6" y="1"/>
                      <a:pt x="0" y="15"/>
                      <a:pt x="24" y="51"/>
                    </a:cubicBezTo>
                    <a:cubicBezTo>
                      <a:pt x="61" y="98"/>
                      <a:pt x="160" y="108"/>
                      <a:pt x="241" y="108"/>
                    </a:cubicBezTo>
                    <a:cubicBezTo>
                      <a:pt x="306" y="108"/>
                      <a:pt x="359" y="101"/>
                      <a:pt x="359" y="101"/>
                    </a:cubicBezTo>
                    <a:cubicBezTo>
                      <a:pt x="208" y="48"/>
                      <a:pt x="85"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942;p29">
                <a:extLst>
                  <a:ext uri="{FF2B5EF4-FFF2-40B4-BE49-F238E27FC236}">
                    <a16:creationId xmlns:a16="http://schemas.microsoft.com/office/drawing/2014/main" id="{26C5E687-C0E8-A6D3-2787-16A30495C044}"/>
                  </a:ext>
                </a:extLst>
              </p:cNvPr>
              <p:cNvSpPr/>
              <p:nvPr/>
            </p:nvSpPr>
            <p:spPr>
              <a:xfrm>
                <a:off x="1727775" y="2243525"/>
                <a:ext cx="8550" cy="3475"/>
              </a:xfrm>
              <a:custGeom>
                <a:avLst/>
                <a:gdLst/>
                <a:ahLst/>
                <a:cxnLst/>
                <a:rect l="l" t="t" r="r" b="b"/>
                <a:pathLst>
                  <a:path w="342" h="139" extrusionOk="0">
                    <a:moveTo>
                      <a:pt x="41" y="0"/>
                    </a:moveTo>
                    <a:cubicBezTo>
                      <a:pt x="14" y="0"/>
                      <a:pt x="1" y="13"/>
                      <a:pt x="6" y="45"/>
                    </a:cubicBezTo>
                    <a:cubicBezTo>
                      <a:pt x="6" y="122"/>
                      <a:pt x="116" y="138"/>
                      <a:pt x="209" y="138"/>
                    </a:cubicBezTo>
                    <a:cubicBezTo>
                      <a:pt x="280" y="138"/>
                      <a:pt x="341" y="129"/>
                      <a:pt x="341" y="129"/>
                    </a:cubicBezTo>
                    <a:cubicBezTo>
                      <a:pt x="216" y="61"/>
                      <a:pt x="98"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943;p29">
                <a:extLst>
                  <a:ext uri="{FF2B5EF4-FFF2-40B4-BE49-F238E27FC236}">
                    <a16:creationId xmlns:a16="http://schemas.microsoft.com/office/drawing/2014/main" id="{8725F75F-15D7-C9BA-B43D-CA94072E3848}"/>
                  </a:ext>
                </a:extLst>
              </p:cNvPr>
              <p:cNvSpPr/>
              <p:nvPr/>
            </p:nvSpPr>
            <p:spPr>
              <a:xfrm>
                <a:off x="1724575" y="2234775"/>
                <a:ext cx="9650" cy="3850"/>
              </a:xfrm>
              <a:custGeom>
                <a:avLst/>
                <a:gdLst/>
                <a:ahLst/>
                <a:cxnLst/>
                <a:rect l="l" t="t" r="r" b="b"/>
                <a:pathLst>
                  <a:path w="386" h="154" extrusionOk="0">
                    <a:moveTo>
                      <a:pt x="60" y="0"/>
                    </a:moveTo>
                    <a:cubicBezTo>
                      <a:pt x="22" y="0"/>
                      <a:pt x="0" y="19"/>
                      <a:pt x="0" y="61"/>
                    </a:cubicBezTo>
                    <a:cubicBezTo>
                      <a:pt x="20" y="137"/>
                      <a:pt x="143" y="154"/>
                      <a:pt x="244" y="154"/>
                    </a:cubicBezTo>
                    <a:cubicBezTo>
                      <a:pt x="321" y="154"/>
                      <a:pt x="385" y="144"/>
                      <a:pt x="385" y="144"/>
                    </a:cubicBezTo>
                    <a:cubicBezTo>
                      <a:pt x="246" y="59"/>
                      <a:pt x="127"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944;p29">
                <a:extLst>
                  <a:ext uri="{FF2B5EF4-FFF2-40B4-BE49-F238E27FC236}">
                    <a16:creationId xmlns:a16="http://schemas.microsoft.com/office/drawing/2014/main" id="{C3CC3DD3-AB5B-FED9-4062-DE73B7498E21}"/>
                  </a:ext>
                </a:extLst>
              </p:cNvPr>
              <p:cNvSpPr/>
              <p:nvPr/>
            </p:nvSpPr>
            <p:spPr>
              <a:xfrm>
                <a:off x="1724150" y="2226725"/>
                <a:ext cx="12175" cy="4975"/>
              </a:xfrm>
              <a:custGeom>
                <a:avLst/>
                <a:gdLst/>
                <a:ahLst/>
                <a:cxnLst/>
                <a:rect l="l" t="t" r="r" b="b"/>
                <a:pathLst>
                  <a:path w="487" h="199" extrusionOk="0">
                    <a:moveTo>
                      <a:pt x="284" y="1"/>
                    </a:moveTo>
                    <a:cubicBezTo>
                      <a:pt x="252" y="1"/>
                      <a:pt x="214" y="10"/>
                      <a:pt x="168" y="31"/>
                    </a:cubicBezTo>
                    <a:cubicBezTo>
                      <a:pt x="1" y="98"/>
                      <a:pt x="436" y="198"/>
                      <a:pt x="436" y="198"/>
                    </a:cubicBezTo>
                    <a:lnTo>
                      <a:pt x="486" y="198"/>
                    </a:lnTo>
                    <a:cubicBezTo>
                      <a:pt x="423" y="86"/>
                      <a:pt x="379"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945;p29">
                <a:extLst>
                  <a:ext uri="{FF2B5EF4-FFF2-40B4-BE49-F238E27FC236}">
                    <a16:creationId xmlns:a16="http://schemas.microsoft.com/office/drawing/2014/main" id="{EA92A966-B401-201B-843F-D46D736B6BBB}"/>
                  </a:ext>
                </a:extLst>
              </p:cNvPr>
              <p:cNvSpPr/>
              <p:nvPr/>
            </p:nvSpPr>
            <p:spPr>
              <a:xfrm>
                <a:off x="2077750" y="2173475"/>
                <a:ext cx="92500" cy="63850"/>
              </a:xfrm>
              <a:custGeom>
                <a:avLst/>
                <a:gdLst/>
                <a:ahLst/>
                <a:cxnLst/>
                <a:rect l="l" t="t" r="r" b="b"/>
                <a:pathLst>
                  <a:path w="3700" h="2554" extrusionOk="0">
                    <a:moveTo>
                      <a:pt x="1752" y="0"/>
                    </a:moveTo>
                    <a:cubicBezTo>
                      <a:pt x="1721" y="0"/>
                      <a:pt x="1689" y="1"/>
                      <a:pt x="1658" y="2"/>
                    </a:cubicBezTo>
                    <a:cubicBezTo>
                      <a:pt x="737" y="52"/>
                      <a:pt x="1" y="638"/>
                      <a:pt x="84" y="1341"/>
                    </a:cubicBezTo>
                    <a:cubicBezTo>
                      <a:pt x="144" y="2027"/>
                      <a:pt x="895" y="2554"/>
                      <a:pt x="1804" y="2554"/>
                    </a:cubicBezTo>
                    <a:cubicBezTo>
                      <a:pt x="1915" y="2554"/>
                      <a:pt x="2028" y="2546"/>
                      <a:pt x="2143" y="2529"/>
                    </a:cubicBezTo>
                    <a:cubicBezTo>
                      <a:pt x="3114" y="2412"/>
                      <a:pt x="3700" y="1726"/>
                      <a:pt x="3516" y="1023"/>
                    </a:cubicBezTo>
                    <a:cubicBezTo>
                      <a:pt x="3338" y="426"/>
                      <a:pt x="2585"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946;p29">
                <a:extLst>
                  <a:ext uri="{FF2B5EF4-FFF2-40B4-BE49-F238E27FC236}">
                    <a16:creationId xmlns:a16="http://schemas.microsoft.com/office/drawing/2014/main" id="{A1FC260E-9E7B-6645-C02A-567E3241880F}"/>
                  </a:ext>
                </a:extLst>
              </p:cNvPr>
              <p:cNvSpPr/>
              <p:nvPr/>
            </p:nvSpPr>
            <p:spPr>
              <a:xfrm>
                <a:off x="2079000" y="2168325"/>
                <a:ext cx="92525" cy="64400"/>
              </a:xfrm>
              <a:custGeom>
                <a:avLst/>
                <a:gdLst/>
                <a:ahLst/>
                <a:cxnLst/>
                <a:rect l="l" t="t" r="r" b="b"/>
                <a:pathLst>
                  <a:path w="3701" h="2576" extrusionOk="0">
                    <a:moveTo>
                      <a:pt x="1821" y="0"/>
                    </a:moveTo>
                    <a:cubicBezTo>
                      <a:pt x="1762" y="0"/>
                      <a:pt x="1702" y="2"/>
                      <a:pt x="1641" y="7"/>
                    </a:cubicBezTo>
                    <a:cubicBezTo>
                      <a:pt x="721" y="57"/>
                      <a:pt x="1" y="643"/>
                      <a:pt x="51" y="1363"/>
                    </a:cubicBezTo>
                    <a:cubicBezTo>
                      <a:pt x="111" y="2049"/>
                      <a:pt x="888" y="2576"/>
                      <a:pt x="1779" y="2576"/>
                    </a:cubicBezTo>
                    <a:cubicBezTo>
                      <a:pt x="1888" y="2576"/>
                      <a:pt x="1999" y="2568"/>
                      <a:pt x="2110" y="2551"/>
                    </a:cubicBezTo>
                    <a:cubicBezTo>
                      <a:pt x="3114" y="2401"/>
                      <a:pt x="3700" y="1714"/>
                      <a:pt x="3516" y="1028"/>
                    </a:cubicBezTo>
                    <a:cubicBezTo>
                      <a:pt x="3360" y="420"/>
                      <a:pt x="2637" y="0"/>
                      <a:pt x="1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947;p29">
                <a:extLst>
                  <a:ext uri="{FF2B5EF4-FFF2-40B4-BE49-F238E27FC236}">
                    <a16:creationId xmlns:a16="http://schemas.microsoft.com/office/drawing/2014/main" id="{410C3318-307F-CC82-4F2F-5CC045C13857}"/>
                  </a:ext>
                </a:extLst>
              </p:cNvPr>
              <p:cNvSpPr/>
              <p:nvPr/>
            </p:nvSpPr>
            <p:spPr>
              <a:xfrm>
                <a:off x="2084450" y="2191025"/>
                <a:ext cx="66975" cy="32100"/>
              </a:xfrm>
              <a:custGeom>
                <a:avLst/>
                <a:gdLst/>
                <a:ahLst/>
                <a:cxnLst/>
                <a:rect l="l" t="t" r="r" b="b"/>
                <a:pathLst>
                  <a:path w="2679" h="1284" extrusionOk="0">
                    <a:moveTo>
                      <a:pt x="373" y="1"/>
                    </a:moveTo>
                    <a:cubicBezTo>
                      <a:pt x="284" y="1"/>
                      <a:pt x="215" y="39"/>
                      <a:pt x="168" y="137"/>
                    </a:cubicBezTo>
                    <a:cubicBezTo>
                      <a:pt x="1" y="522"/>
                      <a:pt x="453" y="990"/>
                      <a:pt x="1156" y="1208"/>
                    </a:cubicBezTo>
                    <a:cubicBezTo>
                      <a:pt x="1347" y="1259"/>
                      <a:pt x="1535" y="1283"/>
                      <a:pt x="1710" y="1283"/>
                    </a:cubicBezTo>
                    <a:cubicBezTo>
                      <a:pt x="2163" y="1283"/>
                      <a:pt x="2523" y="1122"/>
                      <a:pt x="2595" y="857"/>
                    </a:cubicBezTo>
                    <a:cubicBezTo>
                      <a:pt x="2679" y="472"/>
                      <a:pt x="2126" y="572"/>
                      <a:pt x="1457" y="388"/>
                    </a:cubicBezTo>
                    <a:cubicBezTo>
                      <a:pt x="974" y="255"/>
                      <a:pt x="604" y="1"/>
                      <a:pt x="37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48;p29">
                <a:extLst>
                  <a:ext uri="{FF2B5EF4-FFF2-40B4-BE49-F238E27FC236}">
                    <a16:creationId xmlns:a16="http://schemas.microsoft.com/office/drawing/2014/main" id="{2795829F-5E7C-BD49-4464-B4ADF0BD60E6}"/>
                  </a:ext>
                </a:extLst>
              </p:cNvPr>
              <p:cNvSpPr/>
              <p:nvPr/>
            </p:nvSpPr>
            <p:spPr>
              <a:xfrm>
                <a:off x="2100775" y="2174625"/>
                <a:ext cx="62375" cy="27025"/>
              </a:xfrm>
              <a:custGeom>
                <a:avLst/>
                <a:gdLst/>
                <a:ahLst/>
                <a:cxnLst/>
                <a:rect l="l" t="t" r="r" b="b"/>
                <a:pathLst>
                  <a:path w="2495" h="1081" extrusionOk="0">
                    <a:moveTo>
                      <a:pt x="918" y="1"/>
                    </a:moveTo>
                    <a:cubicBezTo>
                      <a:pt x="680" y="1"/>
                      <a:pt x="465" y="47"/>
                      <a:pt x="318" y="140"/>
                    </a:cubicBezTo>
                    <a:cubicBezTo>
                      <a:pt x="0" y="358"/>
                      <a:pt x="653" y="425"/>
                      <a:pt x="1172" y="642"/>
                    </a:cubicBezTo>
                    <a:cubicBezTo>
                      <a:pt x="1599" y="836"/>
                      <a:pt x="1826" y="1081"/>
                      <a:pt x="2039" y="1081"/>
                    </a:cubicBezTo>
                    <a:cubicBezTo>
                      <a:pt x="2101" y="1081"/>
                      <a:pt x="2162" y="1060"/>
                      <a:pt x="2227" y="1010"/>
                    </a:cubicBezTo>
                    <a:cubicBezTo>
                      <a:pt x="2494" y="793"/>
                      <a:pt x="2277" y="425"/>
                      <a:pt x="1775" y="190"/>
                    </a:cubicBezTo>
                    <a:cubicBezTo>
                      <a:pt x="1504" y="64"/>
                      <a:pt x="1195" y="1"/>
                      <a:pt x="91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949;p29">
                <a:extLst>
                  <a:ext uri="{FF2B5EF4-FFF2-40B4-BE49-F238E27FC236}">
                    <a16:creationId xmlns:a16="http://schemas.microsoft.com/office/drawing/2014/main" id="{AED2D52C-B04E-834F-F46B-D6A5002D4D85}"/>
                  </a:ext>
                </a:extLst>
              </p:cNvPr>
              <p:cNvSpPr/>
              <p:nvPr/>
            </p:nvSpPr>
            <p:spPr>
              <a:xfrm>
                <a:off x="2130475" y="2208250"/>
                <a:ext cx="7975" cy="8800"/>
              </a:xfrm>
              <a:custGeom>
                <a:avLst/>
                <a:gdLst/>
                <a:ahLst/>
                <a:cxnLst/>
                <a:rect l="l" t="t" r="r" b="b"/>
                <a:pathLst>
                  <a:path w="319" h="352" extrusionOk="0">
                    <a:moveTo>
                      <a:pt x="135" y="0"/>
                    </a:moveTo>
                    <a:lnTo>
                      <a:pt x="135" y="0"/>
                    </a:lnTo>
                    <a:cubicBezTo>
                      <a:pt x="68" y="201"/>
                      <a:pt x="1" y="352"/>
                      <a:pt x="168" y="352"/>
                    </a:cubicBezTo>
                    <a:cubicBezTo>
                      <a:pt x="319" y="352"/>
                      <a:pt x="151" y="17"/>
                      <a:pt x="151" y="17"/>
                    </a:cubicBezTo>
                    <a:lnTo>
                      <a:pt x="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950;p29">
                <a:extLst>
                  <a:ext uri="{FF2B5EF4-FFF2-40B4-BE49-F238E27FC236}">
                    <a16:creationId xmlns:a16="http://schemas.microsoft.com/office/drawing/2014/main" id="{4D312E6F-A518-CE32-2F5E-44C0A50A99A1}"/>
                  </a:ext>
                </a:extLst>
              </p:cNvPr>
              <p:cNvSpPr/>
              <p:nvPr/>
            </p:nvSpPr>
            <p:spPr>
              <a:xfrm>
                <a:off x="2120025" y="2206975"/>
                <a:ext cx="7875" cy="8700"/>
              </a:xfrm>
              <a:custGeom>
                <a:avLst/>
                <a:gdLst/>
                <a:ahLst/>
                <a:cxnLst/>
                <a:rect l="l" t="t" r="r" b="b"/>
                <a:pathLst>
                  <a:path w="315" h="348" extrusionOk="0">
                    <a:moveTo>
                      <a:pt x="201" y="1"/>
                    </a:moveTo>
                    <a:cubicBezTo>
                      <a:pt x="84" y="168"/>
                      <a:pt x="0" y="269"/>
                      <a:pt x="168" y="336"/>
                    </a:cubicBezTo>
                    <a:cubicBezTo>
                      <a:pt x="184" y="344"/>
                      <a:pt x="197" y="347"/>
                      <a:pt x="208" y="347"/>
                    </a:cubicBezTo>
                    <a:cubicBezTo>
                      <a:pt x="314" y="347"/>
                      <a:pt x="218" y="18"/>
                      <a:pt x="218" y="18"/>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951;p29">
                <a:extLst>
                  <a:ext uri="{FF2B5EF4-FFF2-40B4-BE49-F238E27FC236}">
                    <a16:creationId xmlns:a16="http://schemas.microsoft.com/office/drawing/2014/main" id="{DB2B225F-67D0-E697-3FDD-8A8817066BFE}"/>
                  </a:ext>
                </a:extLst>
              </p:cNvPr>
              <p:cNvSpPr/>
              <p:nvPr/>
            </p:nvSpPr>
            <p:spPr>
              <a:xfrm>
                <a:off x="2107050" y="2204475"/>
                <a:ext cx="8275" cy="8675"/>
              </a:xfrm>
              <a:custGeom>
                <a:avLst/>
                <a:gdLst/>
                <a:ahLst/>
                <a:cxnLst/>
                <a:rect l="l" t="t" r="r" b="b"/>
                <a:pathLst>
                  <a:path w="331" h="347" extrusionOk="0">
                    <a:moveTo>
                      <a:pt x="218" y="0"/>
                    </a:moveTo>
                    <a:cubicBezTo>
                      <a:pt x="101" y="168"/>
                      <a:pt x="0" y="268"/>
                      <a:pt x="168" y="335"/>
                    </a:cubicBezTo>
                    <a:cubicBezTo>
                      <a:pt x="185" y="343"/>
                      <a:pt x="200" y="347"/>
                      <a:pt x="212" y="347"/>
                    </a:cubicBezTo>
                    <a:cubicBezTo>
                      <a:pt x="331" y="347"/>
                      <a:pt x="235" y="17"/>
                      <a:pt x="235" y="17"/>
                    </a:cubicBez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952;p29">
                <a:extLst>
                  <a:ext uri="{FF2B5EF4-FFF2-40B4-BE49-F238E27FC236}">
                    <a16:creationId xmlns:a16="http://schemas.microsoft.com/office/drawing/2014/main" id="{268626C0-5AF4-6BF7-B4C1-A7769C838F4F}"/>
                  </a:ext>
                </a:extLst>
              </p:cNvPr>
              <p:cNvSpPr/>
              <p:nvPr/>
            </p:nvSpPr>
            <p:spPr>
              <a:xfrm>
                <a:off x="2095750" y="2199875"/>
                <a:ext cx="7550" cy="6375"/>
              </a:xfrm>
              <a:custGeom>
                <a:avLst/>
                <a:gdLst/>
                <a:ahLst/>
                <a:cxnLst/>
                <a:rect l="l" t="t" r="r" b="b"/>
                <a:pathLst>
                  <a:path w="302" h="255" extrusionOk="0">
                    <a:moveTo>
                      <a:pt x="285" y="0"/>
                    </a:moveTo>
                    <a:cubicBezTo>
                      <a:pt x="118" y="0"/>
                      <a:pt x="1" y="0"/>
                      <a:pt x="118" y="201"/>
                    </a:cubicBezTo>
                    <a:cubicBezTo>
                      <a:pt x="145" y="239"/>
                      <a:pt x="170" y="255"/>
                      <a:pt x="191" y="255"/>
                    </a:cubicBezTo>
                    <a:cubicBezTo>
                      <a:pt x="270" y="255"/>
                      <a:pt x="302" y="34"/>
                      <a:pt x="302" y="34"/>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953;p29">
                <a:extLst>
                  <a:ext uri="{FF2B5EF4-FFF2-40B4-BE49-F238E27FC236}">
                    <a16:creationId xmlns:a16="http://schemas.microsoft.com/office/drawing/2014/main" id="{35AE51F4-3FBA-5008-5D23-D956EE81D3E3}"/>
                  </a:ext>
                </a:extLst>
              </p:cNvPr>
              <p:cNvSpPr/>
              <p:nvPr/>
            </p:nvSpPr>
            <p:spPr>
              <a:xfrm>
                <a:off x="2146375" y="2190025"/>
                <a:ext cx="5050" cy="6100"/>
              </a:xfrm>
              <a:custGeom>
                <a:avLst/>
                <a:gdLst/>
                <a:ahLst/>
                <a:cxnLst/>
                <a:rect l="l" t="t" r="r" b="b"/>
                <a:pathLst>
                  <a:path w="202" h="244" extrusionOk="0">
                    <a:moveTo>
                      <a:pt x="50" y="0"/>
                    </a:moveTo>
                    <a:cubicBezTo>
                      <a:pt x="1" y="0"/>
                      <a:pt x="1" y="112"/>
                      <a:pt x="1" y="244"/>
                    </a:cubicBezTo>
                    <a:cubicBezTo>
                      <a:pt x="1" y="244"/>
                      <a:pt x="202" y="93"/>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954;p29">
                <a:extLst>
                  <a:ext uri="{FF2B5EF4-FFF2-40B4-BE49-F238E27FC236}">
                    <a16:creationId xmlns:a16="http://schemas.microsoft.com/office/drawing/2014/main" id="{55A2D46F-61FB-CE5D-9F44-C70376626440}"/>
                  </a:ext>
                </a:extLst>
              </p:cNvPr>
              <p:cNvSpPr/>
              <p:nvPr/>
            </p:nvSpPr>
            <p:spPr>
              <a:xfrm>
                <a:off x="2139125" y="2186175"/>
                <a:ext cx="6025" cy="6200"/>
              </a:xfrm>
              <a:custGeom>
                <a:avLst/>
                <a:gdLst/>
                <a:ahLst/>
                <a:cxnLst/>
                <a:rect l="l" t="t" r="r" b="b"/>
                <a:pathLst>
                  <a:path w="241" h="248" extrusionOk="0">
                    <a:moveTo>
                      <a:pt x="72" y="1"/>
                    </a:moveTo>
                    <a:cubicBezTo>
                      <a:pt x="0" y="1"/>
                      <a:pt x="28" y="106"/>
                      <a:pt x="57" y="247"/>
                    </a:cubicBezTo>
                    <a:cubicBezTo>
                      <a:pt x="57" y="247"/>
                      <a:pt x="241" y="63"/>
                      <a:pt x="123" y="13"/>
                    </a:cubicBezTo>
                    <a:cubicBezTo>
                      <a:pt x="102" y="5"/>
                      <a:pt x="85" y="1"/>
                      <a:pt x="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955;p29">
                <a:extLst>
                  <a:ext uri="{FF2B5EF4-FFF2-40B4-BE49-F238E27FC236}">
                    <a16:creationId xmlns:a16="http://schemas.microsoft.com/office/drawing/2014/main" id="{204B6033-28D5-8939-AD32-3177329FE57C}"/>
                  </a:ext>
                </a:extLst>
              </p:cNvPr>
              <p:cNvSpPr/>
              <p:nvPr/>
            </p:nvSpPr>
            <p:spPr>
              <a:xfrm>
                <a:off x="2129325" y="2180050"/>
                <a:ext cx="7050" cy="7300"/>
              </a:xfrm>
              <a:custGeom>
                <a:avLst/>
                <a:gdLst/>
                <a:ahLst/>
                <a:cxnLst/>
                <a:rect l="l" t="t" r="r" b="b"/>
                <a:pathLst>
                  <a:path w="282" h="292" extrusionOk="0">
                    <a:moveTo>
                      <a:pt x="90" y="1"/>
                    </a:moveTo>
                    <a:cubicBezTo>
                      <a:pt x="1" y="1"/>
                      <a:pt x="17" y="113"/>
                      <a:pt x="47" y="291"/>
                    </a:cubicBezTo>
                    <a:lnTo>
                      <a:pt x="80" y="291"/>
                    </a:lnTo>
                    <a:cubicBezTo>
                      <a:pt x="80" y="291"/>
                      <a:pt x="281" y="74"/>
                      <a:pt x="130" y="7"/>
                    </a:cubicBezTo>
                    <a:cubicBezTo>
                      <a:pt x="115" y="3"/>
                      <a:pt x="102"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956;p29">
                <a:extLst>
                  <a:ext uri="{FF2B5EF4-FFF2-40B4-BE49-F238E27FC236}">
                    <a16:creationId xmlns:a16="http://schemas.microsoft.com/office/drawing/2014/main" id="{3FEF2B16-5438-634E-99D3-E2AFDDA05C69}"/>
                  </a:ext>
                </a:extLst>
              </p:cNvPr>
              <p:cNvSpPr/>
              <p:nvPr/>
            </p:nvSpPr>
            <p:spPr>
              <a:xfrm>
                <a:off x="2115000" y="2179025"/>
                <a:ext cx="8350" cy="6650"/>
              </a:xfrm>
              <a:custGeom>
                <a:avLst/>
                <a:gdLst/>
                <a:ahLst/>
                <a:cxnLst/>
                <a:rect l="l" t="t" r="r" b="b"/>
                <a:pathLst>
                  <a:path w="334" h="266" extrusionOk="0">
                    <a:moveTo>
                      <a:pt x="222" y="0"/>
                    </a:moveTo>
                    <a:cubicBezTo>
                      <a:pt x="207" y="0"/>
                      <a:pt x="189" y="4"/>
                      <a:pt x="168" y="14"/>
                    </a:cubicBezTo>
                    <a:cubicBezTo>
                      <a:pt x="0" y="81"/>
                      <a:pt x="101" y="165"/>
                      <a:pt x="252" y="265"/>
                    </a:cubicBezTo>
                    <a:lnTo>
                      <a:pt x="268" y="249"/>
                    </a:lnTo>
                    <a:cubicBezTo>
                      <a:pt x="268" y="249"/>
                      <a:pt x="334" y="0"/>
                      <a:pt x="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957;p29">
                <a:extLst>
                  <a:ext uri="{FF2B5EF4-FFF2-40B4-BE49-F238E27FC236}">
                    <a16:creationId xmlns:a16="http://schemas.microsoft.com/office/drawing/2014/main" id="{5D3BC39F-656F-1BDE-0521-37BA7B77E5F3}"/>
                  </a:ext>
                </a:extLst>
              </p:cNvPr>
              <p:cNvSpPr/>
              <p:nvPr/>
            </p:nvSpPr>
            <p:spPr>
              <a:xfrm>
                <a:off x="2301625" y="2252500"/>
                <a:ext cx="92525" cy="63925"/>
              </a:xfrm>
              <a:custGeom>
                <a:avLst/>
                <a:gdLst/>
                <a:ahLst/>
                <a:cxnLst/>
                <a:rect l="l" t="t" r="r" b="b"/>
                <a:pathLst>
                  <a:path w="3701" h="2557" extrusionOk="0">
                    <a:moveTo>
                      <a:pt x="1790" y="1"/>
                    </a:moveTo>
                    <a:cubicBezTo>
                      <a:pt x="1746" y="1"/>
                      <a:pt x="1702" y="2"/>
                      <a:pt x="1658" y="4"/>
                    </a:cubicBezTo>
                    <a:cubicBezTo>
                      <a:pt x="737" y="71"/>
                      <a:pt x="1" y="657"/>
                      <a:pt x="85" y="1344"/>
                    </a:cubicBezTo>
                    <a:cubicBezTo>
                      <a:pt x="144" y="2030"/>
                      <a:pt x="895" y="2556"/>
                      <a:pt x="1804" y="2556"/>
                    </a:cubicBezTo>
                    <a:cubicBezTo>
                      <a:pt x="1915" y="2556"/>
                      <a:pt x="2029" y="2548"/>
                      <a:pt x="2143" y="2532"/>
                    </a:cubicBezTo>
                    <a:cubicBezTo>
                      <a:pt x="3114" y="2415"/>
                      <a:pt x="3700" y="1712"/>
                      <a:pt x="3516" y="1025"/>
                    </a:cubicBezTo>
                    <a:cubicBezTo>
                      <a:pt x="3341" y="438"/>
                      <a:pt x="2609" y="1"/>
                      <a:pt x="1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958;p29">
                <a:extLst>
                  <a:ext uri="{FF2B5EF4-FFF2-40B4-BE49-F238E27FC236}">
                    <a16:creationId xmlns:a16="http://schemas.microsoft.com/office/drawing/2014/main" id="{C28FC805-5FA2-B6CF-690C-0AC8DE666BED}"/>
                  </a:ext>
                </a:extLst>
              </p:cNvPr>
              <p:cNvSpPr/>
              <p:nvPr/>
            </p:nvSpPr>
            <p:spPr>
              <a:xfrm>
                <a:off x="2302900" y="2247050"/>
                <a:ext cx="92500" cy="64775"/>
              </a:xfrm>
              <a:custGeom>
                <a:avLst/>
                <a:gdLst/>
                <a:ahLst/>
                <a:cxnLst/>
                <a:rect l="l" t="t" r="r" b="b"/>
                <a:pathLst>
                  <a:path w="3700" h="2591" extrusionOk="0">
                    <a:moveTo>
                      <a:pt x="1780" y="1"/>
                    </a:moveTo>
                    <a:cubicBezTo>
                      <a:pt x="1733" y="1"/>
                      <a:pt x="1687" y="2"/>
                      <a:pt x="1640" y="5"/>
                    </a:cubicBezTo>
                    <a:cubicBezTo>
                      <a:pt x="720" y="72"/>
                      <a:pt x="0" y="658"/>
                      <a:pt x="50" y="1377"/>
                    </a:cubicBezTo>
                    <a:cubicBezTo>
                      <a:pt x="110" y="2063"/>
                      <a:pt x="887" y="2590"/>
                      <a:pt x="1778" y="2590"/>
                    </a:cubicBezTo>
                    <a:cubicBezTo>
                      <a:pt x="1887" y="2590"/>
                      <a:pt x="1998" y="2582"/>
                      <a:pt x="2109" y="2566"/>
                    </a:cubicBezTo>
                    <a:cubicBezTo>
                      <a:pt x="3113" y="2415"/>
                      <a:pt x="3699" y="1729"/>
                      <a:pt x="3515" y="1043"/>
                    </a:cubicBezTo>
                    <a:cubicBezTo>
                      <a:pt x="3357" y="424"/>
                      <a:pt x="261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959;p29">
                <a:extLst>
                  <a:ext uri="{FF2B5EF4-FFF2-40B4-BE49-F238E27FC236}">
                    <a16:creationId xmlns:a16="http://schemas.microsoft.com/office/drawing/2014/main" id="{67FB1D96-F739-855D-8F84-A210F080AF39}"/>
                  </a:ext>
                </a:extLst>
              </p:cNvPr>
              <p:cNvSpPr/>
              <p:nvPr/>
            </p:nvSpPr>
            <p:spPr>
              <a:xfrm>
                <a:off x="2308325" y="2270125"/>
                <a:ext cx="66975" cy="32325"/>
              </a:xfrm>
              <a:custGeom>
                <a:avLst/>
                <a:gdLst/>
                <a:ahLst/>
                <a:cxnLst/>
                <a:rect l="l" t="t" r="r" b="b"/>
                <a:pathLst>
                  <a:path w="2679" h="1293" extrusionOk="0">
                    <a:moveTo>
                      <a:pt x="373" y="0"/>
                    </a:moveTo>
                    <a:cubicBezTo>
                      <a:pt x="284" y="0"/>
                      <a:pt x="215" y="38"/>
                      <a:pt x="168" y="136"/>
                    </a:cubicBezTo>
                    <a:cubicBezTo>
                      <a:pt x="1" y="505"/>
                      <a:pt x="453" y="990"/>
                      <a:pt x="1156" y="1208"/>
                    </a:cubicBezTo>
                    <a:cubicBezTo>
                      <a:pt x="1353" y="1265"/>
                      <a:pt x="1548" y="1293"/>
                      <a:pt x="1727" y="1293"/>
                    </a:cubicBezTo>
                    <a:cubicBezTo>
                      <a:pt x="2172" y="1293"/>
                      <a:pt x="2524" y="1125"/>
                      <a:pt x="2595" y="839"/>
                    </a:cubicBezTo>
                    <a:cubicBezTo>
                      <a:pt x="2679" y="471"/>
                      <a:pt x="2126" y="572"/>
                      <a:pt x="1457" y="387"/>
                    </a:cubicBezTo>
                    <a:cubicBezTo>
                      <a:pt x="974" y="255"/>
                      <a:pt x="605" y="0"/>
                      <a:pt x="373"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960;p29">
                <a:extLst>
                  <a:ext uri="{FF2B5EF4-FFF2-40B4-BE49-F238E27FC236}">
                    <a16:creationId xmlns:a16="http://schemas.microsoft.com/office/drawing/2014/main" id="{3A68CD41-F88C-2A8C-E94D-C105AC3EB35A}"/>
                  </a:ext>
                </a:extLst>
              </p:cNvPr>
              <p:cNvSpPr/>
              <p:nvPr/>
            </p:nvSpPr>
            <p:spPr>
              <a:xfrm>
                <a:off x="2324650" y="2254150"/>
                <a:ext cx="62375" cy="27000"/>
              </a:xfrm>
              <a:custGeom>
                <a:avLst/>
                <a:gdLst/>
                <a:ahLst/>
                <a:cxnLst/>
                <a:rect l="l" t="t" r="r" b="b"/>
                <a:pathLst>
                  <a:path w="2495" h="1080" extrusionOk="0">
                    <a:moveTo>
                      <a:pt x="918" y="0"/>
                    </a:moveTo>
                    <a:cubicBezTo>
                      <a:pt x="680" y="0"/>
                      <a:pt x="465" y="47"/>
                      <a:pt x="319" y="139"/>
                    </a:cubicBezTo>
                    <a:cubicBezTo>
                      <a:pt x="0" y="357"/>
                      <a:pt x="653" y="424"/>
                      <a:pt x="1172" y="641"/>
                    </a:cubicBezTo>
                    <a:cubicBezTo>
                      <a:pt x="1599" y="836"/>
                      <a:pt x="1826" y="1080"/>
                      <a:pt x="2039" y="1080"/>
                    </a:cubicBezTo>
                    <a:cubicBezTo>
                      <a:pt x="2101" y="1080"/>
                      <a:pt x="2162" y="1059"/>
                      <a:pt x="2227" y="1010"/>
                    </a:cubicBezTo>
                    <a:cubicBezTo>
                      <a:pt x="2495" y="775"/>
                      <a:pt x="2277" y="424"/>
                      <a:pt x="1775" y="189"/>
                    </a:cubicBezTo>
                    <a:cubicBezTo>
                      <a:pt x="1504" y="63"/>
                      <a:pt x="1195" y="0"/>
                      <a:pt x="918"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961;p29">
                <a:extLst>
                  <a:ext uri="{FF2B5EF4-FFF2-40B4-BE49-F238E27FC236}">
                    <a16:creationId xmlns:a16="http://schemas.microsoft.com/office/drawing/2014/main" id="{98F5C6F1-F5CC-CE87-EB7F-1C54BB6B8357}"/>
                  </a:ext>
                </a:extLst>
              </p:cNvPr>
              <p:cNvSpPr/>
              <p:nvPr/>
            </p:nvSpPr>
            <p:spPr>
              <a:xfrm>
                <a:off x="2353950" y="2286900"/>
                <a:ext cx="8175" cy="9250"/>
              </a:xfrm>
              <a:custGeom>
                <a:avLst/>
                <a:gdLst/>
                <a:ahLst/>
                <a:cxnLst/>
                <a:rect l="l" t="t" r="r" b="b"/>
                <a:pathLst>
                  <a:path w="327" h="370" extrusionOk="0">
                    <a:moveTo>
                      <a:pt x="134" y="1"/>
                    </a:moveTo>
                    <a:cubicBezTo>
                      <a:pt x="67" y="219"/>
                      <a:pt x="0" y="369"/>
                      <a:pt x="168" y="369"/>
                    </a:cubicBezTo>
                    <a:cubicBezTo>
                      <a:pt x="171" y="370"/>
                      <a:pt x="175" y="370"/>
                      <a:pt x="179" y="370"/>
                    </a:cubicBezTo>
                    <a:cubicBezTo>
                      <a:pt x="327" y="370"/>
                      <a:pt x="151" y="34"/>
                      <a:pt x="151" y="34"/>
                    </a:cubicBezTo>
                    <a:lnTo>
                      <a:pt x="1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962;p29">
                <a:extLst>
                  <a:ext uri="{FF2B5EF4-FFF2-40B4-BE49-F238E27FC236}">
                    <a16:creationId xmlns:a16="http://schemas.microsoft.com/office/drawing/2014/main" id="{59D7933D-2571-98E0-F6E3-E802F350B09B}"/>
                  </a:ext>
                </a:extLst>
              </p:cNvPr>
              <p:cNvSpPr/>
              <p:nvPr/>
            </p:nvSpPr>
            <p:spPr>
              <a:xfrm>
                <a:off x="2343900" y="2286500"/>
                <a:ext cx="7950" cy="8575"/>
              </a:xfrm>
              <a:custGeom>
                <a:avLst/>
                <a:gdLst/>
                <a:ahLst/>
                <a:cxnLst/>
                <a:rect l="l" t="t" r="r" b="b"/>
                <a:pathLst>
                  <a:path w="318" h="343" extrusionOk="0">
                    <a:moveTo>
                      <a:pt x="201" y="0"/>
                    </a:moveTo>
                    <a:cubicBezTo>
                      <a:pt x="84" y="168"/>
                      <a:pt x="0" y="268"/>
                      <a:pt x="168" y="335"/>
                    </a:cubicBezTo>
                    <a:cubicBezTo>
                      <a:pt x="181" y="340"/>
                      <a:pt x="193" y="343"/>
                      <a:pt x="203" y="343"/>
                    </a:cubicBezTo>
                    <a:cubicBezTo>
                      <a:pt x="317" y="343"/>
                      <a:pt x="218" y="17"/>
                      <a:pt x="218" y="17"/>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963;p29">
                <a:extLst>
                  <a:ext uri="{FF2B5EF4-FFF2-40B4-BE49-F238E27FC236}">
                    <a16:creationId xmlns:a16="http://schemas.microsoft.com/office/drawing/2014/main" id="{84912984-17B5-77F7-2883-0FE9287AF4B7}"/>
                  </a:ext>
                </a:extLst>
              </p:cNvPr>
              <p:cNvSpPr/>
              <p:nvPr/>
            </p:nvSpPr>
            <p:spPr>
              <a:xfrm>
                <a:off x="2330925" y="2283975"/>
                <a:ext cx="8375" cy="8600"/>
              </a:xfrm>
              <a:custGeom>
                <a:avLst/>
                <a:gdLst/>
                <a:ahLst/>
                <a:cxnLst/>
                <a:rect l="l" t="t" r="r" b="b"/>
                <a:pathLst>
                  <a:path w="335" h="344" extrusionOk="0">
                    <a:moveTo>
                      <a:pt x="218" y="1"/>
                    </a:moveTo>
                    <a:cubicBezTo>
                      <a:pt x="101" y="168"/>
                      <a:pt x="1" y="269"/>
                      <a:pt x="168" y="336"/>
                    </a:cubicBezTo>
                    <a:cubicBezTo>
                      <a:pt x="183" y="341"/>
                      <a:pt x="195" y="343"/>
                      <a:pt x="207" y="343"/>
                    </a:cubicBezTo>
                    <a:cubicBezTo>
                      <a:pt x="334" y="343"/>
                      <a:pt x="235" y="18"/>
                      <a:pt x="235" y="18"/>
                    </a:cubicBezTo>
                    <a:lnTo>
                      <a:pt x="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964;p29">
                <a:extLst>
                  <a:ext uri="{FF2B5EF4-FFF2-40B4-BE49-F238E27FC236}">
                    <a16:creationId xmlns:a16="http://schemas.microsoft.com/office/drawing/2014/main" id="{BD2770EA-6ED6-6BCD-E43F-58493F314938}"/>
                  </a:ext>
                </a:extLst>
              </p:cNvPr>
              <p:cNvSpPr/>
              <p:nvPr/>
            </p:nvSpPr>
            <p:spPr>
              <a:xfrm>
                <a:off x="2319625" y="2278550"/>
                <a:ext cx="7550" cy="6950"/>
              </a:xfrm>
              <a:custGeom>
                <a:avLst/>
                <a:gdLst/>
                <a:ahLst/>
                <a:cxnLst/>
                <a:rect l="l" t="t" r="r" b="b"/>
                <a:pathLst>
                  <a:path w="302" h="278" extrusionOk="0">
                    <a:moveTo>
                      <a:pt x="285" y="0"/>
                    </a:moveTo>
                    <a:cubicBezTo>
                      <a:pt x="118" y="0"/>
                      <a:pt x="1" y="0"/>
                      <a:pt x="118" y="218"/>
                    </a:cubicBezTo>
                    <a:cubicBezTo>
                      <a:pt x="146" y="261"/>
                      <a:pt x="171" y="278"/>
                      <a:pt x="193" y="278"/>
                    </a:cubicBezTo>
                    <a:cubicBezTo>
                      <a:pt x="271" y="278"/>
                      <a:pt x="302" y="50"/>
                      <a:pt x="302" y="50"/>
                    </a:cubicBezTo>
                    <a:lnTo>
                      <a:pt x="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965;p29">
                <a:extLst>
                  <a:ext uri="{FF2B5EF4-FFF2-40B4-BE49-F238E27FC236}">
                    <a16:creationId xmlns:a16="http://schemas.microsoft.com/office/drawing/2014/main" id="{39F331D3-E531-FBDD-DB7C-412598C61D99}"/>
                  </a:ext>
                </a:extLst>
              </p:cNvPr>
              <p:cNvSpPr/>
              <p:nvPr/>
            </p:nvSpPr>
            <p:spPr>
              <a:xfrm>
                <a:off x="2370250" y="2269125"/>
                <a:ext cx="5050" cy="6100"/>
              </a:xfrm>
              <a:custGeom>
                <a:avLst/>
                <a:gdLst/>
                <a:ahLst/>
                <a:cxnLst/>
                <a:rect l="l" t="t" r="r" b="b"/>
                <a:pathLst>
                  <a:path w="202" h="244" extrusionOk="0">
                    <a:moveTo>
                      <a:pt x="50" y="0"/>
                    </a:moveTo>
                    <a:cubicBezTo>
                      <a:pt x="1" y="0"/>
                      <a:pt x="1" y="111"/>
                      <a:pt x="1" y="243"/>
                    </a:cubicBezTo>
                    <a:cubicBezTo>
                      <a:pt x="1" y="243"/>
                      <a:pt x="202" y="109"/>
                      <a:pt x="101" y="26"/>
                    </a:cubicBezTo>
                    <a:cubicBezTo>
                      <a:pt x="80" y="8"/>
                      <a:pt x="63"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966;p29">
                <a:extLst>
                  <a:ext uri="{FF2B5EF4-FFF2-40B4-BE49-F238E27FC236}">
                    <a16:creationId xmlns:a16="http://schemas.microsoft.com/office/drawing/2014/main" id="{8E62E778-1F15-175E-5AEA-EF85347EBFA9}"/>
                  </a:ext>
                </a:extLst>
              </p:cNvPr>
              <p:cNvSpPr/>
              <p:nvPr/>
            </p:nvSpPr>
            <p:spPr>
              <a:xfrm>
                <a:off x="2363025" y="2265125"/>
                <a:ext cx="6000" cy="6325"/>
              </a:xfrm>
              <a:custGeom>
                <a:avLst/>
                <a:gdLst/>
                <a:ahLst/>
                <a:cxnLst/>
                <a:rect l="l" t="t" r="r" b="b"/>
                <a:pathLst>
                  <a:path w="240" h="253" extrusionOk="0">
                    <a:moveTo>
                      <a:pt x="66" y="1"/>
                    </a:moveTo>
                    <a:cubicBezTo>
                      <a:pt x="1" y="1"/>
                      <a:pt x="28" y="115"/>
                      <a:pt x="56" y="253"/>
                    </a:cubicBezTo>
                    <a:cubicBezTo>
                      <a:pt x="56" y="253"/>
                      <a:pt x="240" y="69"/>
                      <a:pt x="123" y="18"/>
                    </a:cubicBezTo>
                    <a:cubicBezTo>
                      <a:pt x="98" y="6"/>
                      <a:pt x="80"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967;p29">
                <a:extLst>
                  <a:ext uri="{FF2B5EF4-FFF2-40B4-BE49-F238E27FC236}">
                    <a16:creationId xmlns:a16="http://schemas.microsoft.com/office/drawing/2014/main" id="{217F6ECA-AE3C-FFF8-07AA-C644BA2110A0}"/>
                  </a:ext>
                </a:extLst>
              </p:cNvPr>
              <p:cNvSpPr/>
              <p:nvPr/>
            </p:nvSpPr>
            <p:spPr>
              <a:xfrm>
                <a:off x="2353200" y="2259575"/>
                <a:ext cx="7050" cy="7275"/>
              </a:xfrm>
              <a:custGeom>
                <a:avLst/>
                <a:gdLst/>
                <a:ahLst/>
                <a:cxnLst/>
                <a:rect l="l" t="t" r="r" b="b"/>
                <a:pathLst>
                  <a:path w="282" h="291" extrusionOk="0">
                    <a:moveTo>
                      <a:pt x="91" y="0"/>
                    </a:moveTo>
                    <a:cubicBezTo>
                      <a:pt x="1" y="0"/>
                      <a:pt x="17" y="113"/>
                      <a:pt x="47" y="291"/>
                    </a:cubicBezTo>
                    <a:lnTo>
                      <a:pt x="80" y="291"/>
                    </a:lnTo>
                    <a:cubicBezTo>
                      <a:pt x="80" y="291"/>
                      <a:pt x="281" y="73"/>
                      <a:pt x="131" y="6"/>
                    </a:cubicBezTo>
                    <a:cubicBezTo>
                      <a:pt x="115"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968;p29">
                <a:extLst>
                  <a:ext uri="{FF2B5EF4-FFF2-40B4-BE49-F238E27FC236}">
                    <a16:creationId xmlns:a16="http://schemas.microsoft.com/office/drawing/2014/main" id="{AEBEFAEA-4C6E-0232-1CDC-15D6BB2D9B4A}"/>
                  </a:ext>
                </a:extLst>
              </p:cNvPr>
              <p:cNvSpPr/>
              <p:nvPr/>
            </p:nvSpPr>
            <p:spPr>
              <a:xfrm>
                <a:off x="2338875" y="2258100"/>
                <a:ext cx="8325" cy="6650"/>
              </a:xfrm>
              <a:custGeom>
                <a:avLst/>
                <a:gdLst/>
                <a:ahLst/>
                <a:cxnLst/>
                <a:rect l="l" t="t" r="r" b="b"/>
                <a:pathLst>
                  <a:path w="333" h="266" extrusionOk="0">
                    <a:moveTo>
                      <a:pt x="224" y="0"/>
                    </a:moveTo>
                    <a:cubicBezTo>
                      <a:pt x="209" y="0"/>
                      <a:pt x="190" y="5"/>
                      <a:pt x="168" y="15"/>
                    </a:cubicBezTo>
                    <a:cubicBezTo>
                      <a:pt x="1" y="65"/>
                      <a:pt x="101" y="149"/>
                      <a:pt x="252" y="266"/>
                    </a:cubicBezTo>
                    <a:lnTo>
                      <a:pt x="268" y="232"/>
                    </a:lnTo>
                    <a:cubicBezTo>
                      <a:pt x="268" y="232"/>
                      <a:pt x="333" y="0"/>
                      <a:pt x="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969;p29">
                <a:extLst>
                  <a:ext uri="{FF2B5EF4-FFF2-40B4-BE49-F238E27FC236}">
                    <a16:creationId xmlns:a16="http://schemas.microsoft.com/office/drawing/2014/main" id="{97D80C83-DF2A-72D1-56C1-A804729E54AA}"/>
                  </a:ext>
                </a:extLst>
              </p:cNvPr>
              <p:cNvSpPr/>
              <p:nvPr/>
            </p:nvSpPr>
            <p:spPr>
              <a:xfrm>
                <a:off x="1980675" y="2175175"/>
                <a:ext cx="26800" cy="18175"/>
              </a:xfrm>
              <a:custGeom>
                <a:avLst/>
                <a:gdLst/>
                <a:ahLst/>
                <a:cxnLst/>
                <a:rect l="l" t="t" r="r" b="b"/>
                <a:pathLst>
                  <a:path w="1072" h="727" extrusionOk="0">
                    <a:moveTo>
                      <a:pt x="0" y="1"/>
                    </a:moveTo>
                    <a:lnTo>
                      <a:pt x="201" y="570"/>
                    </a:lnTo>
                    <a:cubicBezTo>
                      <a:pt x="201" y="570"/>
                      <a:pt x="285" y="726"/>
                      <a:pt x="682" y="726"/>
                    </a:cubicBezTo>
                    <a:cubicBezTo>
                      <a:pt x="788" y="726"/>
                      <a:pt x="917" y="715"/>
                      <a:pt x="1072" y="687"/>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970;p29">
                <a:extLst>
                  <a:ext uri="{FF2B5EF4-FFF2-40B4-BE49-F238E27FC236}">
                    <a16:creationId xmlns:a16="http://schemas.microsoft.com/office/drawing/2014/main" id="{CFFF6535-1F14-77CC-80B7-12CA1351CF63}"/>
                  </a:ext>
                </a:extLst>
              </p:cNvPr>
              <p:cNvSpPr/>
              <p:nvPr/>
            </p:nvSpPr>
            <p:spPr>
              <a:xfrm>
                <a:off x="1985700" y="2156350"/>
                <a:ext cx="17175" cy="28900"/>
              </a:xfrm>
              <a:custGeom>
                <a:avLst/>
                <a:gdLst/>
                <a:ahLst/>
                <a:cxnLst/>
                <a:rect l="l" t="t" r="r" b="b"/>
                <a:pathLst>
                  <a:path w="687" h="1156" extrusionOk="0">
                    <a:moveTo>
                      <a:pt x="168" y="1"/>
                    </a:moveTo>
                    <a:lnTo>
                      <a:pt x="17" y="586"/>
                    </a:lnTo>
                    <a:cubicBezTo>
                      <a:pt x="17" y="586"/>
                      <a:pt x="0" y="837"/>
                      <a:pt x="687" y="1156"/>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971;p29">
                <a:extLst>
                  <a:ext uri="{FF2B5EF4-FFF2-40B4-BE49-F238E27FC236}">
                    <a16:creationId xmlns:a16="http://schemas.microsoft.com/office/drawing/2014/main" id="{FB92BE61-0DBF-507C-45CE-57C300F6C14B}"/>
                  </a:ext>
                </a:extLst>
              </p:cNvPr>
              <p:cNvSpPr/>
              <p:nvPr/>
            </p:nvSpPr>
            <p:spPr>
              <a:xfrm>
                <a:off x="1996575" y="2154250"/>
                <a:ext cx="14675" cy="31825"/>
              </a:xfrm>
              <a:custGeom>
                <a:avLst/>
                <a:gdLst/>
                <a:ahLst/>
                <a:cxnLst/>
                <a:rect l="l" t="t" r="r" b="b"/>
                <a:pathLst>
                  <a:path w="587" h="1273" extrusionOk="0">
                    <a:moveTo>
                      <a:pt x="586" y="1"/>
                    </a:moveTo>
                    <a:lnTo>
                      <a:pt x="168" y="436"/>
                    </a:lnTo>
                    <a:cubicBezTo>
                      <a:pt x="168" y="436"/>
                      <a:pt x="0" y="654"/>
                      <a:pt x="436" y="1273"/>
                    </a:cubicBez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972;p29">
                <a:extLst>
                  <a:ext uri="{FF2B5EF4-FFF2-40B4-BE49-F238E27FC236}">
                    <a16:creationId xmlns:a16="http://schemas.microsoft.com/office/drawing/2014/main" id="{E5E4A56F-BC22-BAF3-6CE9-391C59CEA0C5}"/>
                  </a:ext>
                </a:extLst>
              </p:cNvPr>
              <p:cNvSpPr/>
              <p:nvPr/>
            </p:nvSpPr>
            <p:spPr>
              <a:xfrm>
                <a:off x="2010375" y="2163050"/>
                <a:ext cx="20950" cy="25125"/>
              </a:xfrm>
              <a:custGeom>
                <a:avLst/>
                <a:gdLst/>
                <a:ahLst/>
                <a:cxnLst/>
                <a:rect l="l" t="t" r="r" b="b"/>
                <a:pathLst>
                  <a:path w="838" h="1005" extrusionOk="0">
                    <a:moveTo>
                      <a:pt x="838" y="0"/>
                    </a:moveTo>
                    <a:lnTo>
                      <a:pt x="252" y="151"/>
                    </a:lnTo>
                    <a:cubicBezTo>
                      <a:pt x="252" y="151"/>
                      <a:pt x="1" y="251"/>
                      <a:pt x="34" y="1005"/>
                    </a:cubicBezTo>
                    <a:lnTo>
                      <a:pt x="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973;p29">
                <a:extLst>
                  <a:ext uri="{FF2B5EF4-FFF2-40B4-BE49-F238E27FC236}">
                    <a16:creationId xmlns:a16="http://schemas.microsoft.com/office/drawing/2014/main" id="{4D1AD5DA-420F-120C-EAAD-BB247D0DF6EC}"/>
                  </a:ext>
                </a:extLst>
              </p:cNvPr>
              <p:cNvSpPr/>
              <p:nvPr/>
            </p:nvSpPr>
            <p:spPr>
              <a:xfrm>
                <a:off x="2005775" y="2191500"/>
                <a:ext cx="16775" cy="15925"/>
              </a:xfrm>
              <a:custGeom>
                <a:avLst/>
                <a:gdLst/>
                <a:ahLst/>
                <a:cxnLst/>
                <a:rect l="l" t="t" r="r" b="b"/>
                <a:pathLst>
                  <a:path w="671" h="637" extrusionOk="0">
                    <a:moveTo>
                      <a:pt x="17" y="1"/>
                    </a:moveTo>
                    <a:lnTo>
                      <a:pt x="1" y="17"/>
                    </a:lnTo>
                    <a:cubicBezTo>
                      <a:pt x="335" y="101"/>
                      <a:pt x="620" y="637"/>
                      <a:pt x="620" y="637"/>
                    </a:cubicBezTo>
                    <a:lnTo>
                      <a:pt x="670" y="603"/>
                    </a:lnTo>
                    <a:cubicBezTo>
                      <a:pt x="670" y="603"/>
                      <a:pt x="436" y="10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974;p29">
                <a:extLst>
                  <a:ext uri="{FF2B5EF4-FFF2-40B4-BE49-F238E27FC236}">
                    <a16:creationId xmlns:a16="http://schemas.microsoft.com/office/drawing/2014/main" id="{15A8AF8C-0810-4DFC-D979-D8384361E644}"/>
                  </a:ext>
                </a:extLst>
              </p:cNvPr>
              <p:cNvSpPr/>
              <p:nvPr/>
            </p:nvSpPr>
            <p:spPr>
              <a:xfrm>
                <a:off x="2010375" y="2185225"/>
                <a:ext cx="1700" cy="8825"/>
              </a:xfrm>
              <a:custGeom>
                <a:avLst/>
                <a:gdLst/>
                <a:ahLst/>
                <a:cxnLst/>
                <a:rect l="l" t="t" r="r" b="b"/>
                <a:pathLst>
                  <a:path w="68" h="353" extrusionOk="0">
                    <a:moveTo>
                      <a:pt x="34" y="1"/>
                    </a:moveTo>
                    <a:cubicBezTo>
                      <a:pt x="18" y="118"/>
                      <a:pt x="1" y="252"/>
                      <a:pt x="18" y="352"/>
                    </a:cubicBezTo>
                    <a:lnTo>
                      <a:pt x="68" y="352"/>
                    </a:lnTo>
                    <a:cubicBezTo>
                      <a:pt x="34" y="218"/>
                      <a:pt x="34" y="101"/>
                      <a:pt x="68"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975;p29">
                <a:extLst>
                  <a:ext uri="{FF2B5EF4-FFF2-40B4-BE49-F238E27FC236}">
                    <a16:creationId xmlns:a16="http://schemas.microsoft.com/office/drawing/2014/main" id="{0FBEB1D3-4933-5FA8-1673-602F3A2E44FC}"/>
                  </a:ext>
                </a:extLst>
              </p:cNvPr>
              <p:cNvSpPr/>
              <p:nvPr/>
            </p:nvSpPr>
            <p:spPr>
              <a:xfrm>
                <a:off x="2006625" y="2181875"/>
                <a:ext cx="4200" cy="12050"/>
              </a:xfrm>
              <a:custGeom>
                <a:avLst/>
                <a:gdLst/>
                <a:ahLst/>
                <a:cxnLst/>
                <a:rect l="l" t="t" r="r" b="b"/>
                <a:pathLst>
                  <a:path w="168" h="482" extrusionOk="0">
                    <a:moveTo>
                      <a:pt x="17" y="1"/>
                    </a:moveTo>
                    <a:lnTo>
                      <a:pt x="0" y="17"/>
                    </a:lnTo>
                    <a:cubicBezTo>
                      <a:pt x="17" y="168"/>
                      <a:pt x="67" y="335"/>
                      <a:pt x="134" y="469"/>
                    </a:cubicBezTo>
                    <a:cubicBezTo>
                      <a:pt x="142" y="478"/>
                      <a:pt x="147" y="482"/>
                      <a:pt x="151" y="482"/>
                    </a:cubicBezTo>
                    <a:cubicBezTo>
                      <a:pt x="155" y="482"/>
                      <a:pt x="159" y="478"/>
                      <a:pt x="168" y="469"/>
                    </a:cubicBezTo>
                    <a:cubicBezTo>
                      <a:pt x="101" y="319"/>
                      <a:pt x="50" y="151"/>
                      <a:pt x="17" y="1"/>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976;p29">
                <a:extLst>
                  <a:ext uri="{FF2B5EF4-FFF2-40B4-BE49-F238E27FC236}">
                    <a16:creationId xmlns:a16="http://schemas.microsoft.com/office/drawing/2014/main" id="{89D8D2C4-C8D5-A53F-D276-11F23F97A816}"/>
                  </a:ext>
                </a:extLst>
              </p:cNvPr>
              <p:cNvSpPr/>
              <p:nvPr/>
            </p:nvSpPr>
            <p:spPr>
              <a:xfrm>
                <a:off x="1998250" y="2181050"/>
                <a:ext cx="12575" cy="13000"/>
              </a:xfrm>
              <a:custGeom>
                <a:avLst/>
                <a:gdLst/>
                <a:ahLst/>
                <a:cxnLst/>
                <a:rect l="l" t="t" r="r" b="b"/>
                <a:pathLst>
                  <a:path w="503" h="520" extrusionOk="0">
                    <a:moveTo>
                      <a:pt x="0" y="0"/>
                    </a:moveTo>
                    <a:cubicBezTo>
                      <a:pt x="168" y="117"/>
                      <a:pt x="335" y="301"/>
                      <a:pt x="486" y="519"/>
                    </a:cubicBezTo>
                    <a:cubicBezTo>
                      <a:pt x="486" y="519"/>
                      <a:pt x="486" y="502"/>
                      <a:pt x="503" y="486"/>
                    </a:cubicBezTo>
                    <a:cubicBezTo>
                      <a:pt x="352" y="301"/>
                      <a:pt x="185" y="134"/>
                      <a:pt x="17"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977;p29">
                <a:extLst>
                  <a:ext uri="{FF2B5EF4-FFF2-40B4-BE49-F238E27FC236}">
                    <a16:creationId xmlns:a16="http://schemas.microsoft.com/office/drawing/2014/main" id="{2D435465-CF18-338F-3D7A-166015AA799B}"/>
                  </a:ext>
                </a:extLst>
              </p:cNvPr>
              <p:cNvSpPr/>
              <p:nvPr/>
            </p:nvSpPr>
            <p:spPr>
              <a:xfrm>
                <a:off x="1644650" y="2400725"/>
                <a:ext cx="33500" cy="14825"/>
              </a:xfrm>
              <a:custGeom>
                <a:avLst/>
                <a:gdLst/>
                <a:ahLst/>
                <a:cxnLst/>
                <a:rect l="l" t="t" r="r" b="b"/>
                <a:pathLst>
                  <a:path w="1340" h="593" extrusionOk="0">
                    <a:moveTo>
                      <a:pt x="0" y="1"/>
                    </a:moveTo>
                    <a:lnTo>
                      <a:pt x="302" y="520"/>
                    </a:lnTo>
                    <a:cubicBezTo>
                      <a:pt x="302" y="520"/>
                      <a:pt x="362" y="592"/>
                      <a:pt x="598" y="592"/>
                    </a:cubicBezTo>
                    <a:cubicBezTo>
                      <a:pt x="756" y="592"/>
                      <a:pt x="991" y="560"/>
                      <a:pt x="1339" y="45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978;p29">
                <a:extLst>
                  <a:ext uri="{FF2B5EF4-FFF2-40B4-BE49-F238E27FC236}">
                    <a16:creationId xmlns:a16="http://schemas.microsoft.com/office/drawing/2014/main" id="{A037FC8B-7EBA-124C-1C23-5E8BCBDEE6AC}"/>
                  </a:ext>
                </a:extLst>
              </p:cNvPr>
              <p:cNvSpPr/>
              <p:nvPr/>
            </p:nvSpPr>
            <p:spPr>
              <a:xfrm>
                <a:off x="1650925" y="2382750"/>
                <a:ext cx="21375" cy="23450"/>
              </a:xfrm>
              <a:custGeom>
                <a:avLst/>
                <a:gdLst/>
                <a:ahLst/>
                <a:cxnLst/>
                <a:rect l="l" t="t" r="r" b="b"/>
                <a:pathLst>
                  <a:path w="855" h="938" extrusionOk="0">
                    <a:moveTo>
                      <a:pt x="218" y="0"/>
                    </a:moveTo>
                    <a:lnTo>
                      <a:pt x="34" y="519"/>
                    </a:lnTo>
                    <a:cubicBezTo>
                      <a:pt x="34" y="519"/>
                      <a:pt x="0" y="770"/>
                      <a:pt x="854" y="937"/>
                    </a:cubicBez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979;p29">
                <a:extLst>
                  <a:ext uri="{FF2B5EF4-FFF2-40B4-BE49-F238E27FC236}">
                    <a16:creationId xmlns:a16="http://schemas.microsoft.com/office/drawing/2014/main" id="{B8F23412-EF09-B6B0-1685-02765C28A6B6}"/>
                  </a:ext>
                </a:extLst>
              </p:cNvPr>
              <p:cNvSpPr/>
              <p:nvPr/>
            </p:nvSpPr>
            <p:spPr>
              <a:xfrm>
                <a:off x="1665150" y="2381075"/>
                <a:ext cx="14250" cy="25125"/>
              </a:xfrm>
              <a:custGeom>
                <a:avLst/>
                <a:gdLst/>
                <a:ahLst/>
                <a:cxnLst/>
                <a:rect l="l" t="t" r="r" b="b"/>
                <a:pathLst>
                  <a:path w="570" h="1005" extrusionOk="0">
                    <a:moveTo>
                      <a:pt x="570" y="0"/>
                    </a:moveTo>
                    <a:lnTo>
                      <a:pt x="168" y="335"/>
                    </a:lnTo>
                    <a:cubicBezTo>
                      <a:pt x="168" y="335"/>
                      <a:pt x="1" y="536"/>
                      <a:pt x="519" y="1004"/>
                    </a:cubicBezTo>
                    <a:lnTo>
                      <a:pt x="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980;p29">
                <a:extLst>
                  <a:ext uri="{FF2B5EF4-FFF2-40B4-BE49-F238E27FC236}">
                    <a16:creationId xmlns:a16="http://schemas.microsoft.com/office/drawing/2014/main" id="{B9963CF4-F806-C6DC-D7A1-E561FF7C3247}"/>
                  </a:ext>
                </a:extLst>
              </p:cNvPr>
              <p:cNvSpPr/>
              <p:nvPr/>
            </p:nvSpPr>
            <p:spPr>
              <a:xfrm>
                <a:off x="1679375" y="2387350"/>
                <a:ext cx="17600" cy="20525"/>
              </a:xfrm>
              <a:custGeom>
                <a:avLst/>
                <a:gdLst/>
                <a:ahLst/>
                <a:cxnLst/>
                <a:rect l="l" t="t" r="r" b="b"/>
                <a:pathLst>
                  <a:path w="704" h="821" extrusionOk="0">
                    <a:moveTo>
                      <a:pt x="704" y="0"/>
                    </a:moveTo>
                    <a:lnTo>
                      <a:pt x="218" y="134"/>
                    </a:lnTo>
                    <a:cubicBezTo>
                      <a:pt x="218" y="134"/>
                      <a:pt x="1" y="218"/>
                      <a:pt x="101" y="820"/>
                    </a:cubicBezTo>
                    <a:lnTo>
                      <a:pt x="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981;p29">
                <a:extLst>
                  <a:ext uri="{FF2B5EF4-FFF2-40B4-BE49-F238E27FC236}">
                    <a16:creationId xmlns:a16="http://schemas.microsoft.com/office/drawing/2014/main" id="{B1D7B69E-556C-6CCA-0A86-5E742D85FE07}"/>
                  </a:ext>
                </a:extLst>
              </p:cNvPr>
              <p:cNvSpPr/>
              <p:nvPr/>
            </p:nvSpPr>
            <p:spPr>
              <a:xfrm>
                <a:off x="1676025" y="2411625"/>
                <a:ext cx="18450" cy="10900"/>
              </a:xfrm>
              <a:custGeom>
                <a:avLst/>
                <a:gdLst/>
                <a:ahLst/>
                <a:cxnLst/>
                <a:rect l="l" t="t" r="r" b="b"/>
                <a:pathLst>
                  <a:path w="738" h="436" extrusionOk="0">
                    <a:moveTo>
                      <a:pt x="17" y="0"/>
                    </a:moveTo>
                    <a:lnTo>
                      <a:pt x="1" y="17"/>
                    </a:lnTo>
                    <a:cubicBezTo>
                      <a:pt x="386" y="17"/>
                      <a:pt x="720" y="435"/>
                      <a:pt x="720" y="435"/>
                    </a:cubicBezTo>
                    <a:lnTo>
                      <a:pt x="737" y="402"/>
                    </a:lnTo>
                    <a:cubicBezTo>
                      <a:pt x="737" y="402"/>
                      <a:pt x="453" y="17"/>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982;p29">
                <a:extLst>
                  <a:ext uri="{FF2B5EF4-FFF2-40B4-BE49-F238E27FC236}">
                    <a16:creationId xmlns:a16="http://schemas.microsoft.com/office/drawing/2014/main" id="{DA9CBF45-6781-3CC4-5E16-CF21382E04F2}"/>
                  </a:ext>
                </a:extLst>
              </p:cNvPr>
              <p:cNvSpPr/>
              <p:nvPr/>
            </p:nvSpPr>
            <p:spPr>
              <a:xfrm>
                <a:off x="1680625" y="2404925"/>
                <a:ext cx="2125" cy="7550"/>
              </a:xfrm>
              <a:custGeom>
                <a:avLst/>
                <a:gdLst/>
                <a:ahLst/>
                <a:cxnLst/>
                <a:rect l="l" t="t" r="r" b="b"/>
                <a:pathLst>
                  <a:path w="85" h="302" extrusionOk="0">
                    <a:moveTo>
                      <a:pt x="34" y="0"/>
                    </a:moveTo>
                    <a:cubicBezTo>
                      <a:pt x="1" y="101"/>
                      <a:pt x="34" y="201"/>
                      <a:pt x="51" y="302"/>
                    </a:cubicBezTo>
                    <a:lnTo>
                      <a:pt x="85" y="302"/>
                    </a:lnTo>
                    <a:cubicBezTo>
                      <a:pt x="68" y="201"/>
                      <a:pt x="51" y="101"/>
                      <a:pt x="51"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983;p29">
                <a:extLst>
                  <a:ext uri="{FF2B5EF4-FFF2-40B4-BE49-F238E27FC236}">
                    <a16:creationId xmlns:a16="http://schemas.microsoft.com/office/drawing/2014/main" id="{30C5A576-7B2D-00B7-E1FE-E4CE57FFD98C}"/>
                  </a:ext>
                </a:extLst>
              </p:cNvPr>
              <p:cNvSpPr/>
              <p:nvPr/>
            </p:nvSpPr>
            <p:spPr>
              <a:xfrm>
                <a:off x="1676450" y="2403675"/>
                <a:ext cx="5475" cy="9650"/>
              </a:xfrm>
              <a:custGeom>
                <a:avLst/>
                <a:gdLst/>
                <a:ahLst/>
                <a:cxnLst/>
                <a:rect l="l" t="t" r="r" b="b"/>
                <a:pathLst>
                  <a:path w="219" h="386" extrusionOk="0">
                    <a:moveTo>
                      <a:pt x="34" y="0"/>
                    </a:moveTo>
                    <a:lnTo>
                      <a:pt x="0" y="17"/>
                    </a:lnTo>
                    <a:cubicBezTo>
                      <a:pt x="51" y="151"/>
                      <a:pt x="118" y="268"/>
                      <a:pt x="168" y="385"/>
                    </a:cubicBezTo>
                    <a:cubicBezTo>
                      <a:pt x="201" y="352"/>
                      <a:pt x="218" y="352"/>
                      <a:pt x="218" y="352"/>
                    </a:cubicBezTo>
                    <a:cubicBezTo>
                      <a:pt x="134" y="234"/>
                      <a:pt x="51" y="100"/>
                      <a:pt x="34"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984;p29">
                <a:extLst>
                  <a:ext uri="{FF2B5EF4-FFF2-40B4-BE49-F238E27FC236}">
                    <a16:creationId xmlns:a16="http://schemas.microsoft.com/office/drawing/2014/main" id="{9F56062B-E66C-05BD-CC7D-80B440822120}"/>
                  </a:ext>
                </a:extLst>
              </p:cNvPr>
              <p:cNvSpPr/>
              <p:nvPr/>
            </p:nvSpPr>
            <p:spPr>
              <a:xfrm>
                <a:off x="1667650" y="2403250"/>
                <a:ext cx="14275" cy="10075"/>
              </a:xfrm>
              <a:custGeom>
                <a:avLst/>
                <a:gdLst/>
                <a:ahLst/>
                <a:cxnLst/>
                <a:rect l="l" t="t" r="r" b="b"/>
                <a:pathLst>
                  <a:path w="571" h="403" extrusionOk="0">
                    <a:moveTo>
                      <a:pt x="18" y="0"/>
                    </a:moveTo>
                    <a:lnTo>
                      <a:pt x="1" y="17"/>
                    </a:lnTo>
                    <a:cubicBezTo>
                      <a:pt x="185" y="101"/>
                      <a:pt x="386" y="251"/>
                      <a:pt x="553" y="402"/>
                    </a:cubicBezTo>
                    <a:cubicBezTo>
                      <a:pt x="553" y="369"/>
                      <a:pt x="553" y="369"/>
                      <a:pt x="570" y="352"/>
                    </a:cubicBezTo>
                    <a:cubicBezTo>
                      <a:pt x="403" y="235"/>
                      <a:pt x="235" y="101"/>
                      <a:pt x="18" y="0"/>
                    </a:cubicBezTo>
                    <a:close/>
                  </a:path>
                </a:pathLst>
              </a:custGeom>
              <a:solidFill>
                <a:srgbClr val="C6A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985;p29">
                <a:extLst>
                  <a:ext uri="{FF2B5EF4-FFF2-40B4-BE49-F238E27FC236}">
                    <a16:creationId xmlns:a16="http://schemas.microsoft.com/office/drawing/2014/main" id="{53D170A4-F5CE-EFFE-41E4-F17F027007BA}"/>
                  </a:ext>
                </a:extLst>
              </p:cNvPr>
              <p:cNvSpPr/>
              <p:nvPr/>
            </p:nvSpPr>
            <p:spPr>
              <a:xfrm>
                <a:off x="2180700" y="2336700"/>
                <a:ext cx="13825" cy="6300"/>
              </a:xfrm>
              <a:custGeom>
                <a:avLst/>
                <a:gdLst/>
                <a:ahLst/>
                <a:cxnLst/>
                <a:rect l="l" t="t" r="r" b="b"/>
                <a:pathLst>
                  <a:path w="553" h="252" extrusionOk="0">
                    <a:moveTo>
                      <a:pt x="285" y="1"/>
                    </a:moveTo>
                    <a:cubicBezTo>
                      <a:pt x="134" y="1"/>
                      <a:pt x="0" y="68"/>
                      <a:pt x="0" y="135"/>
                    </a:cubicBezTo>
                    <a:cubicBezTo>
                      <a:pt x="0" y="185"/>
                      <a:pt x="134" y="252"/>
                      <a:pt x="285" y="252"/>
                    </a:cubicBezTo>
                    <a:cubicBezTo>
                      <a:pt x="452" y="252"/>
                      <a:pt x="553" y="185"/>
                      <a:pt x="553" y="135"/>
                    </a:cubicBezTo>
                    <a:cubicBezTo>
                      <a:pt x="553" y="68"/>
                      <a:pt x="419" y="1"/>
                      <a:pt x="285"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986;p29">
                <a:extLst>
                  <a:ext uri="{FF2B5EF4-FFF2-40B4-BE49-F238E27FC236}">
                    <a16:creationId xmlns:a16="http://schemas.microsoft.com/office/drawing/2014/main" id="{5E5F1DA4-DCB5-398F-4311-C06FF439A316}"/>
                  </a:ext>
                </a:extLst>
              </p:cNvPr>
              <p:cNvSpPr/>
              <p:nvPr/>
            </p:nvSpPr>
            <p:spPr>
              <a:xfrm>
                <a:off x="1963100" y="2132075"/>
                <a:ext cx="24300" cy="11750"/>
              </a:xfrm>
              <a:custGeom>
                <a:avLst/>
                <a:gdLst/>
                <a:ahLst/>
                <a:cxnLst/>
                <a:rect l="l" t="t" r="r" b="b"/>
                <a:pathLst>
                  <a:path w="972" h="470" extrusionOk="0">
                    <a:moveTo>
                      <a:pt x="486" y="1"/>
                    </a:moveTo>
                    <a:cubicBezTo>
                      <a:pt x="218" y="1"/>
                      <a:pt x="0" y="101"/>
                      <a:pt x="0" y="235"/>
                    </a:cubicBezTo>
                    <a:cubicBezTo>
                      <a:pt x="0" y="369"/>
                      <a:pt x="218" y="469"/>
                      <a:pt x="486" y="469"/>
                    </a:cubicBezTo>
                    <a:cubicBezTo>
                      <a:pt x="754" y="469"/>
                      <a:pt x="971" y="369"/>
                      <a:pt x="971" y="235"/>
                    </a:cubicBezTo>
                    <a:cubicBezTo>
                      <a:pt x="971" y="101"/>
                      <a:pt x="754" y="1"/>
                      <a:pt x="486"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987;p29">
                <a:extLst>
                  <a:ext uri="{FF2B5EF4-FFF2-40B4-BE49-F238E27FC236}">
                    <a16:creationId xmlns:a16="http://schemas.microsoft.com/office/drawing/2014/main" id="{A60615BF-80BF-34E6-D53C-90AA0B13ECB0}"/>
                  </a:ext>
                </a:extLst>
              </p:cNvPr>
              <p:cNvSpPr/>
              <p:nvPr/>
            </p:nvSpPr>
            <p:spPr>
              <a:xfrm>
                <a:off x="2230925" y="2297800"/>
                <a:ext cx="25125" cy="11725"/>
              </a:xfrm>
              <a:custGeom>
                <a:avLst/>
                <a:gdLst/>
                <a:ahLst/>
                <a:cxnLst/>
                <a:rect l="l" t="t" r="r" b="b"/>
                <a:pathLst>
                  <a:path w="1005" h="469" extrusionOk="0">
                    <a:moveTo>
                      <a:pt x="502" y="0"/>
                    </a:moveTo>
                    <a:cubicBezTo>
                      <a:pt x="234" y="0"/>
                      <a:pt x="0" y="117"/>
                      <a:pt x="0" y="235"/>
                    </a:cubicBezTo>
                    <a:cubicBezTo>
                      <a:pt x="0" y="368"/>
                      <a:pt x="234" y="469"/>
                      <a:pt x="502" y="469"/>
                    </a:cubicBezTo>
                    <a:cubicBezTo>
                      <a:pt x="787" y="469"/>
                      <a:pt x="1004" y="368"/>
                      <a:pt x="1004" y="235"/>
                    </a:cubicBezTo>
                    <a:cubicBezTo>
                      <a:pt x="1004" y="117"/>
                      <a:pt x="787" y="0"/>
                      <a:pt x="502"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988;p29">
                <a:extLst>
                  <a:ext uri="{FF2B5EF4-FFF2-40B4-BE49-F238E27FC236}">
                    <a16:creationId xmlns:a16="http://schemas.microsoft.com/office/drawing/2014/main" id="{5F3DEBAB-4A8D-3B4A-9054-CAB4CF9CD234}"/>
                  </a:ext>
                </a:extLst>
              </p:cNvPr>
              <p:cNvSpPr/>
              <p:nvPr/>
            </p:nvSpPr>
            <p:spPr>
              <a:xfrm>
                <a:off x="2044275" y="2233350"/>
                <a:ext cx="23050" cy="10475"/>
              </a:xfrm>
              <a:custGeom>
                <a:avLst/>
                <a:gdLst/>
                <a:ahLst/>
                <a:cxnLst/>
                <a:rect l="l" t="t" r="r" b="b"/>
                <a:pathLst>
                  <a:path w="922" h="419" extrusionOk="0">
                    <a:moveTo>
                      <a:pt x="469" y="0"/>
                    </a:moveTo>
                    <a:cubicBezTo>
                      <a:pt x="218" y="0"/>
                      <a:pt x="1" y="101"/>
                      <a:pt x="1" y="201"/>
                    </a:cubicBezTo>
                    <a:cubicBezTo>
                      <a:pt x="1" y="335"/>
                      <a:pt x="218" y="419"/>
                      <a:pt x="469" y="419"/>
                    </a:cubicBezTo>
                    <a:cubicBezTo>
                      <a:pt x="720" y="419"/>
                      <a:pt x="921" y="335"/>
                      <a:pt x="921" y="201"/>
                    </a:cubicBezTo>
                    <a:cubicBezTo>
                      <a:pt x="921" y="67"/>
                      <a:pt x="720" y="0"/>
                      <a:pt x="4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989;p29">
                <a:extLst>
                  <a:ext uri="{FF2B5EF4-FFF2-40B4-BE49-F238E27FC236}">
                    <a16:creationId xmlns:a16="http://schemas.microsoft.com/office/drawing/2014/main" id="{B3422CD3-2540-E588-1A0D-9992B582B914}"/>
                  </a:ext>
                </a:extLst>
              </p:cNvPr>
              <p:cNvSpPr/>
              <p:nvPr/>
            </p:nvSpPr>
            <p:spPr>
              <a:xfrm>
                <a:off x="1882325" y="2259300"/>
                <a:ext cx="23050" cy="10475"/>
              </a:xfrm>
              <a:custGeom>
                <a:avLst/>
                <a:gdLst/>
                <a:ahLst/>
                <a:cxnLst/>
                <a:rect l="l" t="t" r="r" b="b"/>
                <a:pathLst>
                  <a:path w="922" h="419" extrusionOk="0">
                    <a:moveTo>
                      <a:pt x="453" y="0"/>
                    </a:moveTo>
                    <a:cubicBezTo>
                      <a:pt x="202" y="0"/>
                      <a:pt x="1" y="101"/>
                      <a:pt x="1" y="218"/>
                    </a:cubicBezTo>
                    <a:cubicBezTo>
                      <a:pt x="1" y="335"/>
                      <a:pt x="202" y="419"/>
                      <a:pt x="453" y="419"/>
                    </a:cubicBezTo>
                    <a:cubicBezTo>
                      <a:pt x="704" y="419"/>
                      <a:pt x="921" y="335"/>
                      <a:pt x="921" y="218"/>
                    </a:cubicBezTo>
                    <a:cubicBezTo>
                      <a:pt x="921" y="84"/>
                      <a:pt x="704" y="0"/>
                      <a:pt x="453"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0990;p29">
                <a:extLst>
                  <a:ext uri="{FF2B5EF4-FFF2-40B4-BE49-F238E27FC236}">
                    <a16:creationId xmlns:a16="http://schemas.microsoft.com/office/drawing/2014/main" id="{AB1CCC3C-0B73-080C-0D1E-829FC799D531}"/>
                  </a:ext>
                </a:extLst>
              </p:cNvPr>
              <p:cNvSpPr/>
              <p:nvPr/>
            </p:nvSpPr>
            <p:spPr>
              <a:xfrm>
                <a:off x="2111225" y="2405325"/>
                <a:ext cx="28500" cy="12600"/>
              </a:xfrm>
              <a:custGeom>
                <a:avLst/>
                <a:gdLst/>
                <a:ahLst/>
                <a:cxnLst/>
                <a:rect l="l" t="t" r="r" b="b"/>
                <a:pathLst>
                  <a:path w="1140" h="504" extrusionOk="0">
                    <a:moveTo>
                      <a:pt x="570" y="1"/>
                    </a:moveTo>
                    <a:cubicBezTo>
                      <a:pt x="252" y="1"/>
                      <a:pt x="1" y="118"/>
                      <a:pt x="1" y="252"/>
                    </a:cubicBezTo>
                    <a:cubicBezTo>
                      <a:pt x="1" y="403"/>
                      <a:pt x="252" y="503"/>
                      <a:pt x="570" y="503"/>
                    </a:cubicBezTo>
                    <a:cubicBezTo>
                      <a:pt x="888" y="503"/>
                      <a:pt x="1139" y="403"/>
                      <a:pt x="1139" y="252"/>
                    </a:cubicBezTo>
                    <a:cubicBezTo>
                      <a:pt x="1139" y="101"/>
                      <a:pt x="888" y="1"/>
                      <a:pt x="570" y="1"/>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991;p29">
                <a:extLst>
                  <a:ext uri="{FF2B5EF4-FFF2-40B4-BE49-F238E27FC236}">
                    <a16:creationId xmlns:a16="http://schemas.microsoft.com/office/drawing/2014/main" id="{CE322E92-D9F2-5E39-AD6F-CAFCF9ADB862}"/>
                  </a:ext>
                </a:extLst>
              </p:cNvPr>
              <p:cNvSpPr/>
              <p:nvPr/>
            </p:nvSpPr>
            <p:spPr>
              <a:xfrm>
                <a:off x="1973550" y="2248425"/>
                <a:ext cx="28500" cy="12575"/>
              </a:xfrm>
              <a:custGeom>
                <a:avLst/>
                <a:gdLst/>
                <a:ahLst/>
                <a:cxnLst/>
                <a:rect l="l" t="t" r="r" b="b"/>
                <a:pathLst>
                  <a:path w="1140" h="503" extrusionOk="0">
                    <a:moveTo>
                      <a:pt x="570" y="0"/>
                    </a:moveTo>
                    <a:cubicBezTo>
                      <a:pt x="252" y="0"/>
                      <a:pt x="1" y="117"/>
                      <a:pt x="1" y="251"/>
                    </a:cubicBezTo>
                    <a:cubicBezTo>
                      <a:pt x="1" y="402"/>
                      <a:pt x="252" y="502"/>
                      <a:pt x="570" y="502"/>
                    </a:cubicBezTo>
                    <a:cubicBezTo>
                      <a:pt x="888" y="502"/>
                      <a:pt x="1139" y="368"/>
                      <a:pt x="1139" y="251"/>
                    </a:cubicBezTo>
                    <a:cubicBezTo>
                      <a:pt x="1139" y="100"/>
                      <a:pt x="888"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992;p29">
                <a:extLst>
                  <a:ext uri="{FF2B5EF4-FFF2-40B4-BE49-F238E27FC236}">
                    <a16:creationId xmlns:a16="http://schemas.microsoft.com/office/drawing/2014/main" id="{23344700-0018-C292-2F1D-8A0D9AEFA826}"/>
                  </a:ext>
                </a:extLst>
              </p:cNvPr>
              <p:cNvSpPr/>
              <p:nvPr/>
            </p:nvSpPr>
            <p:spPr>
              <a:xfrm>
                <a:off x="1814125" y="2411625"/>
                <a:ext cx="28475" cy="12575"/>
              </a:xfrm>
              <a:custGeom>
                <a:avLst/>
                <a:gdLst/>
                <a:ahLst/>
                <a:cxnLst/>
                <a:rect l="l" t="t" r="r" b="b"/>
                <a:pathLst>
                  <a:path w="1139" h="503" extrusionOk="0">
                    <a:moveTo>
                      <a:pt x="570" y="0"/>
                    </a:moveTo>
                    <a:cubicBezTo>
                      <a:pt x="252" y="0"/>
                      <a:pt x="0" y="101"/>
                      <a:pt x="0" y="251"/>
                    </a:cubicBezTo>
                    <a:cubicBezTo>
                      <a:pt x="0" y="385"/>
                      <a:pt x="252" y="502"/>
                      <a:pt x="570" y="502"/>
                    </a:cubicBezTo>
                    <a:cubicBezTo>
                      <a:pt x="871" y="502"/>
                      <a:pt x="1139" y="385"/>
                      <a:pt x="1139" y="251"/>
                    </a:cubicBezTo>
                    <a:cubicBezTo>
                      <a:pt x="1139" y="101"/>
                      <a:pt x="871" y="0"/>
                      <a:pt x="570"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993;p29">
                <a:extLst>
                  <a:ext uri="{FF2B5EF4-FFF2-40B4-BE49-F238E27FC236}">
                    <a16:creationId xmlns:a16="http://schemas.microsoft.com/office/drawing/2014/main" id="{941EAFDB-F9C6-9DAE-3E9D-DC2466421347}"/>
                  </a:ext>
                </a:extLst>
              </p:cNvPr>
              <p:cNvSpPr/>
              <p:nvPr/>
            </p:nvSpPr>
            <p:spPr>
              <a:xfrm>
                <a:off x="2358550" y="2329600"/>
                <a:ext cx="28475" cy="12575"/>
              </a:xfrm>
              <a:custGeom>
                <a:avLst/>
                <a:gdLst/>
                <a:ahLst/>
                <a:cxnLst/>
                <a:rect l="l" t="t" r="r" b="b"/>
                <a:pathLst>
                  <a:path w="1139" h="503" extrusionOk="0">
                    <a:moveTo>
                      <a:pt x="569" y="0"/>
                    </a:moveTo>
                    <a:cubicBezTo>
                      <a:pt x="251" y="0"/>
                      <a:pt x="0" y="117"/>
                      <a:pt x="0" y="251"/>
                    </a:cubicBezTo>
                    <a:cubicBezTo>
                      <a:pt x="0" y="385"/>
                      <a:pt x="251" y="502"/>
                      <a:pt x="569" y="502"/>
                    </a:cubicBezTo>
                    <a:cubicBezTo>
                      <a:pt x="887" y="502"/>
                      <a:pt x="1139" y="385"/>
                      <a:pt x="1139" y="251"/>
                    </a:cubicBezTo>
                    <a:cubicBezTo>
                      <a:pt x="1139" y="101"/>
                      <a:pt x="887" y="0"/>
                      <a:pt x="569" y="0"/>
                    </a:cubicBezTo>
                    <a:close/>
                  </a:path>
                </a:pathLst>
              </a:custGeom>
              <a:solidFill>
                <a:srgbClr val="FFF9E8">
                  <a:alpha val="41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5914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26"/>
        <p:cNvGrpSpPr/>
        <p:nvPr/>
      </p:nvGrpSpPr>
      <p:grpSpPr>
        <a:xfrm>
          <a:off x="0" y="0"/>
          <a:ext cx="0" cy="0"/>
          <a:chOff x="0" y="0"/>
          <a:chExt cx="0" cy="0"/>
        </a:xfrm>
      </p:grpSpPr>
      <p:sp>
        <p:nvSpPr>
          <p:cNvPr id="11228" name="Google Shape;11228;p33"/>
          <p:cNvSpPr txBox="1">
            <a:spLocks noGrp="1"/>
          </p:cNvSpPr>
          <p:nvPr>
            <p:ph type="title"/>
          </p:nvPr>
        </p:nvSpPr>
        <p:spPr>
          <a:xfrm>
            <a:off x="2642700" y="1087314"/>
            <a:ext cx="3858600" cy="29688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solidFill>
                  <a:schemeClr val="accent4"/>
                </a:solidFill>
              </a:rPr>
              <a:t>Thank </a:t>
            </a:r>
            <a:r>
              <a:rPr lang="en" sz="9600" dirty="0">
                <a:solidFill>
                  <a:schemeClr val="accent5"/>
                </a:solidFill>
              </a:rPr>
              <a:t>You!</a:t>
            </a:r>
            <a:endParaRPr sz="9600" dirty="0"/>
          </a:p>
        </p:txBody>
      </p:sp>
      <p:grpSp>
        <p:nvGrpSpPr>
          <p:cNvPr id="11229" name="Google Shape;11229;p33"/>
          <p:cNvGrpSpPr/>
          <p:nvPr/>
        </p:nvGrpSpPr>
        <p:grpSpPr>
          <a:xfrm rot="1926705">
            <a:off x="1332247" y="5314194"/>
            <a:ext cx="784617" cy="494768"/>
            <a:chOff x="4015675" y="2112550"/>
            <a:chExt cx="545275" cy="343875"/>
          </a:xfrm>
        </p:grpSpPr>
        <p:sp>
          <p:nvSpPr>
            <p:cNvPr id="11230" name="Google Shape;11230;p33"/>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1" name="Google Shape;11231;p33"/>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2" name="Google Shape;11232;p33"/>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3" name="Google Shape;11233;p33"/>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4" name="Google Shape;11234;p33"/>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5" name="Google Shape;11235;p33"/>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6" name="Google Shape;11236;p33"/>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7" name="Google Shape;11237;p33"/>
          <p:cNvGrpSpPr/>
          <p:nvPr/>
        </p:nvGrpSpPr>
        <p:grpSpPr>
          <a:xfrm rot="-1811716" flipH="1">
            <a:off x="5586333" y="-396214"/>
            <a:ext cx="193361" cy="118994"/>
            <a:chOff x="5492850" y="1205450"/>
            <a:chExt cx="260725" cy="160450"/>
          </a:xfrm>
        </p:grpSpPr>
        <p:sp>
          <p:nvSpPr>
            <p:cNvPr id="11238" name="Google Shape;11238;p33"/>
            <p:cNvSpPr/>
            <p:nvPr/>
          </p:nvSpPr>
          <p:spPr>
            <a:xfrm>
              <a:off x="5492850" y="1205475"/>
              <a:ext cx="260725" cy="160425"/>
            </a:xfrm>
            <a:custGeom>
              <a:avLst/>
              <a:gdLst/>
              <a:ahLst/>
              <a:cxnLst/>
              <a:rect l="l" t="t" r="r" b="b"/>
              <a:pathLst>
                <a:path w="10429" h="6417" extrusionOk="0">
                  <a:moveTo>
                    <a:pt x="4446" y="0"/>
                  </a:moveTo>
                  <a:cubicBezTo>
                    <a:pt x="1577" y="0"/>
                    <a:pt x="0" y="1537"/>
                    <a:pt x="0" y="2918"/>
                  </a:cubicBezTo>
                  <a:cubicBezTo>
                    <a:pt x="0" y="4592"/>
                    <a:pt x="1490" y="6416"/>
                    <a:pt x="5423" y="6416"/>
                  </a:cubicBezTo>
                  <a:cubicBezTo>
                    <a:pt x="9441" y="6416"/>
                    <a:pt x="10428" y="3554"/>
                    <a:pt x="8922" y="1797"/>
                  </a:cubicBezTo>
                  <a:cubicBezTo>
                    <a:pt x="8235" y="976"/>
                    <a:pt x="6578" y="156"/>
                    <a:pt x="5256" y="39"/>
                  </a:cubicBezTo>
                  <a:cubicBezTo>
                    <a:pt x="4976" y="13"/>
                    <a:pt x="4706" y="0"/>
                    <a:pt x="4446" y="0"/>
                  </a:cubicBezTo>
                  <a:close/>
                </a:path>
              </a:pathLst>
            </a:custGeom>
            <a:solidFill>
              <a:srgbClr val="8E8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9" name="Google Shape;11239;p33"/>
            <p:cNvSpPr/>
            <p:nvPr/>
          </p:nvSpPr>
          <p:spPr>
            <a:xfrm>
              <a:off x="5493675" y="1205450"/>
              <a:ext cx="213450" cy="95300"/>
            </a:xfrm>
            <a:custGeom>
              <a:avLst/>
              <a:gdLst/>
              <a:ahLst/>
              <a:cxnLst/>
              <a:rect l="l" t="t" r="r" b="b"/>
              <a:pathLst>
                <a:path w="8538" h="3812" extrusionOk="0">
                  <a:moveTo>
                    <a:pt x="4413" y="1"/>
                  </a:moveTo>
                  <a:cubicBezTo>
                    <a:pt x="1731" y="1"/>
                    <a:pt x="184" y="1354"/>
                    <a:pt x="1" y="2651"/>
                  </a:cubicBezTo>
                  <a:cubicBezTo>
                    <a:pt x="611" y="3331"/>
                    <a:pt x="1633" y="3812"/>
                    <a:pt x="3121" y="3812"/>
                  </a:cubicBezTo>
                  <a:cubicBezTo>
                    <a:pt x="3797" y="3812"/>
                    <a:pt x="4568" y="3713"/>
                    <a:pt x="5441" y="3488"/>
                  </a:cubicBezTo>
                  <a:cubicBezTo>
                    <a:pt x="7081" y="3070"/>
                    <a:pt x="8085" y="2300"/>
                    <a:pt x="8537" y="1446"/>
                  </a:cubicBezTo>
                  <a:cubicBezTo>
                    <a:pt x="7734" y="743"/>
                    <a:pt x="6361" y="140"/>
                    <a:pt x="5223" y="40"/>
                  </a:cubicBezTo>
                  <a:cubicBezTo>
                    <a:pt x="4943" y="13"/>
                    <a:pt x="4673" y="1"/>
                    <a:pt x="4413" y="1"/>
                  </a:cubicBezTo>
                  <a:close/>
                </a:path>
              </a:pathLst>
            </a:custGeom>
            <a:solidFill>
              <a:srgbClr val="B5A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0" name="Google Shape;11240;p33"/>
            <p:cNvSpPr/>
            <p:nvPr/>
          </p:nvSpPr>
          <p:spPr>
            <a:xfrm>
              <a:off x="5528400" y="1223600"/>
              <a:ext cx="52350" cy="26800"/>
            </a:xfrm>
            <a:custGeom>
              <a:avLst/>
              <a:gdLst/>
              <a:ahLst/>
              <a:cxnLst/>
              <a:rect l="l" t="t" r="r" b="b"/>
              <a:pathLst>
                <a:path w="2094" h="1072" extrusionOk="0">
                  <a:moveTo>
                    <a:pt x="1005" y="0"/>
                  </a:moveTo>
                  <a:cubicBezTo>
                    <a:pt x="587" y="184"/>
                    <a:pt x="252" y="469"/>
                    <a:pt x="1" y="754"/>
                  </a:cubicBezTo>
                  <a:cubicBezTo>
                    <a:pt x="570" y="971"/>
                    <a:pt x="1256" y="1072"/>
                    <a:pt x="2093" y="1072"/>
                  </a:cubicBezTo>
                  <a:cubicBezTo>
                    <a:pt x="1725" y="636"/>
                    <a:pt x="1373" y="268"/>
                    <a:pt x="1005"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1" name="Google Shape;11241;p33"/>
            <p:cNvSpPr/>
            <p:nvPr/>
          </p:nvSpPr>
          <p:spPr>
            <a:xfrm>
              <a:off x="5569850" y="1214875"/>
              <a:ext cx="89975" cy="33850"/>
            </a:xfrm>
            <a:custGeom>
              <a:avLst/>
              <a:gdLst/>
              <a:ahLst/>
              <a:cxnLst/>
              <a:rect l="l" t="t" r="r" b="b"/>
              <a:pathLst>
                <a:path w="3599" h="1354" extrusionOk="0">
                  <a:moveTo>
                    <a:pt x="1129" y="0"/>
                  </a:moveTo>
                  <a:cubicBezTo>
                    <a:pt x="714" y="0"/>
                    <a:pt x="338" y="49"/>
                    <a:pt x="0" y="132"/>
                  </a:cubicBezTo>
                  <a:cubicBezTo>
                    <a:pt x="418" y="433"/>
                    <a:pt x="837" y="835"/>
                    <a:pt x="1272" y="1354"/>
                  </a:cubicBezTo>
                  <a:cubicBezTo>
                    <a:pt x="2243" y="1253"/>
                    <a:pt x="3013" y="935"/>
                    <a:pt x="3599" y="517"/>
                  </a:cubicBezTo>
                  <a:cubicBezTo>
                    <a:pt x="3348" y="400"/>
                    <a:pt x="3097" y="316"/>
                    <a:pt x="2846" y="249"/>
                  </a:cubicBezTo>
                  <a:cubicBezTo>
                    <a:pt x="2209" y="74"/>
                    <a:pt x="1639" y="0"/>
                    <a:pt x="1129" y="0"/>
                  </a:cubicBezTo>
                  <a:close/>
                </a:path>
              </a:pathLst>
            </a:custGeom>
            <a:solidFill>
              <a:srgbClr val="E2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2" name="Google Shape;11242;p33"/>
            <p:cNvSpPr/>
            <p:nvPr/>
          </p:nvSpPr>
          <p:spPr>
            <a:xfrm>
              <a:off x="5505400" y="1251225"/>
              <a:ext cx="41025" cy="62775"/>
            </a:xfrm>
            <a:custGeom>
              <a:avLst/>
              <a:gdLst/>
              <a:ahLst/>
              <a:cxnLst/>
              <a:rect l="l" t="t" r="r" b="b"/>
              <a:pathLst>
                <a:path w="1641" h="2511" extrusionOk="0">
                  <a:moveTo>
                    <a:pt x="820" y="0"/>
                  </a:moveTo>
                  <a:cubicBezTo>
                    <a:pt x="369" y="0"/>
                    <a:pt x="0" y="569"/>
                    <a:pt x="0" y="1255"/>
                  </a:cubicBezTo>
                  <a:cubicBezTo>
                    <a:pt x="0" y="1958"/>
                    <a:pt x="385" y="2511"/>
                    <a:pt x="820" y="2511"/>
                  </a:cubicBezTo>
                  <a:cubicBezTo>
                    <a:pt x="1289" y="2511"/>
                    <a:pt x="1641" y="1975"/>
                    <a:pt x="1641" y="1255"/>
                  </a:cubicBezTo>
                  <a:cubicBezTo>
                    <a:pt x="1641" y="569"/>
                    <a:pt x="1256" y="0"/>
                    <a:pt x="820" y="0"/>
                  </a:cubicBezTo>
                  <a:close/>
                </a:path>
              </a:pathLst>
            </a:custGeom>
            <a:solidFill>
              <a:srgbClr val="595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3" name="Google Shape;11243;p33"/>
            <p:cNvSpPr/>
            <p:nvPr/>
          </p:nvSpPr>
          <p:spPr>
            <a:xfrm>
              <a:off x="5505400" y="1252050"/>
              <a:ext cx="41025" cy="42700"/>
            </a:xfrm>
            <a:custGeom>
              <a:avLst/>
              <a:gdLst/>
              <a:ahLst/>
              <a:cxnLst/>
              <a:rect l="l" t="t" r="r" b="b"/>
              <a:pathLst>
                <a:path w="1641" h="1708" extrusionOk="0">
                  <a:moveTo>
                    <a:pt x="820" y="1"/>
                  </a:moveTo>
                  <a:cubicBezTo>
                    <a:pt x="369" y="1"/>
                    <a:pt x="0" y="553"/>
                    <a:pt x="0" y="1256"/>
                  </a:cubicBezTo>
                  <a:cubicBezTo>
                    <a:pt x="0" y="1423"/>
                    <a:pt x="34" y="1557"/>
                    <a:pt x="67" y="1708"/>
                  </a:cubicBezTo>
                  <a:cubicBezTo>
                    <a:pt x="218" y="1507"/>
                    <a:pt x="469" y="1340"/>
                    <a:pt x="754" y="1256"/>
                  </a:cubicBezTo>
                  <a:cubicBezTo>
                    <a:pt x="962" y="1179"/>
                    <a:pt x="1170" y="1146"/>
                    <a:pt x="1359" y="1146"/>
                  </a:cubicBezTo>
                  <a:cubicBezTo>
                    <a:pt x="1459" y="1146"/>
                    <a:pt x="1554" y="1155"/>
                    <a:pt x="1641" y="1172"/>
                  </a:cubicBezTo>
                  <a:cubicBezTo>
                    <a:pt x="1624" y="519"/>
                    <a:pt x="1256" y="1"/>
                    <a:pt x="820" y="1"/>
                  </a:cubicBezTo>
                  <a:close/>
                </a:path>
              </a:pathLst>
            </a:custGeom>
            <a:solidFill>
              <a:srgbClr val="44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4" name="Google Shape;11244;p33"/>
          <p:cNvGrpSpPr/>
          <p:nvPr/>
        </p:nvGrpSpPr>
        <p:grpSpPr>
          <a:xfrm>
            <a:off x="835267" y="1596060"/>
            <a:ext cx="1378614" cy="1363618"/>
            <a:chOff x="1190899" y="1208129"/>
            <a:chExt cx="1378614" cy="1363618"/>
          </a:xfrm>
        </p:grpSpPr>
        <p:sp>
          <p:nvSpPr>
            <p:cNvPr id="11245" name="Google Shape;11245;p33"/>
            <p:cNvSpPr/>
            <p:nvPr/>
          </p:nvSpPr>
          <p:spPr>
            <a:xfrm rot="4955631">
              <a:off x="1747078" y="1775693"/>
              <a:ext cx="200819" cy="230506"/>
            </a:xfrm>
            <a:custGeom>
              <a:avLst/>
              <a:gdLst/>
              <a:ahLst/>
              <a:cxnLst/>
              <a:rect l="l" t="t" r="r" b="b"/>
              <a:pathLst>
                <a:path w="3734" h="4286" extrusionOk="0">
                  <a:moveTo>
                    <a:pt x="553" y="1"/>
                  </a:moveTo>
                  <a:lnTo>
                    <a:pt x="1" y="469"/>
                  </a:lnTo>
                  <a:lnTo>
                    <a:pt x="3198" y="4286"/>
                  </a:lnTo>
                  <a:lnTo>
                    <a:pt x="3733" y="3834"/>
                  </a:lnTo>
                  <a:lnTo>
                    <a:pt x="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6" name="Google Shape;11246;p33"/>
            <p:cNvSpPr/>
            <p:nvPr/>
          </p:nvSpPr>
          <p:spPr>
            <a:xfrm rot="4955631">
              <a:off x="1247897" y="1936362"/>
              <a:ext cx="575297" cy="620312"/>
            </a:xfrm>
            <a:custGeom>
              <a:avLst/>
              <a:gdLst/>
              <a:ahLst/>
              <a:cxnLst/>
              <a:rect l="l" t="t" r="r" b="b"/>
              <a:pathLst>
                <a:path w="10697" h="11534" extrusionOk="0">
                  <a:moveTo>
                    <a:pt x="1507" y="0"/>
                  </a:moveTo>
                  <a:lnTo>
                    <a:pt x="0" y="1423"/>
                  </a:lnTo>
                  <a:cubicBezTo>
                    <a:pt x="2143" y="5005"/>
                    <a:pt x="4687" y="8386"/>
                    <a:pt x="7683" y="11533"/>
                  </a:cubicBezTo>
                  <a:cubicBezTo>
                    <a:pt x="9290" y="11232"/>
                    <a:pt x="10278" y="10311"/>
                    <a:pt x="10696" y="8821"/>
                  </a:cubicBezTo>
                  <a:cubicBezTo>
                    <a:pt x="8052" y="5859"/>
                    <a:pt x="4921" y="2929"/>
                    <a:pt x="1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7" name="Google Shape;11247;p33"/>
            <p:cNvSpPr/>
            <p:nvPr/>
          </p:nvSpPr>
          <p:spPr>
            <a:xfrm rot="4955631">
              <a:off x="1281337" y="1978477"/>
              <a:ext cx="489785" cy="532111"/>
            </a:xfrm>
            <a:custGeom>
              <a:avLst/>
              <a:gdLst/>
              <a:ahLst/>
              <a:cxnLst/>
              <a:rect l="l" t="t" r="r" b="b"/>
              <a:pathLst>
                <a:path w="9107" h="9894" extrusionOk="0">
                  <a:moveTo>
                    <a:pt x="1206" y="1"/>
                  </a:moveTo>
                  <a:lnTo>
                    <a:pt x="1" y="1122"/>
                  </a:lnTo>
                  <a:cubicBezTo>
                    <a:pt x="1876" y="4219"/>
                    <a:pt x="4102" y="7131"/>
                    <a:pt x="6696" y="9893"/>
                  </a:cubicBezTo>
                  <a:cubicBezTo>
                    <a:pt x="8035" y="9726"/>
                    <a:pt x="8805" y="8973"/>
                    <a:pt x="9107" y="7767"/>
                  </a:cubicBezTo>
                  <a:cubicBezTo>
                    <a:pt x="6847" y="5156"/>
                    <a:pt x="4118" y="2578"/>
                    <a:pt x="1206"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8" name="Google Shape;11248;p33"/>
            <p:cNvSpPr/>
            <p:nvPr/>
          </p:nvSpPr>
          <p:spPr>
            <a:xfrm rot="4955631">
              <a:off x="1695743" y="1895408"/>
              <a:ext cx="153115" cy="147683"/>
            </a:xfrm>
            <a:custGeom>
              <a:avLst/>
              <a:gdLst/>
              <a:ahLst/>
              <a:cxnLst/>
              <a:rect l="l" t="t" r="r" b="b"/>
              <a:pathLst>
                <a:path w="2847" h="2746" extrusionOk="0">
                  <a:moveTo>
                    <a:pt x="1926" y="0"/>
                  </a:moveTo>
                  <a:lnTo>
                    <a:pt x="1" y="1707"/>
                  </a:lnTo>
                  <a:lnTo>
                    <a:pt x="905" y="2745"/>
                  </a:lnTo>
                  <a:lnTo>
                    <a:pt x="2847" y="1038"/>
                  </a:lnTo>
                  <a:lnTo>
                    <a:pt x="1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9" name="Google Shape;11249;p33"/>
            <p:cNvSpPr/>
            <p:nvPr/>
          </p:nvSpPr>
          <p:spPr>
            <a:xfrm rot="4955631">
              <a:off x="1749166" y="1228356"/>
              <a:ext cx="747074" cy="804029"/>
            </a:xfrm>
            <a:custGeom>
              <a:avLst/>
              <a:gdLst/>
              <a:ahLst/>
              <a:cxnLst/>
              <a:rect l="l" t="t" r="r" b="b"/>
              <a:pathLst>
                <a:path w="13891" h="14950" extrusionOk="0">
                  <a:moveTo>
                    <a:pt x="319" y="1"/>
                  </a:moveTo>
                  <a:lnTo>
                    <a:pt x="319" y="1"/>
                  </a:lnTo>
                  <a:cubicBezTo>
                    <a:pt x="1" y="4403"/>
                    <a:pt x="3834" y="14848"/>
                    <a:pt x="6361" y="14949"/>
                  </a:cubicBezTo>
                  <a:cubicBezTo>
                    <a:pt x="6381" y="14949"/>
                    <a:pt x="6400" y="14950"/>
                    <a:pt x="6420" y="14950"/>
                  </a:cubicBezTo>
                  <a:cubicBezTo>
                    <a:pt x="8616" y="14950"/>
                    <a:pt x="13891" y="10366"/>
                    <a:pt x="13542" y="8889"/>
                  </a:cubicBezTo>
                  <a:cubicBezTo>
                    <a:pt x="12739" y="5374"/>
                    <a:pt x="3248" y="553"/>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0" name="Google Shape;11250;p33"/>
            <p:cNvSpPr/>
            <p:nvPr/>
          </p:nvSpPr>
          <p:spPr>
            <a:xfrm rot="4955631">
              <a:off x="1911774" y="1206177"/>
              <a:ext cx="348394" cy="744654"/>
            </a:xfrm>
            <a:custGeom>
              <a:avLst/>
              <a:gdLst/>
              <a:ahLst/>
              <a:cxnLst/>
              <a:rect l="l" t="t" r="r" b="b"/>
              <a:pathLst>
                <a:path w="6478" h="13846" extrusionOk="0">
                  <a:moveTo>
                    <a:pt x="770" y="1"/>
                  </a:moveTo>
                  <a:cubicBezTo>
                    <a:pt x="285" y="1825"/>
                    <a:pt x="0" y="4085"/>
                    <a:pt x="0" y="6529"/>
                  </a:cubicBezTo>
                  <a:cubicBezTo>
                    <a:pt x="0" y="7449"/>
                    <a:pt x="34" y="8353"/>
                    <a:pt x="117" y="9207"/>
                  </a:cubicBezTo>
                  <a:cubicBezTo>
                    <a:pt x="1272" y="11818"/>
                    <a:pt x="2611" y="13810"/>
                    <a:pt x="3716" y="13844"/>
                  </a:cubicBezTo>
                  <a:cubicBezTo>
                    <a:pt x="3742" y="13845"/>
                    <a:pt x="3769" y="13846"/>
                    <a:pt x="3796" y="13846"/>
                  </a:cubicBezTo>
                  <a:cubicBezTo>
                    <a:pt x="4409" y="13846"/>
                    <a:pt x="5245" y="13485"/>
                    <a:pt x="6126" y="12956"/>
                  </a:cubicBezTo>
                  <a:cubicBezTo>
                    <a:pt x="6378" y="11165"/>
                    <a:pt x="6478" y="8956"/>
                    <a:pt x="6478" y="6545"/>
                  </a:cubicBezTo>
                  <a:cubicBezTo>
                    <a:pt x="6478" y="5340"/>
                    <a:pt x="6461" y="4169"/>
                    <a:pt x="6394" y="3081"/>
                  </a:cubicBezTo>
                  <a:cubicBezTo>
                    <a:pt x="4570" y="1859"/>
                    <a:pt x="2511" y="771"/>
                    <a:pt x="770"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1" name="Google Shape;11251;p33"/>
            <p:cNvSpPr/>
            <p:nvPr/>
          </p:nvSpPr>
          <p:spPr>
            <a:xfrm rot="4955631">
              <a:off x="1441311" y="2293174"/>
              <a:ext cx="119824" cy="111704"/>
            </a:xfrm>
            <a:custGeom>
              <a:avLst/>
              <a:gdLst/>
              <a:ahLst/>
              <a:cxnLst/>
              <a:rect l="l" t="t" r="r" b="b"/>
              <a:pathLst>
                <a:path w="2228" h="2077" extrusionOk="0">
                  <a:moveTo>
                    <a:pt x="486" y="1"/>
                  </a:moveTo>
                  <a:lnTo>
                    <a:pt x="1" y="737"/>
                  </a:lnTo>
                  <a:cubicBezTo>
                    <a:pt x="470" y="1189"/>
                    <a:pt x="955" y="1641"/>
                    <a:pt x="1424" y="2076"/>
                  </a:cubicBezTo>
                  <a:cubicBezTo>
                    <a:pt x="1725" y="2009"/>
                    <a:pt x="1993" y="1909"/>
                    <a:pt x="2227" y="1792"/>
                  </a:cubicBezTo>
                  <a:cubicBezTo>
                    <a:pt x="1658" y="1189"/>
                    <a:pt x="1089" y="586"/>
                    <a:pt x="486"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2" name="Google Shape;11252;p33"/>
            <p:cNvSpPr/>
            <p:nvPr/>
          </p:nvSpPr>
          <p:spPr>
            <a:xfrm rot="4955631">
              <a:off x="1542126" y="2027867"/>
              <a:ext cx="215178" cy="224214"/>
            </a:xfrm>
            <a:custGeom>
              <a:avLst/>
              <a:gdLst/>
              <a:ahLst/>
              <a:cxnLst/>
              <a:rect l="l" t="t" r="r" b="b"/>
              <a:pathLst>
                <a:path w="4001" h="4169" extrusionOk="0">
                  <a:moveTo>
                    <a:pt x="268" y="0"/>
                  </a:moveTo>
                  <a:lnTo>
                    <a:pt x="0" y="252"/>
                  </a:lnTo>
                  <a:cubicBezTo>
                    <a:pt x="1105" y="1607"/>
                    <a:pt x="2277" y="2913"/>
                    <a:pt x="3516" y="4168"/>
                  </a:cubicBezTo>
                  <a:lnTo>
                    <a:pt x="4001" y="3432"/>
                  </a:lnTo>
                  <a:cubicBezTo>
                    <a:pt x="2796" y="2277"/>
                    <a:pt x="1557" y="1155"/>
                    <a:pt x="268"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3" name="Google Shape;11253;p33"/>
          <p:cNvGrpSpPr/>
          <p:nvPr/>
        </p:nvGrpSpPr>
        <p:grpSpPr>
          <a:xfrm>
            <a:off x="6439491" y="2784560"/>
            <a:ext cx="1343226" cy="1129437"/>
            <a:chOff x="6724426" y="3179989"/>
            <a:chExt cx="1343226" cy="1129437"/>
          </a:xfrm>
        </p:grpSpPr>
        <p:sp>
          <p:nvSpPr>
            <p:cNvPr id="11254" name="Google Shape;11254;p33"/>
            <p:cNvSpPr/>
            <p:nvPr/>
          </p:nvSpPr>
          <p:spPr>
            <a:xfrm>
              <a:off x="7165555" y="3586911"/>
              <a:ext cx="287252" cy="235944"/>
            </a:xfrm>
            <a:custGeom>
              <a:avLst/>
              <a:gdLst/>
              <a:ahLst/>
              <a:cxnLst/>
              <a:rect l="l" t="t" r="r" b="b"/>
              <a:pathLst>
                <a:path w="5341" h="4387" extrusionOk="0">
                  <a:moveTo>
                    <a:pt x="469" y="1"/>
                  </a:moveTo>
                  <a:lnTo>
                    <a:pt x="1" y="603"/>
                  </a:lnTo>
                  <a:lnTo>
                    <a:pt x="4872" y="4386"/>
                  </a:lnTo>
                  <a:lnTo>
                    <a:pt x="5340" y="3800"/>
                  </a:lnTo>
                  <a:lnTo>
                    <a:pt x="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5" name="Google Shape;11255;p33"/>
            <p:cNvSpPr/>
            <p:nvPr/>
          </p:nvSpPr>
          <p:spPr>
            <a:xfrm>
              <a:off x="7405052" y="3757080"/>
              <a:ext cx="662600" cy="552346"/>
            </a:xfrm>
            <a:custGeom>
              <a:avLst/>
              <a:gdLst/>
              <a:ahLst/>
              <a:cxnLst/>
              <a:rect l="l" t="t" r="r" b="b"/>
              <a:pathLst>
                <a:path w="12320" h="10270" extrusionOk="0">
                  <a:moveTo>
                    <a:pt x="1607" y="0"/>
                  </a:moveTo>
                  <a:lnTo>
                    <a:pt x="0" y="2076"/>
                  </a:lnTo>
                  <a:lnTo>
                    <a:pt x="9273" y="9926"/>
                  </a:lnTo>
                  <a:cubicBezTo>
                    <a:pt x="9547" y="10157"/>
                    <a:pt x="9887" y="10270"/>
                    <a:pt x="10226" y="10270"/>
                  </a:cubicBezTo>
                  <a:cubicBezTo>
                    <a:pt x="10673" y="10270"/>
                    <a:pt x="11121" y="10073"/>
                    <a:pt x="11416" y="9692"/>
                  </a:cubicBezTo>
                  <a:lnTo>
                    <a:pt x="11801" y="9190"/>
                  </a:lnTo>
                  <a:cubicBezTo>
                    <a:pt x="12320" y="8503"/>
                    <a:pt x="12186" y="7532"/>
                    <a:pt x="11483" y="7047"/>
                  </a:cubicBezTo>
                  <a:lnTo>
                    <a:pt x="16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6" name="Google Shape;11256;p33"/>
            <p:cNvSpPr/>
            <p:nvPr/>
          </p:nvSpPr>
          <p:spPr>
            <a:xfrm>
              <a:off x="7435654" y="3793975"/>
              <a:ext cx="595103" cy="487969"/>
            </a:xfrm>
            <a:custGeom>
              <a:avLst/>
              <a:gdLst/>
              <a:ahLst/>
              <a:cxnLst/>
              <a:rect l="l" t="t" r="r" b="b"/>
              <a:pathLst>
                <a:path w="11065" h="9073" extrusionOk="0">
                  <a:moveTo>
                    <a:pt x="1239" y="0"/>
                  </a:moveTo>
                  <a:lnTo>
                    <a:pt x="0" y="1591"/>
                  </a:lnTo>
                  <a:lnTo>
                    <a:pt x="8537" y="8704"/>
                  </a:lnTo>
                  <a:cubicBezTo>
                    <a:pt x="8833" y="8951"/>
                    <a:pt x="9182" y="9073"/>
                    <a:pt x="9508" y="9073"/>
                  </a:cubicBezTo>
                  <a:cubicBezTo>
                    <a:pt x="9845" y="9073"/>
                    <a:pt x="10157" y="8943"/>
                    <a:pt x="10361" y="8688"/>
                  </a:cubicBezTo>
                  <a:lnTo>
                    <a:pt x="10646" y="8303"/>
                  </a:lnTo>
                  <a:cubicBezTo>
                    <a:pt x="11064" y="7817"/>
                    <a:pt x="10864" y="6997"/>
                    <a:pt x="10228" y="6528"/>
                  </a:cubicBezTo>
                  <a:lnTo>
                    <a:pt x="1239"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7" name="Google Shape;11257;p33"/>
            <p:cNvSpPr/>
            <p:nvPr/>
          </p:nvSpPr>
          <p:spPr>
            <a:xfrm>
              <a:off x="7374449" y="3739869"/>
              <a:ext cx="134187" cy="145428"/>
            </a:xfrm>
            <a:custGeom>
              <a:avLst/>
              <a:gdLst/>
              <a:ahLst/>
              <a:cxnLst/>
              <a:rect l="l" t="t" r="r" b="b"/>
              <a:pathLst>
                <a:path w="2495" h="2704" extrusionOk="0">
                  <a:moveTo>
                    <a:pt x="1806" y="1"/>
                  </a:moveTo>
                  <a:cubicBezTo>
                    <a:pt x="1539" y="1"/>
                    <a:pt x="1284" y="117"/>
                    <a:pt x="1122" y="337"/>
                  </a:cubicBezTo>
                  <a:lnTo>
                    <a:pt x="318" y="1375"/>
                  </a:lnTo>
                  <a:cubicBezTo>
                    <a:pt x="0" y="1760"/>
                    <a:pt x="84" y="2329"/>
                    <a:pt x="486" y="2647"/>
                  </a:cubicBezTo>
                  <a:lnTo>
                    <a:pt x="502" y="2664"/>
                  </a:lnTo>
                  <a:cubicBezTo>
                    <a:pt x="536" y="2690"/>
                    <a:pt x="577" y="2704"/>
                    <a:pt x="618" y="2704"/>
                  </a:cubicBezTo>
                  <a:cubicBezTo>
                    <a:pt x="680" y="2704"/>
                    <a:pt x="740" y="2674"/>
                    <a:pt x="770" y="2613"/>
                  </a:cubicBezTo>
                  <a:lnTo>
                    <a:pt x="2427" y="488"/>
                  </a:lnTo>
                  <a:cubicBezTo>
                    <a:pt x="2494" y="387"/>
                    <a:pt x="2477" y="253"/>
                    <a:pt x="2394" y="203"/>
                  </a:cubicBezTo>
                  <a:cubicBezTo>
                    <a:pt x="2214" y="67"/>
                    <a:pt x="2007" y="1"/>
                    <a:pt x="1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8" name="Google Shape;11258;p33"/>
            <p:cNvSpPr/>
            <p:nvPr/>
          </p:nvSpPr>
          <p:spPr>
            <a:xfrm>
              <a:off x="6724426" y="3179989"/>
              <a:ext cx="636516" cy="637430"/>
            </a:xfrm>
            <a:custGeom>
              <a:avLst/>
              <a:gdLst/>
              <a:ahLst/>
              <a:cxnLst/>
              <a:rect l="l" t="t" r="r" b="b"/>
              <a:pathLst>
                <a:path w="11835" h="11852" extrusionOk="0">
                  <a:moveTo>
                    <a:pt x="5792" y="1"/>
                  </a:moveTo>
                  <a:lnTo>
                    <a:pt x="5541" y="436"/>
                  </a:lnTo>
                  <a:cubicBezTo>
                    <a:pt x="5441" y="436"/>
                    <a:pt x="5340" y="453"/>
                    <a:pt x="5223" y="453"/>
                  </a:cubicBezTo>
                  <a:lnTo>
                    <a:pt x="4889" y="68"/>
                  </a:lnTo>
                  <a:lnTo>
                    <a:pt x="4704" y="536"/>
                  </a:lnTo>
                  <a:cubicBezTo>
                    <a:pt x="4604" y="570"/>
                    <a:pt x="4504" y="587"/>
                    <a:pt x="4386" y="620"/>
                  </a:cubicBezTo>
                  <a:lnTo>
                    <a:pt x="4018" y="285"/>
                  </a:lnTo>
                  <a:lnTo>
                    <a:pt x="3918" y="787"/>
                  </a:lnTo>
                  <a:cubicBezTo>
                    <a:pt x="3834" y="838"/>
                    <a:pt x="3750" y="854"/>
                    <a:pt x="3633" y="905"/>
                  </a:cubicBezTo>
                  <a:lnTo>
                    <a:pt x="3215" y="620"/>
                  </a:lnTo>
                  <a:lnTo>
                    <a:pt x="3198" y="1122"/>
                  </a:lnTo>
                  <a:cubicBezTo>
                    <a:pt x="3114" y="1172"/>
                    <a:pt x="3047" y="1206"/>
                    <a:pt x="2964" y="1256"/>
                  </a:cubicBezTo>
                  <a:lnTo>
                    <a:pt x="2512" y="1039"/>
                  </a:lnTo>
                  <a:lnTo>
                    <a:pt x="2545" y="1541"/>
                  </a:lnTo>
                  <a:cubicBezTo>
                    <a:pt x="2461" y="1608"/>
                    <a:pt x="2378" y="1691"/>
                    <a:pt x="2294" y="1758"/>
                  </a:cubicBezTo>
                  <a:lnTo>
                    <a:pt x="1825" y="1608"/>
                  </a:lnTo>
                  <a:lnTo>
                    <a:pt x="1943" y="2110"/>
                  </a:lnTo>
                  <a:cubicBezTo>
                    <a:pt x="1876" y="2193"/>
                    <a:pt x="1792" y="2260"/>
                    <a:pt x="1742" y="2344"/>
                  </a:cubicBezTo>
                  <a:lnTo>
                    <a:pt x="1240" y="2277"/>
                  </a:lnTo>
                  <a:lnTo>
                    <a:pt x="1424" y="2763"/>
                  </a:lnTo>
                  <a:cubicBezTo>
                    <a:pt x="1340" y="2863"/>
                    <a:pt x="1273" y="2997"/>
                    <a:pt x="1189" y="3097"/>
                  </a:cubicBezTo>
                  <a:lnTo>
                    <a:pt x="687" y="3114"/>
                  </a:lnTo>
                  <a:lnTo>
                    <a:pt x="955" y="3549"/>
                  </a:lnTo>
                  <a:cubicBezTo>
                    <a:pt x="905" y="3683"/>
                    <a:pt x="855" y="3800"/>
                    <a:pt x="788" y="3934"/>
                  </a:cubicBezTo>
                  <a:lnTo>
                    <a:pt x="285" y="4035"/>
                  </a:lnTo>
                  <a:lnTo>
                    <a:pt x="620" y="4420"/>
                  </a:lnTo>
                  <a:cubicBezTo>
                    <a:pt x="587" y="4520"/>
                    <a:pt x="570" y="4637"/>
                    <a:pt x="536" y="4771"/>
                  </a:cubicBezTo>
                  <a:lnTo>
                    <a:pt x="68" y="4939"/>
                  </a:lnTo>
                  <a:lnTo>
                    <a:pt x="453" y="5273"/>
                  </a:lnTo>
                  <a:cubicBezTo>
                    <a:pt x="436" y="5357"/>
                    <a:pt x="436" y="5457"/>
                    <a:pt x="436" y="5541"/>
                  </a:cubicBezTo>
                  <a:lnTo>
                    <a:pt x="1" y="5792"/>
                  </a:lnTo>
                  <a:lnTo>
                    <a:pt x="436" y="6060"/>
                  </a:lnTo>
                  <a:cubicBezTo>
                    <a:pt x="436" y="6144"/>
                    <a:pt x="436" y="6227"/>
                    <a:pt x="453" y="6311"/>
                  </a:cubicBezTo>
                  <a:lnTo>
                    <a:pt x="34" y="6612"/>
                  </a:lnTo>
                  <a:lnTo>
                    <a:pt x="503" y="6813"/>
                  </a:lnTo>
                  <a:cubicBezTo>
                    <a:pt x="520" y="6897"/>
                    <a:pt x="536" y="7014"/>
                    <a:pt x="536" y="7098"/>
                  </a:cubicBezTo>
                  <a:lnTo>
                    <a:pt x="185" y="7449"/>
                  </a:lnTo>
                  <a:lnTo>
                    <a:pt x="670" y="7600"/>
                  </a:lnTo>
                  <a:cubicBezTo>
                    <a:pt x="687" y="7684"/>
                    <a:pt x="704" y="7767"/>
                    <a:pt x="754" y="7818"/>
                  </a:cubicBezTo>
                  <a:lnTo>
                    <a:pt x="436" y="8219"/>
                  </a:lnTo>
                  <a:lnTo>
                    <a:pt x="938" y="8286"/>
                  </a:lnTo>
                  <a:cubicBezTo>
                    <a:pt x="988" y="8387"/>
                    <a:pt x="1022" y="8470"/>
                    <a:pt x="1089" y="8554"/>
                  </a:cubicBezTo>
                  <a:lnTo>
                    <a:pt x="838" y="8989"/>
                  </a:lnTo>
                  <a:lnTo>
                    <a:pt x="1340" y="8989"/>
                  </a:lnTo>
                  <a:cubicBezTo>
                    <a:pt x="1373" y="9073"/>
                    <a:pt x="1440" y="9140"/>
                    <a:pt x="1507" y="9224"/>
                  </a:cubicBezTo>
                  <a:lnTo>
                    <a:pt x="1323" y="9709"/>
                  </a:lnTo>
                  <a:lnTo>
                    <a:pt x="1825" y="9625"/>
                  </a:lnTo>
                  <a:cubicBezTo>
                    <a:pt x="1876" y="9709"/>
                    <a:pt x="1943" y="9759"/>
                    <a:pt x="2026" y="9826"/>
                  </a:cubicBezTo>
                  <a:lnTo>
                    <a:pt x="1926" y="10328"/>
                  </a:lnTo>
                  <a:lnTo>
                    <a:pt x="2411" y="10178"/>
                  </a:lnTo>
                  <a:cubicBezTo>
                    <a:pt x="2445" y="10228"/>
                    <a:pt x="2495" y="10245"/>
                    <a:pt x="2528" y="10295"/>
                  </a:cubicBezTo>
                  <a:cubicBezTo>
                    <a:pt x="2579" y="10312"/>
                    <a:pt x="2595" y="10328"/>
                    <a:pt x="2629" y="10379"/>
                  </a:cubicBezTo>
                  <a:lnTo>
                    <a:pt x="2595" y="10881"/>
                  </a:lnTo>
                  <a:lnTo>
                    <a:pt x="3047" y="10646"/>
                  </a:lnTo>
                  <a:cubicBezTo>
                    <a:pt x="3164" y="10713"/>
                    <a:pt x="3248" y="10780"/>
                    <a:pt x="3349" y="10814"/>
                  </a:cubicBezTo>
                  <a:lnTo>
                    <a:pt x="3382" y="11316"/>
                  </a:lnTo>
                  <a:lnTo>
                    <a:pt x="3801" y="11031"/>
                  </a:lnTo>
                  <a:cubicBezTo>
                    <a:pt x="3918" y="11065"/>
                    <a:pt x="4001" y="11115"/>
                    <a:pt x="4102" y="11132"/>
                  </a:cubicBezTo>
                  <a:lnTo>
                    <a:pt x="4219" y="11634"/>
                  </a:lnTo>
                  <a:lnTo>
                    <a:pt x="4604" y="11283"/>
                  </a:lnTo>
                  <a:cubicBezTo>
                    <a:pt x="4704" y="11299"/>
                    <a:pt x="4805" y="11316"/>
                    <a:pt x="4939" y="11333"/>
                  </a:cubicBezTo>
                  <a:lnTo>
                    <a:pt x="5123" y="11801"/>
                  </a:lnTo>
                  <a:lnTo>
                    <a:pt x="5441" y="11400"/>
                  </a:lnTo>
                  <a:cubicBezTo>
                    <a:pt x="5541" y="11400"/>
                    <a:pt x="5642" y="11416"/>
                    <a:pt x="5759" y="11416"/>
                  </a:cubicBezTo>
                  <a:lnTo>
                    <a:pt x="6027" y="11852"/>
                  </a:lnTo>
                  <a:lnTo>
                    <a:pt x="6278" y="11416"/>
                  </a:lnTo>
                  <a:cubicBezTo>
                    <a:pt x="6378" y="11416"/>
                    <a:pt x="6479" y="11400"/>
                    <a:pt x="6596" y="11400"/>
                  </a:cubicBezTo>
                  <a:lnTo>
                    <a:pt x="6931" y="11801"/>
                  </a:lnTo>
                  <a:lnTo>
                    <a:pt x="7115" y="11316"/>
                  </a:lnTo>
                  <a:cubicBezTo>
                    <a:pt x="7215" y="11299"/>
                    <a:pt x="7316" y="11283"/>
                    <a:pt x="7433" y="11232"/>
                  </a:cubicBezTo>
                  <a:lnTo>
                    <a:pt x="7801" y="11567"/>
                  </a:lnTo>
                  <a:lnTo>
                    <a:pt x="7901" y="11065"/>
                  </a:lnTo>
                  <a:cubicBezTo>
                    <a:pt x="7985" y="11015"/>
                    <a:pt x="8069" y="10998"/>
                    <a:pt x="8186" y="10964"/>
                  </a:cubicBezTo>
                  <a:lnTo>
                    <a:pt x="8604" y="11232"/>
                  </a:lnTo>
                  <a:lnTo>
                    <a:pt x="8621" y="10730"/>
                  </a:lnTo>
                  <a:cubicBezTo>
                    <a:pt x="8705" y="10680"/>
                    <a:pt x="8772" y="10646"/>
                    <a:pt x="8856" y="10596"/>
                  </a:cubicBezTo>
                  <a:lnTo>
                    <a:pt x="9307" y="10814"/>
                  </a:lnTo>
                  <a:lnTo>
                    <a:pt x="9274" y="10312"/>
                  </a:lnTo>
                  <a:cubicBezTo>
                    <a:pt x="9358" y="10245"/>
                    <a:pt x="9441" y="10161"/>
                    <a:pt x="9525" y="10094"/>
                  </a:cubicBezTo>
                  <a:lnTo>
                    <a:pt x="9994" y="10245"/>
                  </a:lnTo>
                  <a:lnTo>
                    <a:pt x="9877" y="9743"/>
                  </a:lnTo>
                  <a:cubicBezTo>
                    <a:pt x="9944" y="9659"/>
                    <a:pt x="10027" y="9592"/>
                    <a:pt x="10077" y="9508"/>
                  </a:cubicBezTo>
                  <a:lnTo>
                    <a:pt x="10580" y="9575"/>
                  </a:lnTo>
                  <a:lnTo>
                    <a:pt x="10580" y="9575"/>
                  </a:lnTo>
                  <a:lnTo>
                    <a:pt x="10395" y="9090"/>
                  </a:lnTo>
                  <a:cubicBezTo>
                    <a:pt x="10479" y="8989"/>
                    <a:pt x="10546" y="8872"/>
                    <a:pt x="10630" y="8755"/>
                  </a:cubicBezTo>
                  <a:lnTo>
                    <a:pt x="11132" y="8738"/>
                  </a:lnTo>
                  <a:lnTo>
                    <a:pt x="10864" y="8303"/>
                  </a:lnTo>
                  <a:cubicBezTo>
                    <a:pt x="10914" y="8186"/>
                    <a:pt x="10965" y="8052"/>
                    <a:pt x="11032" y="7935"/>
                  </a:cubicBezTo>
                  <a:lnTo>
                    <a:pt x="11534" y="7818"/>
                  </a:lnTo>
                  <a:lnTo>
                    <a:pt x="11199" y="7449"/>
                  </a:lnTo>
                  <a:cubicBezTo>
                    <a:pt x="11232" y="7349"/>
                    <a:pt x="11249" y="7215"/>
                    <a:pt x="11283" y="7098"/>
                  </a:cubicBezTo>
                  <a:lnTo>
                    <a:pt x="11785" y="6930"/>
                  </a:lnTo>
                  <a:lnTo>
                    <a:pt x="11383" y="6596"/>
                  </a:lnTo>
                  <a:cubicBezTo>
                    <a:pt x="11400" y="6512"/>
                    <a:pt x="11400" y="6395"/>
                    <a:pt x="11400" y="6311"/>
                  </a:cubicBezTo>
                  <a:lnTo>
                    <a:pt x="11835" y="6060"/>
                  </a:lnTo>
                  <a:lnTo>
                    <a:pt x="11400" y="5792"/>
                  </a:lnTo>
                  <a:cubicBezTo>
                    <a:pt x="11400" y="5709"/>
                    <a:pt x="11400" y="5625"/>
                    <a:pt x="11383" y="5541"/>
                  </a:cubicBezTo>
                  <a:lnTo>
                    <a:pt x="11802" y="5257"/>
                  </a:lnTo>
                  <a:lnTo>
                    <a:pt x="11333" y="5039"/>
                  </a:lnTo>
                  <a:cubicBezTo>
                    <a:pt x="11316" y="4955"/>
                    <a:pt x="11299" y="4855"/>
                    <a:pt x="11299" y="4771"/>
                  </a:cubicBezTo>
                  <a:lnTo>
                    <a:pt x="11651" y="4420"/>
                  </a:lnTo>
                  <a:lnTo>
                    <a:pt x="11165" y="4269"/>
                  </a:lnTo>
                  <a:cubicBezTo>
                    <a:pt x="11149" y="4185"/>
                    <a:pt x="11132" y="4102"/>
                    <a:pt x="11082" y="4035"/>
                  </a:cubicBezTo>
                  <a:lnTo>
                    <a:pt x="11400" y="3633"/>
                  </a:lnTo>
                  <a:lnTo>
                    <a:pt x="10898" y="3583"/>
                  </a:lnTo>
                  <a:cubicBezTo>
                    <a:pt x="10864" y="3466"/>
                    <a:pt x="10814" y="3382"/>
                    <a:pt x="10747" y="3298"/>
                  </a:cubicBezTo>
                  <a:lnTo>
                    <a:pt x="10998" y="2863"/>
                  </a:lnTo>
                  <a:lnTo>
                    <a:pt x="10496" y="2863"/>
                  </a:lnTo>
                  <a:cubicBezTo>
                    <a:pt x="10462" y="2779"/>
                    <a:pt x="10395" y="2712"/>
                    <a:pt x="10329" y="2629"/>
                  </a:cubicBezTo>
                  <a:lnTo>
                    <a:pt x="10496" y="2160"/>
                  </a:lnTo>
                  <a:lnTo>
                    <a:pt x="9994" y="2244"/>
                  </a:lnTo>
                  <a:cubicBezTo>
                    <a:pt x="9944" y="2160"/>
                    <a:pt x="9877" y="2093"/>
                    <a:pt x="9793" y="2026"/>
                  </a:cubicBezTo>
                  <a:lnTo>
                    <a:pt x="9893" y="1524"/>
                  </a:lnTo>
                  <a:lnTo>
                    <a:pt x="9408" y="1675"/>
                  </a:lnTo>
                  <a:cubicBezTo>
                    <a:pt x="9374" y="1624"/>
                    <a:pt x="9324" y="1608"/>
                    <a:pt x="9291" y="1574"/>
                  </a:cubicBezTo>
                  <a:cubicBezTo>
                    <a:pt x="9241" y="1541"/>
                    <a:pt x="9224" y="1524"/>
                    <a:pt x="9190" y="1490"/>
                  </a:cubicBezTo>
                  <a:lnTo>
                    <a:pt x="9224" y="988"/>
                  </a:lnTo>
                  <a:lnTo>
                    <a:pt x="8772" y="1206"/>
                  </a:lnTo>
                  <a:cubicBezTo>
                    <a:pt x="8655" y="1156"/>
                    <a:pt x="8571" y="1089"/>
                    <a:pt x="8471" y="1039"/>
                  </a:cubicBezTo>
                  <a:lnTo>
                    <a:pt x="8437" y="536"/>
                  </a:lnTo>
                  <a:lnTo>
                    <a:pt x="8019" y="838"/>
                  </a:lnTo>
                  <a:cubicBezTo>
                    <a:pt x="7901" y="787"/>
                    <a:pt x="7818" y="754"/>
                    <a:pt x="7717" y="737"/>
                  </a:cubicBezTo>
                  <a:lnTo>
                    <a:pt x="7600" y="235"/>
                  </a:lnTo>
                  <a:lnTo>
                    <a:pt x="7215" y="587"/>
                  </a:lnTo>
                  <a:cubicBezTo>
                    <a:pt x="7115" y="570"/>
                    <a:pt x="7014" y="536"/>
                    <a:pt x="6880" y="520"/>
                  </a:cubicBezTo>
                  <a:lnTo>
                    <a:pt x="6696" y="68"/>
                  </a:lnTo>
                  <a:lnTo>
                    <a:pt x="6378" y="453"/>
                  </a:lnTo>
                  <a:cubicBezTo>
                    <a:pt x="6278" y="453"/>
                    <a:pt x="6177" y="436"/>
                    <a:pt x="6060" y="436"/>
                  </a:cubicBezTo>
                  <a:lnTo>
                    <a:pt x="5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9" name="Google Shape;11259;p33"/>
            <p:cNvSpPr/>
            <p:nvPr/>
          </p:nvSpPr>
          <p:spPr>
            <a:xfrm>
              <a:off x="7230364" y="3185421"/>
              <a:ext cx="279131" cy="670722"/>
            </a:xfrm>
            <a:custGeom>
              <a:avLst/>
              <a:gdLst/>
              <a:ahLst/>
              <a:cxnLst/>
              <a:rect l="l" t="t" r="r" b="b"/>
              <a:pathLst>
                <a:path w="5190" h="12471" extrusionOk="0">
                  <a:moveTo>
                    <a:pt x="1290" y="0"/>
                  </a:moveTo>
                  <a:cubicBezTo>
                    <a:pt x="1290" y="0"/>
                    <a:pt x="553" y="988"/>
                    <a:pt x="570" y="1004"/>
                  </a:cubicBezTo>
                  <a:cubicBezTo>
                    <a:pt x="3315" y="3130"/>
                    <a:pt x="3817" y="7097"/>
                    <a:pt x="1675" y="9842"/>
                  </a:cubicBezTo>
                  <a:cubicBezTo>
                    <a:pt x="1323" y="10294"/>
                    <a:pt x="922" y="10679"/>
                    <a:pt x="486" y="11014"/>
                  </a:cubicBezTo>
                  <a:cubicBezTo>
                    <a:pt x="1" y="11366"/>
                    <a:pt x="1" y="12102"/>
                    <a:pt x="486" y="12470"/>
                  </a:cubicBezTo>
                  <a:cubicBezTo>
                    <a:pt x="1307" y="12018"/>
                    <a:pt x="2043" y="11366"/>
                    <a:pt x="2646" y="10596"/>
                  </a:cubicBezTo>
                  <a:cubicBezTo>
                    <a:pt x="5190" y="7281"/>
                    <a:pt x="4587" y="2528"/>
                    <a:pt x="1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0" name="Google Shape;11260;p33"/>
            <p:cNvSpPr/>
            <p:nvPr/>
          </p:nvSpPr>
          <p:spPr>
            <a:xfrm>
              <a:off x="6759547" y="3179989"/>
              <a:ext cx="481676" cy="351146"/>
            </a:xfrm>
            <a:custGeom>
              <a:avLst/>
              <a:gdLst/>
              <a:ahLst/>
              <a:cxnLst/>
              <a:rect l="l" t="t" r="r" b="b"/>
              <a:pathLst>
                <a:path w="8956" h="6529" extrusionOk="0">
                  <a:moveTo>
                    <a:pt x="5156" y="1"/>
                  </a:moveTo>
                  <a:lnTo>
                    <a:pt x="4905" y="436"/>
                  </a:lnTo>
                  <a:cubicBezTo>
                    <a:pt x="4805" y="436"/>
                    <a:pt x="4704" y="453"/>
                    <a:pt x="4604" y="453"/>
                  </a:cubicBezTo>
                  <a:lnTo>
                    <a:pt x="4269" y="68"/>
                  </a:lnTo>
                  <a:lnTo>
                    <a:pt x="4068" y="536"/>
                  </a:lnTo>
                  <a:cubicBezTo>
                    <a:pt x="3968" y="570"/>
                    <a:pt x="3867" y="587"/>
                    <a:pt x="3767" y="620"/>
                  </a:cubicBezTo>
                  <a:lnTo>
                    <a:pt x="3382" y="285"/>
                  </a:lnTo>
                  <a:lnTo>
                    <a:pt x="3281" y="787"/>
                  </a:lnTo>
                  <a:cubicBezTo>
                    <a:pt x="3198" y="838"/>
                    <a:pt x="3114" y="854"/>
                    <a:pt x="3014" y="905"/>
                  </a:cubicBezTo>
                  <a:lnTo>
                    <a:pt x="2595" y="620"/>
                  </a:lnTo>
                  <a:lnTo>
                    <a:pt x="2562" y="1122"/>
                  </a:lnTo>
                  <a:cubicBezTo>
                    <a:pt x="2478" y="1172"/>
                    <a:pt x="2428" y="1206"/>
                    <a:pt x="2344" y="1256"/>
                  </a:cubicBezTo>
                  <a:lnTo>
                    <a:pt x="1875" y="1039"/>
                  </a:lnTo>
                  <a:lnTo>
                    <a:pt x="1926" y="1541"/>
                  </a:lnTo>
                  <a:cubicBezTo>
                    <a:pt x="1842" y="1608"/>
                    <a:pt x="1758" y="1691"/>
                    <a:pt x="1675" y="1758"/>
                  </a:cubicBezTo>
                  <a:lnTo>
                    <a:pt x="1189" y="1608"/>
                  </a:lnTo>
                  <a:lnTo>
                    <a:pt x="1306" y="2110"/>
                  </a:lnTo>
                  <a:cubicBezTo>
                    <a:pt x="1256" y="2193"/>
                    <a:pt x="1172" y="2260"/>
                    <a:pt x="1105" y="2344"/>
                  </a:cubicBezTo>
                  <a:lnTo>
                    <a:pt x="603" y="2277"/>
                  </a:lnTo>
                  <a:lnTo>
                    <a:pt x="787" y="2763"/>
                  </a:lnTo>
                  <a:cubicBezTo>
                    <a:pt x="704" y="2863"/>
                    <a:pt x="637" y="2997"/>
                    <a:pt x="553" y="3097"/>
                  </a:cubicBezTo>
                  <a:lnTo>
                    <a:pt x="51" y="3114"/>
                  </a:lnTo>
                  <a:lnTo>
                    <a:pt x="335" y="3549"/>
                  </a:lnTo>
                  <a:cubicBezTo>
                    <a:pt x="268" y="3683"/>
                    <a:pt x="218" y="3800"/>
                    <a:pt x="168" y="3934"/>
                  </a:cubicBezTo>
                  <a:lnTo>
                    <a:pt x="1" y="3968"/>
                  </a:lnTo>
                  <a:cubicBezTo>
                    <a:pt x="838" y="5491"/>
                    <a:pt x="2378" y="6529"/>
                    <a:pt x="4152" y="6529"/>
                  </a:cubicBezTo>
                  <a:cubicBezTo>
                    <a:pt x="6713" y="6479"/>
                    <a:pt x="8805" y="4319"/>
                    <a:pt x="8956" y="1624"/>
                  </a:cubicBezTo>
                  <a:lnTo>
                    <a:pt x="8956" y="1624"/>
                  </a:lnTo>
                  <a:lnTo>
                    <a:pt x="8788" y="1675"/>
                  </a:lnTo>
                  <a:cubicBezTo>
                    <a:pt x="8738" y="1624"/>
                    <a:pt x="8705" y="1608"/>
                    <a:pt x="8654" y="1574"/>
                  </a:cubicBezTo>
                  <a:cubicBezTo>
                    <a:pt x="8621" y="1541"/>
                    <a:pt x="8588" y="1524"/>
                    <a:pt x="8554" y="1490"/>
                  </a:cubicBezTo>
                  <a:lnTo>
                    <a:pt x="8588" y="988"/>
                  </a:lnTo>
                  <a:lnTo>
                    <a:pt x="8136" y="1206"/>
                  </a:lnTo>
                  <a:cubicBezTo>
                    <a:pt x="8035" y="1156"/>
                    <a:pt x="7951" y="1089"/>
                    <a:pt x="7834" y="1039"/>
                  </a:cubicBezTo>
                  <a:lnTo>
                    <a:pt x="7801" y="536"/>
                  </a:lnTo>
                  <a:lnTo>
                    <a:pt x="7382" y="838"/>
                  </a:lnTo>
                  <a:cubicBezTo>
                    <a:pt x="7282" y="787"/>
                    <a:pt x="7198" y="754"/>
                    <a:pt x="7081" y="737"/>
                  </a:cubicBezTo>
                  <a:lnTo>
                    <a:pt x="6964" y="235"/>
                  </a:lnTo>
                  <a:lnTo>
                    <a:pt x="6579" y="587"/>
                  </a:lnTo>
                  <a:cubicBezTo>
                    <a:pt x="6478" y="570"/>
                    <a:pt x="6378" y="536"/>
                    <a:pt x="6244" y="520"/>
                  </a:cubicBezTo>
                  <a:lnTo>
                    <a:pt x="6060" y="68"/>
                  </a:lnTo>
                  <a:lnTo>
                    <a:pt x="5742" y="453"/>
                  </a:lnTo>
                  <a:cubicBezTo>
                    <a:pt x="5642" y="453"/>
                    <a:pt x="5541" y="436"/>
                    <a:pt x="5441" y="436"/>
                  </a:cubicBezTo>
                  <a:lnTo>
                    <a:pt x="5156" y="1"/>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1" name="Google Shape;11261;p33"/>
            <p:cNvSpPr/>
            <p:nvPr/>
          </p:nvSpPr>
          <p:spPr>
            <a:xfrm>
              <a:off x="6847805" y="3504085"/>
              <a:ext cx="497865" cy="311562"/>
            </a:xfrm>
            <a:custGeom>
              <a:avLst/>
              <a:gdLst/>
              <a:ahLst/>
              <a:cxnLst/>
              <a:rect l="l" t="t" r="r" b="b"/>
              <a:pathLst>
                <a:path w="9257" h="5793" extrusionOk="0">
                  <a:moveTo>
                    <a:pt x="5122" y="1"/>
                  </a:moveTo>
                  <a:cubicBezTo>
                    <a:pt x="2310" y="1"/>
                    <a:pt x="0" y="1859"/>
                    <a:pt x="0" y="4168"/>
                  </a:cubicBezTo>
                  <a:lnTo>
                    <a:pt x="134" y="4118"/>
                  </a:lnTo>
                  <a:cubicBezTo>
                    <a:pt x="167" y="4168"/>
                    <a:pt x="218" y="4185"/>
                    <a:pt x="251" y="4219"/>
                  </a:cubicBezTo>
                  <a:cubicBezTo>
                    <a:pt x="301" y="4235"/>
                    <a:pt x="318" y="4269"/>
                    <a:pt x="352" y="4302"/>
                  </a:cubicBezTo>
                  <a:lnTo>
                    <a:pt x="318" y="4805"/>
                  </a:lnTo>
                  <a:lnTo>
                    <a:pt x="770" y="4587"/>
                  </a:lnTo>
                  <a:cubicBezTo>
                    <a:pt x="887" y="4637"/>
                    <a:pt x="971" y="4704"/>
                    <a:pt x="1071" y="4754"/>
                  </a:cubicBezTo>
                  <a:lnTo>
                    <a:pt x="1122" y="5257"/>
                  </a:lnTo>
                  <a:lnTo>
                    <a:pt x="1540" y="4955"/>
                  </a:lnTo>
                  <a:cubicBezTo>
                    <a:pt x="1640" y="5005"/>
                    <a:pt x="1724" y="5039"/>
                    <a:pt x="1825" y="5056"/>
                  </a:cubicBezTo>
                  <a:lnTo>
                    <a:pt x="1958" y="5558"/>
                  </a:lnTo>
                  <a:lnTo>
                    <a:pt x="2327" y="5206"/>
                  </a:lnTo>
                  <a:cubicBezTo>
                    <a:pt x="2427" y="5223"/>
                    <a:pt x="2528" y="5257"/>
                    <a:pt x="2661" y="5273"/>
                  </a:cubicBezTo>
                  <a:lnTo>
                    <a:pt x="2846" y="5725"/>
                  </a:lnTo>
                  <a:lnTo>
                    <a:pt x="3164" y="5340"/>
                  </a:lnTo>
                  <a:cubicBezTo>
                    <a:pt x="3264" y="5340"/>
                    <a:pt x="3364" y="5357"/>
                    <a:pt x="3482" y="5357"/>
                  </a:cubicBezTo>
                  <a:lnTo>
                    <a:pt x="3749" y="5792"/>
                  </a:lnTo>
                  <a:lnTo>
                    <a:pt x="4001" y="5357"/>
                  </a:lnTo>
                  <a:cubicBezTo>
                    <a:pt x="4101" y="5357"/>
                    <a:pt x="4201" y="5340"/>
                    <a:pt x="4319" y="5340"/>
                  </a:cubicBezTo>
                  <a:lnTo>
                    <a:pt x="4653" y="5725"/>
                  </a:lnTo>
                  <a:lnTo>
                    <a:pt x="4837" y="5257"/>
                  </a:lnTo>
                  <a:cubicBezTo>
                    <a:pt x="4938" y="5223"/>
                    <a:pt x="5038" y="5206"/>
                    <a:pt x="5156" y="5173"/>
                  </a:cubicBezTo>
                  <a:lnTo>
                    <a:pt x="5524" y="5508"/>
                  </a:lnTo>
                  <a:lnTo>
                    <a:pt x="5624" y="5005"/>
                  </a:lnTo>
                  <a:cubicBezTo>
                    <a:pt x="5708" y="4955"/>
                    <a:pt x="5792" y="4938"/>
                    <a:pt x="5909" y="4888"/>
                  </a:cubicBezTo>
                  <a:lnTo>
                    <a:pt x="6327" y="5173"/>
                  </a:lnTo>
                  <a:lnTo>
                    <a:pt x="6344" y="4654"/>
                  </a:lnTo>
                  <a:cubicBezTo>
                    <a:pt x="6428" y="4620"/>
                    <a:pt x="6495" y="4570"/>
                    <a:pt x="6578" y="4537"/>
                  </a:cubicBezTo>
                  <a:lnTo>
                    <a:pt x="7030" y="4754"/>
                  </a:lnTo>
                  <a:lnTo>
                    <a:pt x="6997" y="4235"/>
                  </a:lnTo>
                  <a:cubicBezTo>
                    <a:pt x="7080" y="4185"/>
                    <a:pt x="7164" y="4102"/>
                    <a:pt x="7248" y="4035"/>
                  </a:cubicBezTo>
                  <a:lnTo>
                    <a:pt x="7717" y="4185"/>
                  </a:lnTo>
                  <a:lnTo>
                    <a:pt x="7599" y="3683"/>
                  </a:lnTo>
                  <a:cubicBezTo>
                    <a:pt x="7666" y="3599"/>
                    <a:pt x="7750" y="3532"/>
                    <a:pt x="7800" y="3449"/>
                  </a:cubicBezTo>
                  <a:lnTo>
                    <a:pt x="8302" y="3516"/>
                  </a:lnTo>
                  <a:lnTo>
                    <a:pt x="8118" y="3030"/>
                  </a:lnTo>
                  <a:cubicBezTo>
                    <a:pt x="8202" y="2930"/>
                    <a:pt x="8269" y="2796"/>
                    <a:pt x="8353" y="2696"/>
                  </a:cubicBezTo>
                  <a:lnTo>
                    <a:pt x="8855" y="2679"/>
                  </a:lnTo>
                  <a:lnTo>
                    <a:pt x="8587" y="2244"/>
                  </a:lnTo>
                  <a:cubicBezTo>
                    <a:pt x="8637" y="2110"/>
                    <a:pt x="8687" y="1992"/>
                    <a:pt x="8754" y="1859"/>
                  </a:cubicBezTo>
                  <a:lnTo>
                    <a:pt x="9256" y="1792"/>
                  </a:lnTo>
                  <a:lnTo>
                    <a:pt x="8922" y="1423"/>
                  </a:lnTo>
                  <a:cubicBezTo>
                    <a:pt x="8922" y="1407"/>
                    <a:pt x="8922" y="1407"/>
                    <a:pt x="8938" y="1373"/>
                  </a:cubicBezTo>
                  <a:cubicBezTo>
                    <a:pt x="8001" y="519"/>
                    <a:pt x="6628" y="1"/>
                    <a:pt x="5122"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2" name="Google Shape;11262;p33"/>
            <p:cNvSpPr/>
            <p:nvPr/>
          </p:nvSpPr>
          <p:spPr>
            <a:xfrm>
              <a:off x="6999903" y="3460144"/>
              <a:ext cx="84707" cy="75296"/>
            </a:xfrm>
            <a:custGeom>
              <a:avLst/>
              <a:gdLst/>
              <a:ahLst/>
              <a:cxnLst/>
              <a:rect l="l" t="t" r="r" b="b"/>
              <a:pathLst>
                <a:path w="1575" h="1400" extrusionOk="0">
                  <a:moveTo>
                    <a:pt x="793" y="1"/>
                  </a:moveTo>
                  <a:cubicBezTo>
                    <a:pt x="587" y="1"/>
                    <a:pt x="380" y="91"/>
                    <a:pt x="235" y="265"/>
                  </a:cubicBezTo>
                  <a:cubicBezTo>
                    <a:pt x="1" y="583"/>
                    <a:pt x="51" y="1018"/>
                    <a:pt x="352" y="1253"/>
                  </a:cubicBezTo>
                  <a:cubicBezTo>
                    <a:pt x="487" y="1352"/>
                    <a:pt x="642" y="1400"/>
                    <a:pt x="794" y="1400"/>
                  </a:cubicBezTo>
                  <a:cubicBezTo>
                    <a:pt x="1002" y="1400"/>
                    <a:pt x="1205" y="1310"/>
                    <a:pt x="1340" y="1136"/>
                  </a:cubicBezTo>
                  <a:cubicBezTo>
                    <a:pt x="1574" y="818"/>
                    <a:pt x="1524" y="382"/>
                    <a:pt x="1223" y="148"/>
                  </a:cubicBezTo>
                  <a:cubicBezTo>
                    <a:pt x="1096" y="49"/>
                    <a:pt x="944" y="1"/>
                    <a:pt x="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3" name="Google Shape;11263;p33"/>
            <p:cNvSpPr/>
            <p:nvPr/>
          </p:nvSpPr>
          <p:spPr>
            <a:xfrm>
              <a:off x="7238485" y="3185421"/>
              <a:ext cx="271010" cy="669807"/>
            </a:xfrm>
            <a:custGeom>
              <a:avLst/>
              <a:gdLst/>
              <a:ahLst/>
              <a:cxnLst/>
              <a:rect l="l" t="t" r="r" b="b"/>
              <a:pathLst>
                <a:path w="5039" h="12454" extrusionOk="0">
                  <a:moveTo>
                    <a:pt x="1139" y="0"/>
                  </a:moveTo>
                  <a:cubicBezTo>
                    <a:pt x="1139" y="0"/>
                    <a:pt x="1089" y="67"/>
                    <a:pt x="1022" y="134"/>
                  </a:cubicBezTo>
                  <a:cubicBezTo>
                    <a:pt x="3867" y="2745"/>
                    <a:pt x="4269" y="7164"/>
                    <a:pt x="1859" y="10261"/>
                  </a:cubicBezTo>
                  <a:cubicBezTo>
                    <a:pt x="1323" y="10947"/>
                    <a:pt x="687" y="11516"/>
                    <a:pt x="1" y="11951"/>
                  </a:cubicBezTo>
                  <a:cubicBezTo>
                    <a:pt x="51" y="12136"/>
                    <a:pt x="151" y="12320"/>
                    <a:pt x="335" y="12454"/>
                  </a:cubicBezTo>
                  <a:cubicBezTo>
                    <a:pt x="1156" y="11985"/>
                    <a:pt x="1892" y="11349"/>
                    <a:pt x="2495" y="10562"/>
                  </a:cubicBezTo>
                  <a:cubicBezTo>
                    <a:pt x="5039" y="7281"/>
                    <a:pt x="4436" y="2528"/>
                    <a:pt x="1139"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4" name="Google Shape;11264;p33"/>
            <p:cNvSpPr/>
            <p:nvPr/>
          </p:nvSpPr>
          <p:spPr>
            <a:xfrm>
              <a:off x="7757009" y="4008246"/>
              <a:ext cx="111706" cy="91861"/>
            </a:xfrm>
            <a:custGeom>
              <a:avLst/>
              <a:gdLst/>
              <a:ahLst/>
              <a:cxnLst/>
              <a:rect l="l" t="t" r="r" b="b"/>
              <a:pathLst>
                <a:path w="2077" h="1708" extrusionOk="0">
                  <a:moveTo>
                    <a:pt x="336" y="0"/>
                  </a:moveTo>
                  <a:lnTo>
                    <a:pt x="1" y="770"/>
                  </a:lnTo>
                  <a:cubicBezTo>
                    <a:pt x="470" y="1105"/>
                    <a:pt x="922" y="1423"/>
                    <a:pt x="1407" y="1708"/>
                  </a:cubicBezTo>
                  <a:cubicBezTo>
                    <a:pt x="1658" y="1607"/>
                    <a:pt x="1876" y="1456"/>
                    <a:pt x="2077" y="1306"/>
                  </a:cubicBezTo>
                  <a:cubicBezTo>
                    <a:pt x="1541" y="904"/>
                    <a:pt x="955" y="435"/>
                    <a:pt x="33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5" name="Google Shape;11265;p33"/>
            <p:cNvSpPr/>
            <p:nvPr/>
          </p:nvSpPr>
          <p:spPr>
            <a:xfrm>
              <a:off x="7494171" y="3820059"/>
              <a:ext cx="233201" cy="195446"/>
            </a:xfrm>
            <a:custGeom>
              <a:avLst/>
              <a:gdLst/>
              <a:ahLst/>
              <a:cxnLst/>
              <a:rect l="l" t="t" r="r" b="b"/>
              <a:pathLst>
                <a:path w="4336" h="3634" extrusionOk="0">
                  <a:moveTo>
                    <a:pt x="184" y="1"/>
                  </a:moveTo>
                  <a:lnTo>
                    <a:pt x="0" y="352"/>
                  </a:lnTo>
                  <a:cubicBezTo>
                    <a:pt x="1356" y="1574"/>
                    <a:pt x="2695" y="2662"/>
                    <a:pt x="4018" y="3633"/>
                  </a:cubicBezTo>
                  <a:lnTo>
                    <a:pt x="4336" y="2846"/>
                  </a:lnTo>
                  <a:cubicBezTo>
                    <a:pt x="3047" y="1926"/>
                    <a:pt x="1674" y="988"/>
                    <a:pt x="184"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2F91-D9A2-FE7A-BE31-B953B4E747FA}"/>
              </a:ext>
            </a:extLst>
          </p:cNvPr>
          <p:cNvSpPr txBox="1">
            <a:spLocks noGrp="1" noRot="1" noMove="1" noResize="1" noEditPoints="1" noAdjustHandles="1" noChangeArrowheads="1" noChangeShapeType="1"/>
          </p:cNvSpPr>
          <p:nvPr/>
        </p:nvSpPr>
        <p:spPr>
          <a:xfrm>
            <a:off x="5294401" y="4189393"/>
            <a:ext cx="3858600" cy="954107"/>
          </a:xfrm>
          <a:prstGeom prst="rect">
            <a:avLst/>
          </a:prstGeom>
          <a:solidFill>
            <a:srgbClr val="FFF9E8"/>
          </a:solidFill>
        </p:spPr>
        <p:txBody>
          <a:bodyPr wrap="square" rtlCol="0">
            <a:spAutoFit/>
          </a:bodyPr>
          <a:lstStyle/>
          <a:p>
            <a:pPr algn="r"/>
            <a:r>
              <a:rPr lang="en-US" dirty="0">
                <a:solidFill>
                  <a:srgbClr val="434343"/>
                </a:solidFill>
                <a:latin typeface="Epilogue" panose="020B0604020202020204" charset="0"/>
              </a:rPr>
              <a:t>CREDITS: This presentation template was created by </a:t>
            </a:r>
            <a:r>
              <a:rPr lang="en-US" b="1" dirty="0" err="1">
                <a:solidFill>
                  <a:srgbClr val="434343"/>
                </a:solidFill>
                <a:latin typeface="Epilogue" panose="020B0604020202020204" charset="0"/>
              </a:rPr>
              <a:t>Slidesgo</a:t>
            </a:r>
            <a:r>
              <a:rPr lang="en-US" dirty="0">
                <a:solidFill>
                  <a:srgbClr val="434343"/>
                </a:solidFill>
                <a:latin typeface="Epilogue" panose="020B0604020202020204" charset="0"/>
              </a:rPr>
              <a:t>, including icons by </a:t>
            </a:r>
            <a:r>
              <a:rPr lang="en-US" b="1" dirty="0" err="1">
                <a:solidFill>
                  <a:srgbClr val="434343"/>
                </a:solidFill>
                <a:latin typeface="Epilogue" panose="020B0604020202020204" charset="0"/>
              </a:rPr>
              <a:t>Flaticon</a:t>
            </a:r>
            <a:r>
              <a:rPr lang="en-US" dirty="0">
                <a:solidFill>
                  <a:srgbClr val="434343"/>
                </a:solidFill>
                <a:latin typeface="Epilogue" panose="020B0604020202020204" charset="0"/>
              </a:rPr>
              <a:t> and infographics &amp; images by </a:t>
            </a:r>
            <a:r>
              <a:rPr lang="en-US" b="1" dirty="0" err="1">
                <a:solidFill>
                  <a:srgbClr val="434343"/>
                </a:solidFill>
                <a:latin typeface="Epilogue" panose="020B0604020202020204" charset="0"/>
              </a:rPr>
              <a:t>Freepik</a:t>
            </a:r>
            <a:endParaRPr lang="en-US" b="1" dirty="0">
              <a:solidFill>
                <a:srgbClr val="434343"/>
              </a:solidFill>
              <a:latin typeface="Epilogue" panose="020B0604020202020204" charset="0"/>
            </a:endParaRPr>
          </a:p>
        </p:txBody>
      </p:sp>
      <p:grpSp>
        <p:nvGrpSpPr>
          <p:cNvPr id="3" name="Google Shape;11229;p33">
            <a:extLst>
              <a:ext uri="{FF2B5EF4-FFF2-40B4-BE49-F238E27FC236}">
                <a16:creationId xmlns:a16="http://schemas.microsoft.com/office/drawing/2014/main" id="{9742AC1C-06F6-F2AE-FA4E-8F07F41203F2}"/>
              </a:ext>
            </a:extLst>
          </p:cNvPr>
          <p:cNvGrpSpPr/>
          <p:nvPr/>
        </p:nvGrpSpPr>
        <p:grpSpPr>
          <a:xfrm rot="1926705">
            <a:off x="6725094" y="4892188"/>
            <a:ext cx="657882" cy="395815"/>
            <a:chOff x="4015675" y="2112550"/>
            <a:chExt cx="545275" cy="343875"/>
          </a:xfrm>
        </p:grpSpPr>
        <p:sp>
          <p:nvSpPr>
            <p:cNvPr id="4" name="Google Shape;11230;p33">
              <a:extLst>
                <a:ext uri="{FF2B5EF4-FFF2-40B4-BE49-F238E27FC236}">
                  <a16:creationId xmlns:a16="http://schemas.microsoft.com/office/drawing/2014/main" id="{0D9D36BE-0CEE-FF97-88E2-6201A0CAB564}"/>
                </a:ext>
              </a:extLst>
            </p:cNvPr>
            <p:cNvSpPr/>
            <p:nvPr/>
          </p:nvSpPr>
          <p:spPr>
            <a:xfrm>
              <a:off x="4015675" y="2112550"/>
              <a:ext cx="378725" cy="343875"/>
            </a:xfrm>
            <a:custGeom>
              <a:avLst/>
              <a:gdLst/>
              <a:ahLst/>
              <a:cxnLst/>
              <a:rect l="l" t="t" r="r" b="b"/>
              <a:pathLst>
                <a:path w="15149" h="13755" extrusionOk="0">
                  <a:moveTo>
                    <a:pt x="8012" y="1286"/>
                  </a:moveTo>
                  <a:cubicBezTo>
                    <a:pt x="8877" y="1286"/>
                    <a:pt x="9725" y="1673"/>
                    <a:pt x="10344" y="2372"/>
                  </a:cubicBezTo>
                  <a:cubicBezTo>
                    <a:pt x="11734" y="3962"/>
                    <a:pt x="12705" y="5519"/>
                    <a:pt x="12872" y="6205"/>
                  </a:cubicBezTo>
                  <a:cubicBezTo>
                    <a:pt x="13374" y="8381"/>
                    <a:pt x="11215" y="8967"/>
                    <a:pt x="11031" y="9687"/>
                  </a:cubicBezTo>
                  <a:cubicBezTo>
                    <a:pt x="10813" y="10390"/>
                    <a:pt x="11399" y="12917"/>
                    <a:pt x="9524" y="12967"/>
                  </a:cubicBezTo>
                  <a:lnTo>
                    <a:pt x="4536" y="13051"/>
                  </a:lnTo>
                  <a:cubicBezTo>
                    <a:pt x="4525" y="13051"/>
                    <a:pt x="4515" y="13051"/>
                    <a:pt x="4504" y="13051"/>
                  </a:cubicBezTo>
                  <a:cubicBezTo>
                    <a:pt x="3379" y="13051"/>
                    <a:pt x="2374" y="12186"/>
                    <a:pt x="2109" y="10942"/>
                  </a:cubicBezTo>
                  <a:cubicBezTo>
                    <a:pt x="1925" y="10055"/>
                    <a:pt x="1925" y="9084"/>
                    <a:pt x="2109" y="8130"/>
                  </a:cubicBezTo>
                  <a:cubicBezTo>
                    <a:pt x="2578" y="5853"/>
                    <a:pt x="4335" y="6473"/>
                    <a:pt x="4586" y="5117"/>
                  </a:cubicBezTo>
                  <a:cubicBezTo>
                    <a:pt x="4770" y="4129"/>
                    <a:pt x="5089" y="2338"/>
                    <a:pt x="6762" y="1568"/>
                  </a:cubicBezTo>
                  <a:cubicBezTo>
                    <a:pt x="7167" y="1377"/>
                    <a:pt x="7592" y="1286"/>
                    <a:pt x="8012" y="1286"/>
                  </a:cubicBezTo>
                  <a:close/>
                  <a:moveTo>
                    <a:pt x="7572" y="0"/>
                  </a:moveTo>
                  <a:cubicBezTo>
                    <a:pt x="7036" y="0"/>
                    <a:pt x="6500" y="102"/>
                    <a:pt x="5992" y="313"/>
                  </a:cubicBezTo>
                  <a:cubicBezTo>
                    <a:pt x="3833" y="1183"/>
                    <a:pt x="3515" y="3276"/>
                    <a:pt x="3314" y="4447"/>
                  </a:cubicBezTo>
                  <a:cubicBezTo>
                    <a:pt x="3046" y="6054"/>
                    <a:pt x="703" y="5284"/>
                    <a:pt x="218" y="7946"/>
                  </a:cubicBezTo>
                  <a:cubicBezTo>
                    <a:pt x="0" y="9067"/>
                    <a:pt x="67" y="10206"/>
                    <a:pt x="385" y="11243"/>
                  </a:cubicBezTo>
                  <a:cubicBezTo>
                    <a:pt x="820" y="12716"/>
                    <a:pt x="2209" y="13754"/>
                    <a:pt x="3733" y="13754"/>
                  </a:cubicBezTo>
                  <a:lnTo>
                    <a:pt x="10328" y="13754"/>
                  </a:lnTo>
                  <a:cubicBezTo>
                    <a:pt x="12805" y="13754"/>
                    <a:pt x="11750" y="10741"/>
                    <a:pt x="11968" y="9904"/>
                  </a:cubicBezTo>
                  <a:cubicBezTo>
                    <a:pt x="12202" y="9051"/>
                    <a:pt x="15148" y="8431"/>
                    <a:pt x="14362" y="5853"/>
                  </a:cubicBezTo>
                  <a:cubicBezTo>
                    <a:pt x="14111" y="5050"/>
                    <a:pt x="12721" y="3209"/>
                    <a:pt x="10780" y="1334"/>
                  </a:cubicBezTo>
                  <a:cubicBezTo>
                    <a:pt x="9898" y="475"/>
                    <a:pt x="8734" y="0"/>
                    <a:pt x="7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31;p33">
              <a:extLst>
                <a:ext uri="{FF2B5EF4-FFF2-40B4-BE49-F238E27FC236}">
                  <a16:creationId xmlns:a16="http://schemas.microsoft.com/office/drawing/2014/main" id="{ACFBE2D9-7DCB-1BD2-3CF4-7BE071D399D6}"/>
                </a:ext>
              </a:extLst>
            </p:cNvPr>
            <p:cNvSpPr/>
            <p:nvPr/>
          </p:nvSpPr>
          <p:spPr>
            <a:xfrm>
              <a:off x="4083450" y="2190250"/>
              <a:ext cx="60700" cy="59850"/>
            </a:xfrm>
            <a:custGeom>
              <a:avLst/>
              <a:gdLst/>
              <a:ahLst/>
              <a:cxnLst/>
              <a:rect l="l" t="t" r="r" b="b"/>
              <a:pathLst>
                <a:path w="2428" h="2394" extrusionOk="0">
                  <a:moveTo>
                    <a:pt x="1507" y="0"/>
                  </a:moveTo>
                  <a:cubicBezTo>
                    <a:pt x="1290" y="0"/>
                    <a:pt x="1055" y="0"/>
                    <a:pt x="871" y="17"/>
                  </a:cubicBezTo>
                  <a:cubicBezTo>
                    <a:pt x="754" y="503"/>
                    <a:pt x="670" y="938"/>
                    <a:pt x="603" y="1306"/>
                  </a:cubicBezTo>
                  <a:cubicBezTo>
                    <a:pt x="536" y="1741"/>
                    <a:pt x="285" y="2009"/>
                    <a:pt x="1" y="2193"/>
                  </a:cubicBezTo>
                  <a:cubicBezTo>
                    <a:pt x="436" y="2327"/>
                    <a:pt x="955" y="2394"/>
                    <a:pt x="1507" y="2394"/>
                  </a:cubicBezTo>
                  <a:lnTo>
                    <a:pt x="1708" y="2394"/>
                  </a:lnTo>
                  <a:cubicBezTo>
                    <a:pt x="1775" y="2277"/>
                    <a:pt x="1842" y="2143"/>
                    <a:pt x="1859" y="1992"/>
                  </a:cubicBezTo>
                  <a:cubicBezTo>
                    <a:pt x="1959" y="1490"/>
                    <a:pt x="2093" y="754"/>
                    <a:pt x="2428" y="67"/>
                  </a:cubicBezTo>
                  <a:cubicBezTo>
                    <a:pt x="2126" y="17"/>
                    <a:pt x="1808" y="0"/>
                    <a:pt x="1507"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32;p33">
              <a:extLst>
                <a:ext uri="{FF2B5EF4-FFF2-40B4-BE49-F238E27FC236}">
                  <a16:creationId xmlns:a16="http://schemas.microsoft.com/office/drawing/2014/main" id="{85BAD290-52E1-D8F9-F450-1A1C9DFFA26D}"/>
                </a:ext>
              </a:extLst>
            </p:cNvPr>
            <p:cNvSpPr/>
            <p:nvPr/>
          </p:nvSpPr>
          <p:spPr>
            <a:xfrm>
              <a:off x="4044950" y="2112550"/>
              <a:ext cx="363675" cy="343875"/>
            </a:xfrm>
            <a:custGeom>
              <a:avLst/>
              <a:gdLst/>
              <a:ahLst/>
              <a:cxnLst/>
              <a:rect l="l" t="t" r="r" b="b"/>
              <a:pathLst>
                <a:path w="14547" h="13755" extrusionOk="0">
                  <a:moveTo>
                    <a:pt x="7946" y="1273"/>
                  </a:moveTo>
                  <a:cubicBezTo>
                    <a:pt x="8817" y="1273"/>
                    <a:pt x="9671" y="1669"/>
                    <a:pt x="10295" y="2372"/>
                  </a:cubicBezTo>
                  <a:cubicBezTo>
                    <a:pt x="11701" y="3962"/>
                    <a:pt x="12655" y="5519"/>
                    <a:pt x="12839" y="6205"/>
                  </a:cubicBezTo>
                  <a:cubicBezTo>
                    <a:pt x="13358" y="8381"/>
                    <a:pt x="10831" y="8900"/>
                    <a:pt x="10630" y="9636"/>
                  </a:cubicBezTo>
                  <a:cubicBezTo>
                    <a:pt x="10429" y="10339"/>
                    <a:pt x="11366" y="12951"/>
                    <a:pt x="9491" y="12967"/>
                  </a:cubicBezTo>
                  <a:lnTo>
                    <a:pt x="4503" y="13051"/>
                  </a:lnTo>
                  <a:cubicBezTo>
                    <a:pt x="4493" y="13051"/>
                    <a:pt x="4482" y="13051"/>
                    <a:pt x="4471" y="13051"/>
                  </a:cubicBezTo>
                  <a:cubicBezTo>
                    <a:pt x="3330" y="13051"/>
                    <a:pt x="2325" y="12169"/>
                    <a:pt x="2076" y="10925"/>
                  </a:cubicBezTo>
                  <a:cubicBezTo>
                    <a:pt x="1892" y="10055"/>
                    <a:pt x="1892" y="9084"/>
                    <a:pt x="2076" y="8130"/>
                  </a:cubicBezTo>
                  <a:cubicBezTo>
                    <a:pt x="2545" y="5853"/>
                    <a:pt x="4303" y="6473"/>
                    <a:pt x="4554" y="5117"/>
                  </a:cubicBezTo>
                  <a:cubicBezTo>
                    <a:pt x="4738" y="4129"/>
                    <a:pt x="5039" y="2338"/>
                    <a:pt x="6713" y="1552"/>
                  </a:cubicBezTo>
                  <a:cubicBezTo>
                    <a:pt x="7112" y="1363"/>
                    <a:pt x="7531" y="1273"/>
                    <a:pt x="7946" y="1273"/>
                  </a:cubicBezTo>
                  <a:close/>
                  <a:moveTo>
                    <a:pt x="7259" y="0"/>
                  </a:moveTo>
                  <a:cubicBezTo>
                    <a:pt x="6743" y="0"/>
                    <a:pt x="6228" y="102"/>
                    <a:pt x="5742" y="313"/>
                  </a:cubicBezTo>
                  <a:cubicBezTo>
                    <a:pt x="3666" y="1183"/>
                    <a:pt x="3348" y="3276"/>
                    <a:pt x="3164" y="4447"/>
                  </a:cubicBezTo>
                  <a:cubicBezTo>
                    <a:pt x="2913" y="6054"/>
                    <a:pt x="637" y="5284"/>
                    <a:pt x="202" y="7946"/>
                  </a:cubicBezTo>
                  <a:cubicBezTo>
                    <a:pt x="1" y="9067"/>
                    <a:pt x="68" y="10206"/>
                    <a:pt x="335" y="11243"/>
                  </a:cubicBezTo>
                  <a:cubicBezTo>
                    <a:pt x="754" y="12716"/>
                    <a:pt x="2076" y="13754"/>
                    <a:pt x="3566" y="13754"/>
                  </a:cubicBezTo>
                  <a:lnTo>
                    <a:pt x="9910" y="13754"/>
                  </a:lnTo>
                  <a:cubicBezTo>
                    <a:pt x="12287" y="13754"/>
                    <a:pt x="10948" y="10724"/>
                    <a:pt x="11182" y="9871"/>
                  </a:cubicBezTo>
                  <a:cubicBezTo>
                    <a:pt x="11366" y="9017"/>
                    <a:pt x="14547" y="8431"/>
                    <a:pt x="13777" y="5853"/>
                  </a:cubicBezTo>
                  <a:cubicBezTo>
                    <a:pt x="13542" y="5050"/>
                    <a:pt x="12203" y="3209"/>
                    <a:pt x="10345" y="1334"/>
                  </a:cubicBezTo>
                  <a:cubicBezTo>
                    <a:pt x="9498" y="475"/>
                    <a:pt x="8376"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33;p33">
              <a:extLst>
                <a:ext uri="{FF2B5EF4-FFF2-40B4-BE49-F238E27FC236}">
                  <a16:creationId xmlns:a16="http://schemas.microsoft.com/office/drawing/2014/main" id="{0E60D419-A95C-88AB-ACAA-4B7F4FB2CEFB}"/>
                </a:ext>
              </a:extLst>
            </p:cNvPr>
            <p:cNvSpPr/>
            <p:nvPr/>
          </p:nvSpPr>
          <p:spPr>
            <a:xfrm>
              <a:off x="4169650" y="2136025"/>
              <a:ext cx="385025" cy="320400"/>
            </a:xfrm>
            <a:custGeom>
              <a:avLst/>
              <a:gdLst/>
              <a:ahLst/>
              <a:cxnLst/>
              <a:rect l="l" t="t" r="r" b="b"/>
              <a:pathLst>
                <a:path w="15401" h="12816" extrusionOk="0">
                  <a:moveTo>
                    <a:pt x="11120" y="1162"/>
                  </a:moveTo>
                  <a:cubicBezTo>
                    <a:pt x="11994" y="1162"/>
                    <a:pt x="12716" y="1528"/>
                    <a:pt x="13090" y="2186"/>
                  </a:cubicBezTo>
                  <a:cubicBezTo>
                    <a:pt x="13944" y="3676"/>
                    <a:pt x="14396" y="5115"/>
                    <a:pt x="14312" y="5751"/>
                  </a:cubicBezTo>
                  <a:cubicBezTo>
                    <a:pt x="14061" y="7794"/>
                    <a:pt x="11617" y="8296"/>
                    <a:pt x="11149" y="8965"/>
                  </a:cubicBezTo>
                  <a:cubicBezTo>
                    <a:pt x="10713" y="9635"/>
                    <a:pt x="10513" y="12045"/>
                    <a:pt x="8638" y="12062"/>
                  </a:cubicBezTo>
                  <a:lnTo>
                    <a:pt x="3633" y="12129"/>
                  </a:lnTo>
                  <a:cubicBezTo>
                    <a:pt x="3621" y="12129"/>
                    <a:pt x="3609" y="12129"/>
                    <a:pt x="3597" y="12129"/>
                  </a:cubicBezTo>
                  <a:cubicBezTo>
                    <a:pt x="2447" y="12129"/>
                    <a:pt x="1760" y="11330"/>
                    <a:pt x="1926" y="10170"/>
                  </a:cubicBezTo>
                  <a:cubicBezTo>
                    <a:pt x="2026" y="9350"/>
                    <a:pt x="2361" y="8446"/>
                    <a:pt x="2880" y="7542"/>
                  </a:cubicBezTo>
                  <a:cubicBezTo>
                    <a:pt x="4118" y="5433"/>
                    <a:pt x="5658" y="6003"/>
                    <a:pt x="6395" y="4747"/>
                  </a:cubicBezTo>
                  <a:cubicBezTo>
                    <a:pt x="6914" y="3826"/>
                    <a:pt x="7868" y="2153"/>
                    <a:pt x="9793" y="1416"/>
                  </a:cubicBezTo>
                  <a:cubicBezTo>
                    <a:pt x="10256" y="1244"/>
                    <a:pt x="10705" y="1162"/>
                    <a:pt x="11120" y="1162"/>
                  </a:cubicBezTo>
                  <a:close/>
                  <a:moveTo>
                    <a:pt x="10818" y="0"/>
                  </a:moveTo>
                  <a:cubicBezTo>
                    <a:pt x="10310" y="0"/>
                    <a:pt x="9771" y="90"/>
                    <a:pt x="9224" y="278"/>
                  </a:cubicBezTo>
                  <a:cubicBezTo>
                    <a:pt x="6847" y="1098"/>
                    <a:pt x="5809" y="3073"/>
                    <a:pt x="5257" y="4128"/>
                  </a:cubicBezTo>
                  <a:cubicBezTo>
                    <a:pt x="4453" y="5618"/>
                    <a:pt x="2445" y="4914"/>
                    <a:pt x="1072" y="7392"/>
                  </a:cubicBezTo>
                  <a:cubicBezTo>
                    <a:pt x="486" y="8463"/>
                    <a:pt x="151" y="9518"/>
                    <a:pt x="84" y="10472"/>
                  </a:cubicBezTo>
                  <a:cubicBezTo>
                    <a:pt x="1" y="11861"/>
                    <a:pt x="955" y="12815"/>
                    <a:pt x="2445" y="12815"/>
                  </a:cubicBezTo>
                  <a:lnTo>
                    <a:pt x="8789" y="12815"/>
                  </a:lnTo>
                  <a:cubicBezTo>
                    <a:pt x="11165" y="12815"/>
                    <a:pt x="11098" y="9986"/>
                    <a:pt x="11601" y="9200"/>
                  </a:cubicBezTo>
                  <a:cubicBezTo>
                    <a:pt x="12120" y="8413"/>
                    <a:pt x="15250" y="7860"/>
                    <a:pt x="15350" y="5450"/>
                  </a:cubicBezTo>
                  <a:cubicBezTo>
                    <a:pt x="15400" y="4730"/>
                    <a:pt x="14681" y="2990"/>
                    <a:pt x="13475" y="1249"/>
                  </a:cubicBezTo>
                  <a:cubicBezTo>
                    <a:pt x="12910" y="442"/>
                    <a:pt x="11941" y="0"/>
                    <a:pt x="10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234;p33">
              <a:extLst>
                <a:ext uri="{FF2B5EF4-FFF2-40B4-BE49-F238E27FC236}">
                  <a16:creationId xmlns:a16="http://schemas.microsoft.com/office/drawing/2014/main" id="{66A3B8B9-84ED-9CA9-099E-BC842CAE0E96}"/>
                </a:ext>
              </a:extLst>
            </p:cNvPr>
            <p:cNvSpPr/>
            <p:nvPr/>
          </p:nvSpPr>
          <p:spPr>
            <a:xfrm>
              <a:off x="4264650" y="2188575"/>
              <a:ext cx="74925" cy="89150"/>
            </a:xfrm>
            <a:custGeom>
              <a:avLst/>
              <a:gdLst/>
              <a:ahLst/>
              <a:cxnLst/>
              <a:rect l="l" t="t" r="r" b="b"/>
              <a:pathLst>
                <a:path w="2997" h="3566" extrusionOk="0">
                  <a:moveTo>
                    <a:pt x="2746" y="0"/>
                  </a:moveTo>
                  <a:cubicBezTo>
                    <a:pt x="2110" y="737"/>
                    <a:pt x="1725" y="1490"/>
                    <a:pt x="1423" y="2043"/>
                  </a:cubicBezTo>
                  <a:cubicBezTo>
                    <a:pt x="1122" y="2628"/>
                    <a:pt x="586" y="2879"/>
                    <a:pt x="0" y="3097"/>
                  </a:cubicBezTo>
                  <a:cubicBezTo>
                    <a:pt x="452" y="3264"/>
                    <a:pt x="921" y="3432"/>
                    <a:pt x="1423" y="3566"/>
                  </a:cubicBezTo>
                  <a:cubicBezTo>
                    <a:pt x="1892" y="3348"/>
                    <a:pt x="2310" y="3147"/>
                    <a:pt x="2578" y="2645"/>
                  </a:cubicBezTo>
                  <a:cubicBezTo>
                    <a:pt x="2712" y="2428"/>
                    <a:pt x="2829" y="2210"/>
                    <a:pt x="2997" y="1925"/>
                  </a:cubicBezTo>
                  <a:cubicBezTo>
                    <a:pt x="2879" y="1473"/>
                    <a:pt x="2762" y="787"/>
                    <a:pt x="2746"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35;p33">
              <a:extLst>
                <a:ext uri="{FF2B5EF4-FFF2-40B4-BE49-F238E27FC236}">
                  <a16:creationId xmlns:a16="http://schemas.microsoft.com/office/drawing/2014/main" id="{799E0C3C-F618-6994-4C99-1EC0223C6344}"/>
                </a:ext>
              </a:extLst>
            </p:cNvPr>
            <p:cNvSpPr/>
            <p:nvPr/>
          </p:nvSpPr>
          <p:spPr>
            <a:xfrm>
              <a:off x="4369275" y="2135800"/>
              <a:ext cx="79100" cy="64100"/>
            </a:xfrm>
            <a:custGeom>
              <a:avLst/>
              <a:gdLst/>
              <a:ahLst/>
              <a:cxnLst/>
              <a:rect l="l" t="t" r="r" b="b"/>
              <a:pathLst>
                <a:path w="3164" h="2564" extrusionOk="0">
                  <a:moveTo>
                    <a:pt x="2829" y="1"/>
                  </a:moveTo>
                  <a:cubicBezTo>
                    <a:pt x="2326" y="1"/>
                    <a:pt x="1782" y="99"/>
                    <a:pt x="1239" y="270"/>
                  </a:cubicBezTo>
                  <a:cubicBezTo>
                    <a:pt x="770" y="438"/>
                    <a:pt x="352" y="638"/>
                    <a:pt x="0" y="856"/>
                  </a:cubicBezTo>
                  <a:cubicBezTo>
                    <a:pt x="50" y="1174"/>
                    <a:pt x="50" y="1526"/>
                    <a:pt x="50" y="1894"/>
                  </a:cubicBezTo>
                  <a:cubicBezTo>
                    <a:pt x="50" y="2111"/>
                    <a:pt x="50" y="2329"/>
                    <a:pt x="17" y="2563"/>
                  </a:cubicBezTo>
                  <a:cubicBezTo>
                    <a:pt x="502" y="2111"/>
                    <a:pt x="1088" y="1693"/>
                    <a:pt x="1808" y="1425"/>
                  </a:cubicBezTo>
                  <a:cubicBezTo>
                    <a:pt x="2277" y="1241"/>
                    <a:pt x="2745" y="1174"/>
                    <a:pt x="3164" y="1174"/>
                  </a:cubicBezTo>
                  <a:cubicBezTo>
                    <a:pt x="3063" y="772"/>
                    <a:pt x="2980" y="387"/>
                    <a:pt x="2946" y="2"/>
                  </a:cubicBezTo>
                  <a:cubicBezTo>
                    <a:pt x="2907" y="1"/>
                    <a:pt x="2868" y="1"/>
                    <a:pt x="2829"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36;p33">
              <a:extLst>
                <a:ext uri="{FF2B5EF4-FFF2-40B4-BE49-F238E27FC236}">
                  <a16:creationId xmlns:a16="http://schemas.microsoft.com/office/drawing/2014/main" id="{601AB238-9A7A-2AF7-E299-B1E6C7F1443F}"/>
                </a:ext>
              </a:extLst>
            </p:cNvPr>
            <p:cNvSpPr/>
            <p:nvPr/>
          </p:nvSpPr>
          <p:spPr>
            <a:xfrm>
              <a:off x="4199375" y="2154175"/>
              <a:ext cx="361575" cy="302250"/>
            </a:xfrm>
            <a:custGeom>
              <a:avLst/>
              <a:gdLst/>
              <a:ahLst/>
              <a:cxnLst/>
              <a:rect l="l" t="t" r="r" b="b"/>
              <a:pathLst>
                <a:path w="14463" h="12090" extrusionOk="0">
                  <a:moveTo>
                    <a:pt x="10496" y="955"/>
                  </a:moveTo>
                  <a:cubicBezTo>
                    <a:pt x="11383" y="955"/>
                    <a:pt x="12149" y="1322"/>
                    <a:pt x="12521" y="1996"/>
                  </a:cubicBezTo>
                  <a:cubicBezTo>
                    <a:pt x="13291" y="3419"/>
                    <a:pt x="13542" y="4808"/>
                    <a:pt x="13458" y="5427"/>
                  </a:cubicBezTo>
                  <a:cubicBezTo>
                    <a:pt x="13224" y="7369"/>
                    <a:pt x="10713" y="7804"/>
                    <a:pt x="10294" y="8440"/>
                  </a:cubicBezTo>
                  <a:cubicBezTo>
                    <a:pt x="9876" y="9059"/>
                    <a:pt x="9926" y="11369"/>
                    <a:pt x="8135" y="11386"/>
                  </a:cubicBezTo>
                  <a:lnTo>
                    <a:pt x="3348" y="11453"/>
                  </a:lnTo>
                  <a:cubicBezTo>
                    <a:pt x="3336" y="11453"/>
                    <a:pt x="3325" y="11453"/>
                    <a:pt x="3314" y="11453"/>
                  </a:cubicBezTo>
                  <a:cubicBezTo>
                    <a:pt x="2212" y="11453"/>
                    <a:pt x="1508" y="10655"/>
                    <a:pt x="1674" y="9528"/>
                  </a:cubicBezTo>
                  <a:cubicBezTo>
                    <a:pt x="1775" y="8725"/>
                    <a:pt x="2109" y="7854"/>
                    <a:pt x="2611" y="6967"/>
                  </a:cubicBezTo>
                  <a:cubicBezTo>
                    <a:pt x="3833" y="4925"/>
                    <a:pt x="5323" y="5528"/>
                    <a:pt x="6026" y="4289"/>
                  </a:cubicBezTo>
                  <a:cubicBezTo>
                    <a:pt x="6528" y="3419"/>
                    <a:pt x="7432" y="1828"/>
                    <a:pt x="9273" y="1176"/>
                  </a:cubicBezTo>
                  <a:cubicBezTo>
                    <a:pt x="9689" y="1027"/>
                    <a:pt x="10104" y="955"/>
                    <a:pt x="10496" y="955"/>
                  </a:cubicBezTo>
                  <a:close/>
                  <a:moveTo>
                    <a:pt x="10398" y="1"/>
                  </a:moveTo>
                  <a:cubicBezTo>
                    <a:pt x="9919" y="1"/>
                    <a:pt x="9399" y="86"/>
                    <a:pt x="8855" y="255"/>
                  </a:cubicBezTo>
                  <a:cubicBezTo>
                    <a:pt x="6595" y="958"/>
                    <a:pt x="5708" y="2866"/>
                    <a:pt x="5139" y="3921"/>
                  </a:cubicBezTo>
                  <a:cubicBezTo>
                    <a:pt x="4369" y="5360"/>
                    <a:pt x="2411" y="4607"/>
                    <a:pt x="1038" y="7017"/>
                  </a:cubicBezTo>
                  <a:cubicBezTo>
                    <a:pt x="469" y="8038"/>
                    <a:pt x="151" y="9059"/>
                    <a:pt x="84" y="10030"/>
                  </a:cubicBezTo>
                  <a:cubicBezTo>
                    <a:pt x="0" y="11369"/>
                    <a:pt x="737" y="12089"/>
                    <a:pt x="2176" y="12089"/>
                  </a:cubicBezTo>
                  <a:lnTo>
                    <a:pt x="8269" y="12089"/>
                  </a:lnTo>
                  <a:cubicBezTo>
                    <a:pt x="10512" y="12089"/>
                    <a:pt x="10244" y="9394"/>
                    <a:pt x="10713" y="8658"/>
                  </a:cubicBezTo>
                  <a:cubicBezTo>
                    <a:pt x="11198" y="7904"/>
                    <a:pt x="14295" y="7436"/>
                    <a:pt x="14412" y="5176"/>
                  </a:cubicBezTo>
                  <a:cubicBezTo>
                    <a:pt x="14462" y="4473"/>
                    <a:pt x="13826" y="2833"/>
                    <a:pt x="12722" y="1125"/>
                  </a:cubicBezTo>
                  <a:cubicBezTo>
                    <a:pt x="12213" y="369"/>
                    <a:pt x="11393" y="1"/>
                    <a:pt x="10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97"/>
        <p:cNvGrpSpPr/>
        <p:nvPr/>
      </p:nvGrpSpPr>
      <p:grpSpPr>
        <a:xfrm>
          <a:off x="0" y="0"/>
          <a:ext cx="0" cy="0"/>
          <a:chOff x="0" y="0"/>
          <a:chExt cx="0" cy="0"/>
        </a:xfrm>
      </p:grpSpPr>
      <p:sp>
        <p:nvSpPr>
          <p:cNvPr id="11005" name="Google Shape;11005;p30"/>
          <p:cNvSpPr txBox="1">
            <a:spLocks noGrp="1"/>
          </p:cNvSpPr>
          <p:nvPr>
            <p:ph type="title"/>
          </p:nvPr>
        </p:nvSpPr>
        <p:spPr>
          <a:xfrm>
            <a:off x="713250" y="683232"/>
            <a:ext cx="7717500" cy="5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 sz="3000" b="1" i="0" u="none" strike="noStrike" kern="0" cap="none" spc="0" normalizeH="0" baseline="0" noProof="0" dirty="0">
                <a:ln>
                  <a:noFill/>
                </a:ln>
                <a:solidFill>
                  <a:srgbClr val="84281F"/>
                </a:solidFill>
                <a:effectLst>
                  <a:outerShdw blurRad="50800" dist="38100" dir="5400000" algn="t" rotWithShape="0">
                    <a:prstClr val="black">
                      <a:alpha val="40000"/>
                    </a:prstClr>
                  </a:outerShdw>
                </a:effectLst>
                <a:uLnTx/>
                <a:uFillTx/>
                <a:latin typeface="Grandstander" panose="020B0604020202020204" charset="0"/>
                <a:sym typeface="Grandstander"/>
              </a:rPr>
              <a:t>Introduction</a:t>
            </a:r>
            <a:endParaRPr dirty="0"/>
          </a:p>
        </p:txBody>
      </p:sp>
      <p:sp>
        <p:nvSpPr>
          <p:cNvPr id="11012" name="Google Shape;11012;p30"/>
          <p:cNvSpPr txBox="1">
            <a:spLocks noGrp="1"/>
          </p:cNvSpPr>
          <p:nvPr>
            <p:ph type="title" idx="4294967295"/>
          </p:nvPr>
        </p:nvSpPr>
        <p:spPr>
          <a:xfrm>
            <a:off x="713250" y="2849942"/>
            <a:ext cx="6822930" cy="392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5"/>
                </a:solidFill>
              </a:rPr>
              <a:t>We will:</a:t>
            </a:r>
            <a:br>
              <a:rPr lang="en" sz="2200" dirty="0">
                <a:solidFill>
                  <a:schemeClr val="accent5"/>
                </a:solidFill>
              </a:rPr>
            </a:br>
            <a:r>
              <a:rPr lang="en" sz="1400" dirty="0">
                <a:solidFill>
                  <a:schemeClr val="accent5"/>
                </a:solidFill>
              </a:rPr>
              <a:t> Use SQL and Python Pandas to analyze comprehensive information, </a:t>
            </a:r>
            <a:endParaRPr sz="2200" dirty="0">
              <a:solidFill>
                <a:schemeClr val="accent5"/>
              </a:solidFill>
            </a:endParaRPr>
          </a:p>
        </p:txBody>
      </p:sp>
      <p:sp>
        <p:nvSpPr>
          <p:cNvPr id="11014" name="Google Shape;11014;p30"/>
          <p:cNvSpPr txBox="1">
            <a:spLocks noGrp="1"/>
          </p:cNvSpPr>
          <p:nvPr>
            <p:ph type="title" idx="4294967295"/>
          </p:nvPr>
        </p:nvSpPr>
        <p:spPr>
          <a:xfrm>
            <a:off x="713250" y="3819843"/>
            <a:ext cx="6944850" cy="797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5"/>
                </a:solidFill>
              </a:rPr>
              <a:t>Result:</a:t>
            </a:r>
            <a:br>
              <a:rPr lang="en" sz="2200" dirty="0">
                <a:solidFill>
                  <a:schemeClr val="accent5"/>
                </a:solidFill>
              </a:rPr>
            </a:br>
            <a:r>
              <a:rPr lang="en" sz="1400" dirty="0">
                <a:solidFill>
                  <a:schemeClr val="accent5"/>
                </a:solidFill>
              </a:rPr>
              <a:t> Show observable facts about maximizing profit.</a:t>
            </a:r>
            <a:br>
              <a:rPr lang="en" sz="2200" dirty="0">
                <a:solidFill>
                  <a:schemeClr val="accent5"/>
                </a:solidFill>
              </a:rPr>
            </a:br>
            <a:r>
              <a:rPr lang="en" sz="1400" dirty="0">
                <a:solidFill>
                  <a:schemeClr val="accent5"/>
                </a:solidFill>
              </a:rPr>
              <a:t>   </a:t>
            </a:r>
            <a:endParaRPr sz="2200" dirty="0">
              <a:solidFill>
                <a:schemeClr val="accent5"/>
              </a:solidFill>
            </a:endParaRPr>
          </a:p>
        </p:txBody>
      </p:sp>
      <p:sp>
        <p:nvSpPr>
          <p:cNvPr id="7" name="Google Shape;11005;p30">
            <a:extLst>
              <a:ext uri="{FF2B5EF4-FFF2-40B4-BE49-F238E27FC236}">
                <a16:creationId xmlns:a16="http://schemas.microsoft.com/office/drawing/2014/main" id="{D215897B-204E-4B18-A93E-239CE2E79AF7}"/>
              </a:ext>
            </a:extLst>
          </p:cNvPr>
          <p:cNvSpPr txBox="1">
            <a:spLocks/>
          </p:cNvSpPr>
          <p:nvPr/>
        </p:nvSpPr>
        <p:spPr>
          <a:xfrm>
            <a:off x="713250" y="1332663"/>
            <a:ext cx="7165830" cy="11255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randstander"/>
              <a:buNone/>
              <a:defRPr sz="3000" b="1" i="0" u="none" strike="noStrike" cap="none">
                <a:solidFill>
                  <a:schemeClr val="dk1"/>
                </a:solidFill>
                <a:latin typeface="Grandstander"/>
                <a:ea typeface="Grandstander"/>
                <a:cs typeface="Grandstander"/>
                <a:sym typeface="Grandstander"/>
              </a:defRPr>
            </a:lvl1pPr>
            <a:lvl2pPr marR="0" lvl="1"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9pPr>
          </a:lstStyle>
          <a:p>
            <a:r>
              <a:rPr lang="en-US" sz="2200" dirty="0">
                <a:solidFill>
                  <a:schemeClr val="accent5"/>
                </a:solidFill>
              </a:rPr>
              <a:t>We aim to:</a:t>
            </a:r>
          </a:p>
          <a:p>
            <a:r>
              <a:rPr lang="en-US" sz="1400" dirty="0">
                <a:solidFill>
                  <a:schemeClr val="accent5"/>
                </a:solidFill>
              </a:rPr>
              <a:t> Observe positive relationships in data and provide meaningful insights.</a:t>
            </a:r>
          </a:p>
        </p:txBody>
      </p:sp>
    </p:spTree>
    <p:extLst>
      <p:ext uri="{BB962C8B-B14F-4D97-AF65-F5344CB8AC3E}">
        <p14:creationId xmlns:p14="http://schemas.microsoft.com/office/powerpoint/2010/main" val="377584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97"/>
        <p:cNvGrpSpPr/>
        <p:nvPr/>
      </p:nvGrpSpPr>
      <p:grpSpPr>
        <a:xfrm>
          <a:off x="0" y="0"/>
          <a:ext cx="0" cy="0"/>
          <a:chOff x="0" y="0"/>
          <a:chExt cx="0" cy="0"/>
        </a:xfrm>
      </p:grpSpPr>
      <p:sp>
        <p:nvSpPr>
          <p:cNvPr id="11005" name="Google Shape;11005;p30"/>
          <p:cNvSpPr txBox="1">
            <a:spLocks noGrp="1"/>
          </p:cNvSpPr>
          <p:nvPr>
            <p:ph type="title"/>
          </p:nvPr>
        </p:nvSpPr>
        <p:spPr>
          <a:xfrm>
            <a:off x="713250" y="683232"/>
            <a:ext cx="7717500" cy="5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 sz="3000" b="1" i="0" u="none" strike="noStrike" kern="0" cap="none" spc="0" normalizeH="0" baseline="0" noProof="0" dirty="0">
                <a:ln>
                  <a:noFill/>
                </a:ln>
                <a:solidFill>
                  <a:srgbClr val="84281F"/>
                </a:solidFill>
                <a:effectLst>
                  <a:outerShdw blurRad="50800" dist="38100" dir="5400000" algn="t" rotWithShape="0">
                    <a:prstClr val="black">
                      <a:alpha val="40000"/>
                    </a:prstClr>
                  </a:outerShdw>
                </a:effectLst>
                <a:uLnTx/>
                <a:uFillTx/>
                <a:latin typeface="Grandstander" panose="020B0604020202020204" charset="0"/>
                <a:sym typeface="Grandstander"/>
              </a:rPr>
              <a:t>TABLE OF </a:t>
            </a:r>
            <a:r>
              <a:rPr kumimoji="0" lang="en" sz="3000" b="1" i="0" u="none" strike="noStrike" kern="0" cap="none" spc="0" normalizeH="0" baseline="0" noProof="0" dirty="0">
                <a:ln>
                  <a:noFill/>
                </a:ln>
                <a:solidFill>
                  <a:srgbClr val="DD5845"/>
                </a:solidFill>
                <a:effectLst>
                  <a:outerShdw blurRad="50800" dist="38100" dir="5400000" algn="t" rotWithShape="0">
                    <a:prstClr val="black">
                      <a:alpha val="40000"/>
                    </a:prstClr>
                  </a:outerShdw>
                </a:effectLst>
                <a:uLnTx/>
                <a:uFillTx/>
                <a:latin typeface="Grandstander" panose="020B0604020202020204" charset="0"/>
                <a:sym typeface="Grandstander"/>
              </a:rPr>
              <a:t>CONTENTS</a:t>
            </a:r>
            <a:endParaRPr dirty="0"/>
          </a:p>
        </p:txBody>
      </p:sp>
      <p:sp>
        <p:nvSpPr>
          <p:cNvPr id="11007" name="Google Shape;11007;p30"/>
          <p:cNvSpPr txBox="1">
            <a:spLocks noGrp="1"/>
          </p:cNvSpPr>
          <p:nvPr>
            <p:ph type="subTitle" idx="4294967295"/>
          </p:nvPr>
        </p:nvSpPr>
        <p:spPr>
          <a:xfrm>
            <a:off x="1924517" y="1802823"/>
            <a:ext cx="2662238" cy="4841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a:latin typeface="Times New Roman" panose="02020603050405020304" pitchFamily="18" charset="0"/>
                <a:cs typeface="Times New Roman" panose="02020603050405020304" pitchFamily="18" charset="0"/>
              </a:rPr>
              <a:t>Methodology of our analysis</a:t>
            </a:r>
          </a:p>
        </p:txBody>
      </p:sp>
      <p:sp>
        <p:nvSpPr>
          <p:cNvPr id="11012" name="Google Shape;11012;p30"/>
          <p:cNvSpPr txBox="1">
            <a:spLocks noGrp="1"/>
          </p:cNvSpPr>
          <p:nvPr>
            <p:ph type="title" idx="4294967295"/>
          </p:nvPr>
        </p:nvSpPr>
        <p:spPr>
          <a:xfrm>
            <a:off x="1954530" y="3157694"/>
            <a:ext cx="3201230" cy="392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5"/>
                </a:solidFill>
              </a:rPr>
              <a:t>Data analysis:</a:t>
            </a:r>
            <a:br>
              <a:rPr lang="en" sz="2200" dirty="0">
                <a:solidFill>
                  <a:schemeClr val="accent5"/>
                </a:solidFill>
              </a:rPr>
            </a:br>
            <a:r>
              <a:rPr lang="en" sz="1600" b="0" dirty="0">
                <a:solidFill>
                  <a:srgbClr val="080808"/>
                </a:solidFill>
                <a:latin typeface="Times New Roman" panose="02020603050405020304" pitchFamily="18" charset="0"/>
                <a:cs typeface="Times New Roman" panose="02020603050405020304" pitchFamily="18" charset="0"/>
              </a:rPr>
              <a:t>Graphs and data</a:t>
            </a:r>
            <a:endParaRPr sz="1600" b="0" dirty="0">
              <a:solidFill>
                <a:srgbClr val="080808"/>
              </a:solidFill>
              <a:latin typeface="Times New Roman" panose="02020603050405020304" pitchFamily="18" charset="0"/>
              <a:cs typeface="Times New Roman" panose="02020603050405020304" pitchFamily="18" charset="0"/>
            </a:endParaRPr>
          </a:p>
        </p:txBody>
      </p:sp>
      <p:sp>
        <p:nvSpPr>
          <p:cNvPr id="11004" name="Google Shape;11004;p30">
            <a:extLst>
              <a:ext uri="{C183D7F6-B498-43B3-948B-1728B52AA6E4}">
                <adec:decorative xmlns:adec="http://schemas.microsoft.com/office/drawing/2017/decorative" val="1"/>
              </a:ext>
            </a:extLst>
          </p:cNvPr>
          <p:cNvSpPr/>
          <p:nvPr/>
        </p:nvSpPr>
        <p:spPr>
          <a:xfrm>
            <a:off x="1248317" y="1558371"/>
            <a:ext cx="676200" cy="6762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9E8"/>
                </a:solidFill>
                <a:latin typeface="Grandstander" panose="020B0604020202020204" charset="0"/>
              </a:rPr>
              <a:t>01</a:t>
            </a:r>
            <a:endParaRPr sz="2000" b="1" dirty="0">
              <a:solidFill>
                <a:srgbClr val="FFF9E8"/>
              </a:solidFill>
              <a:latin typeface="Grandstander" panose="020B0604020202020204" charset="0"/>
            </a:endParaRPr>
          </a:p>
        </p:txBody>
      </p:sp>
      <p:sp>
        <p:nvSpPr>
          <p:cNvPr id="11003" name="Google Shape;11003;p30">
            <a:extLst>
              <a:ext uri="{C183D7F6-B498-43B3-948B-1728B52AA6E4}">
                <adec:decorative xmlns:adec="http://schemas.microsoft.com/office/drawing/2017/decorative" val="1"/>
              </a:ext>
            </a:extLst>
          </p:cNvPr>
          <p:cNvSpPr/>
          <p:nvPr/>
        </p:nvSpPr>
        <p:spPr>
          <a:xfrm>
            <a:off x="1248316" y="2287011"/>
            <a:ext cx="676200" cy="6762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9E8"/>
                </a:solidFill>
                <a:latin typeface="Grandstander" panose="020B0604020202020204" charset="0"/>
              </a:rPr>
              <a:t>02</a:t>
            </a:r>
            <a:endParaRPr sz="2000" b="1" dirty="0">
              <a:solidFill>
                <a:srgbClr val="FFF9E8"/>
              </a:solidFill>
              <a:latin typeface="Grandstander" panose="020B0604020202020204" charset="0"/>
            </a:endParaRPr>
          </a:p>
        </p:txBody>
      </p:sp>
      <p:sp>
        <p:nvSpPr>
          <p:cNvPr id="11001" name="Google Shape;11001;p30">
            <a:extLst>
              <a:ext uri="{C183D7F6-B498-43B3-948B-1728B52AA6E4}">
                <adec:decorative xmlns:adec="http://schemas.microsoft.com/office/drawing/2017/decorative" val="1"/>
              </a:ext>
            </a:extLst>
          </p:cNvPr>
          <p:cNvSpPr/>
          <p:nvPr/>
        </p:nvSpPr>
        <p:spPr>
          <a:xfrm>
            <a:off x="1248316" y="3784068"/>
            <a:ext cx="676200" cy="6762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9E8"/>
                </a:solidFill>
                <a:latin typeface="Grandstander" panose="020B0604020202020204" charset="0"/>
              </a:rPr>
              <a:t>04</a:t>
            </a:r>
          </a:p>
        </p:txBody>
      </p:sp>
      <p:sp>
        <p:nvSpPr>
          <p:cNvPr id="7" name="Google Shape;11005;p30">
            <a:extLst>
              <a:ext uri="{FF2B5EF4-FFF2-40B4-BE49-F238E27FC236}">
                <a16:creationId xmlns:a16="http://schemas.microsoft.com/office/drawing/2014/main" id="{D215897B-204E-4B18-A93E-239CE2E79AF7}"/>
              </a:ext>
            </a:extLst>
          </p:cNvPr>
          <p:cNvSpPr txBox="1">
            <a:spLocks/>
          </p:cNvSpPr>
          <p:nvPr/>
        </p:nvSpPr>
        <p:spPr>
          <a:xfrm>
            <a:off x="1924516" y="1533865"/>
            <a:ext cx="2857666" cy="392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randstander"/>
              <a:buNone/>
              <a:defRPr sz="3000" b="1" i="0" u="none" strike="noStrike" cap="none">
                <a:solidFill>
                  <a:schemeClr val="dk1"/>
                </a:solidFill>
                <a:latin typeface="Grandstander"/>
                <a:ea typeface="Grandstander"/>
                <a:cs typeface="Grandstander"/>
                <a:sym typeface="Grandstander"/>
              </a:defRPr>
            </a:lvl1pPr>
            <a:lvl2pPr marR="0" lvl="1"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9pPr>
          </a:lstStyle>
          <a:p>
            <a:r>
              <a:rPr lang="en-US" sz="2200" dirty="0">
                <a:solidFill>
                  <a:schemeClr val="accent5"/>
                </a:solidFill>
              </a:rPr>
              <a:t>Data sources</a:t>
            </a:r>
          </a:p>
        </p:txBody>
      </p:sp>
      <p:sp>
        <p:nvSpPr>
          <p:cNvPr id="2" name="Google Shape;11003;p30">
            <a:extLst>
              <a:ext uri="{FF2B5EF4-FFF2-40B4-BE49-F238E27FC236}">
                <a16:creationId xmlns:a16="http://schemas.microsoft.com/office/drawing/2014/main" id="{A1892F89-15F9-4053-A3B2-FBF7414D76CA}"/>
              </a:ext>
              <a:ext uri="{C183D7F6-B498-43B3-948B-1728B52AA6E4}">
                <adec:decorative xmlns:adec="http://schemas.microsoft.com/office/drawing/2017/decorative" val="1"/>
              </a:ext>
            </a:extLst>
          </p:cNvPr>
          <p:cNvSpPr/>
          <p:nvPr/>
        </p:nvSpPr>
        <p:spPr>
          <a:xfrm>
            <a:off x="1248316" y="3015651"/>
            <a:ext cx="676200" cy="6762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9E8"/>
                </a:solidFill>
                <a:latin typeface="Grandstander" panose="020B0604020202020204" charset="0"/>
              </a:rPr>
              <a:t>03</a:t>
            </a:r>
            <a:endParaRPr sz="2000" b="1" dirty="0">
              <a:solidFill>
                <a:srgbClr val="FFF9E8"/>
              </a:solidFill>
              <a:latin typeface="Grandstander" panose="020B0604020202020204" charset="0"/>
            </a:endParaRPr>
          </a:p>
        </p:txBody>
      </p:sp>
      <p:sp>
        <p:nvSpPr>
          <p:cNvPr id="4" name="Google Shape;11012;p30">
            <a:extLst>
              <a:ext uri="{FF2B5EF4-FFF2-40B4-BE49-F238E27FC236}">
                <a16:creationId xmlns:a16="http://schemas.microsoft.com/office/drawing/2014/main" id="{0E6A2407-33F5-7AA7-29D4-2B5D756C77B7}"/>
              </a:ext>
            </a:extLst>
          </p:cNvPr>
          <p:cNvSpPr txBox="1">
            <a:spLocks/>
          </p:cNvSpPr>
          <p:nvPr/>
        </p:nvSpPr>
        <p:spPr>
          <a:xfrm>
            <a:off x="1924516" y="2429054"/>
            <a:ext cx="3201230" cy="39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randstander"/>
              <a:buNone/>
              <a:defRPr sz="3000" b="1" i="0" u="none" strike="noStrike" cap="none">
                <a:solidFill>
                  <a:schemeClr val="dk1"/>
                </a:solidFill>
                <a:latin typeface="Grandstander"/>
                <a:ea typeface="Grandstander"/>
                <a:cs typeface="Grandstander"/>
                <a:sym typeface="Grandstander"/>
              </a:defRPr>
            </a:lvl1pPr>
            <a:lvl2pPr marR="0" lvl="1"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9pPr>
          </a:lstStyle>
          <a:p>
            <a:r>
              <a:rPr lang="en-US" sz="2200" dirty="0">
                <a:solidFill>
                  <a:schemeClr val="accent5"/>
                </a:solidFill>
              </a:rPr>
              <a:t>Key findings:</a:t>
            </a:r>
            <a:br>
              <a:rPr lang="en-US" sz="2200" dirty="0">
                <a:solidFill>
                  <a:schemeClr val="accent5"/>
                </a:solidFill>
              </a:rPr>
            </a:br>
            <a:r>
              <a:rPr lang="en-US" sz="1600" b="0" dirty="0">
                <a:solidFill>
                  <a:srgbClr val="080808"/>
                </a:solidFill>
                <a:latin typeface="Times New Roman" panose="02020603050405020304" pitchFamily="18" charset="0"/>
                <a:cs typeface="Times New Roman" panose="02020603050405020304" pitchFamily="18" charset="0"/>
              </a:rPr>
              <a:t> Insights and patterns</a:t>
            </a:r>
          </a:p>
        </p:txBody>
      </p:sp>
      <p:sp>
        <p:nvSpPr>
          <p:cNvPr id="5" name="Google Shape;11012;p30">
            <a:extLst>
              <a:ext uri="{FF2B5EF4-FFF2-40B4-BE49-F238E27FC236}">
                <a16:creationId xmlns:a16="http://schemas.microsoft.com/office/drawing/2014/main" id="{B14BA48A-34AE-B6C7-5C3C-F1E3B0844E27}"/>
              </a:ext>
            </a:extLst>
          </p:cNvPr>
          <p:cNvSpPr txBox="1">
            <a:spLocks/>
          </p:cNvSpPr>
          <p:nvPr/>
        </p:nvSpPr>
        <p:spPr>
          <a:xfrm>
            <a:off x="1924516" y="3922576"/>
            <a:ext cx="3201230" cy="39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randstander"/>
              <a:buNone/>
              <a:defRPr sz="3000" b="1" i="0" u="none" strike="noStrike" cap="none">
                <a:solidFill>
                  <a:schemeClr val="dk1"/>
                </a:solidFill>
                <a:latin typeface="Grandstander"/>
                <a:ea typeface="Grandstander"/>
                <a:cs typeface="Grandstander"/>
                <a:sym typeface="Grandstander"/>
              </a:defRPr>
            </a:lvl1pPr>
            <a:lvl2pPr marR="0" lvl="1"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3000"/>
              <a:buFont typeface="Poppins Medium"/>
              <a:buNone/>
              <a:defRPr sz="3000" b="0" i="0" u="none" strike="noStrike" cap="none">
                <a:solidFill>
                  <a:schemeClr val="dk1"/>
                </a:solidFill>
                <a:latin typeface="Poppins Medium"/>
                <a:ea typeface="Poppins Medium"/>
                <a:cs typeface="Poppins Medium"/>
                <a:sym typeface="Poppins Medium"/>
              </a:defRPr>
            </a:lvl9pPr>
          </a:lstStyle>
          <a:p>
            <a:r>
              <a:rPr lang="en-US" sz="2200" dirty="0">
                <a:solidFill>
                  <a:schemeClr val="accent5"/>
                </a:solidFill>
              </a:rPr>
              <a:t>Conclusion:</a:t>
            </a:r>
          </a:p>
          <a:p>
            <a:r>
              <a:rPr lang="en-US" sz="1600" b="0" dirty="0">
                <a:solidFill>
                  <a:srgbClr val="080808"/>
                </a:solidFill>
                <a:latin typeface="Times New Roman" panose="02020603050405020304" pitchFamily="18" charset="0"/>
                <a:cs typeface="Times New Roman" panose="02020603050405020304" pitchFamily="18" charset="0"/>
              </a:rPr>
              <a:t> Overview</a:t>
            </a:r>
          </a:p>
        </p:txBody>
      </p:sp>
    </p:spTree>
    <p:extLst>
      <p:ext uri="{BB962C8B-B14F-4D97-AF65-F5344CB8AC3E}">
        <p14:creationId xmlns:p14="http://schemas.microsoft.com/office/powerpoint/2010/main" val="285430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26"/>
        <p:cNvGrpSpPr/>
        <p:nvPr/>
      </p:nvGrpSpPr>
      <p:grpSpPr>
        <a:xfrm>
          <a:off x="0" y="0"/>
          <a:ext cx="0" cy="0"/>
          <a:chOff x="0" y="0"/>
          <a:chExt cx="0" cy="0"/>
        </a:xfrm>
      </p:grpSpPr>
      <p:sp>
        <p:nvSpPr>
          <p:cNvPr id="2" name="Google Shape;10748;p28">
            <a:extLst>
              <a:ext uri="{FF2B5EF4-FFF2-40B4-BE49-F238E27FC236}">
                <a16:creationId xmlns:a16="http://schemas.microsoft.com/office/drawing/2014/main" id="{395E7066-4B92-B6AC-01A8-DCE68001BDEF}"/>
              </a:ext>
            </a:extLst>
          </p:cNvPr>
          <p:cNvSpPr/>
          <p:nvPr/>
        </p:nvSpPr>
        <p:spPr>
          <a:xfrm>
            <a:off x="4428062" y="3393344"/>
            <a:ext cx="4201800" cy="342900"/>
          </a:xfrm>
          <a:prstGeom prst="roundRect">
            <a:avLst>
              <a:gd name="adj" fmla="val 50000"/>
            </a:avLst>
          </a:prstGeom>
          <a:gradFill flip="none" rotWithShape="1">
            <a:gsLst>
              <a:gs pos="0">
                <a:srgbClr val="988A4B"/>
              </a:gs>
              <a:gs pos="0">
                <a:schemeClr val="accent1">
                  <a:lumMod val="60000"/>
                  <a:lumOff val="40000"/>
                </a:schemeClr>
              </a:gs>
              <a:gs pos="45000">
                <a:schemeClr val="accent1">
                  <a:lumMod val="75000"/>
                </a:schemeClr>
              </a:gs>
              <a:gs pos="100000">
                <a:schemeClr val="accent1">
                  <a:lumMod val="50000"/>
                </a:schemeClr>
              </a:gs>
            </a:gsLst>
            <a:lin ang="54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28" name="Google Shape;11028;p31"/>
          <p:cNvSpPr/>
          <p:nvPr/>
        </p:nvSpPr>
        <p:spPr>
          <a:xfrm>
            <a:off x="5746135" y="798620"/>
            <a:ext cx="1280700" cy="12807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9" name="Google Shape;11029;p31"/>
          <p:cNvSpPr/>
          <p:nvPr/>
        </p:nvSpPr>
        <p:spPr>
          <a:xfrm>
            <a:off x="953725" y="3783825"/>
            <a:ext cx="3438000" cy="490800"/>
          </a:xfrm>
          <a:prstGeom prst="ellipse">
            <a:avLst/>
          </a:prstGeom>
          <a:solidFill>
            <a:srgbClr val="F4CE89">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0" name="Google Shape;11030;p31"/>
          <p:cNvGrpSpPr/>
          <p:nvPr/>
        </p:nvGrpSpPr>
        <p:grpSpPr>
          <a:xfrm>
            <a:off x="1167758" y="1186150"/>
            <a:ext cx="2988924" cy="2905174"/>
            <a:chOff x="1167758" y="1186150"/>
            <a:chExt cx="2988924" cy="2905174"/>
          </a:xfrm>
        </p:grpSpPr>
        <p:sp>
          <p:nvSpPr>
            <p:cNvPr id="11031" name="Google Shape;11031;p31"/>
            <p:cNvSpPr/>
            <p:nvPr/>
          </p:nvSpPr>
          <p:spPr>
            <a:xfrm>
              <a:off x="2521892" y="2185943"/>
              <a:ext cx="107060" cy="83152"/>
            </a:xfrm>
            <a:custGeom>
              <a:avLst/>
              <a:gdLst/>
              <a:ahLst/>
              <a:cxnLst/>
              <a:rect l="l" t="t" r="r" b="b"/>
              <a:pathLst>
                <a:path w="1424" h="1106" extrusionOk="0">
                  <a:moveTo>
                    <a:pt x="1423" y="1"/>
                  </a:moveTo>
                  <a:lnTo>
                    <a:pt x="0" y="185"/>
                  </a:lnTo>
                  <a:lnTo>
                    <a:pt x="486" y="1105"/>
                  </a:lnTo>
                  <a:cubicBezTo>
                    <a:pt x="938" y="838"/>
                    <a:pt x="1423" y="1"/>
                    <a:pt x="1423"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2" name="Google Shape;11032;p31"/>
            <p:cNvSpPr/>
            <p:nvPr/>
          </p:nvSpPr>
          <p:spPr>
            <a:xfrm>
              <a:off x="1885086" y="3187692"/>
              <a:ext cx="427939" cy="182543"/>
            </a:xfrm>
            <a:custGeom>
              <a:avLst/>
              <a:gdLst/>
              <a:ahLst/>
              <a:cxnLst/>
              <a:rect l="l" t="t" r="r" b="b"/>
              <a:pathLst>
                <a:path w="5692" h="2428" extrusionOk="0">
                  <a:moveTo>
                    <a:pt x="1926" y="1"/>
                  </a:moveTo>
                  <a:cubicBezTo>
                    <a:pt x="1926" y="1"/>
                    <a:pt x="503" y="854"/>
                    <a:pt x="1" y="2277"/>
                  </a:cubicBezTo>
                  <a:lnTo>
                    <a:pt x="587" y="2310"/>
                  </a:lnTo>
                  <a:cubicBezTo>
                    <a:pt x="972" y="1306"/>
                    <a:pt x="2060" y="469"/>
                    <a:pt x="2060" y="469"/>
                  </a:cubicBezTo>
                  <a:lnTo>
                    <a:pt x="4872" y="971"/>
                  </a:lnTo>
                  <a:cubicBezTo>
                    <a:pt x="4872" y="971"/>
                    <a:pt x="4520" y="1775"/>
                    <a:pt x="4453" y="2411"/>
                  </a:cubicBezTo>
                  <a:lnTo>
                    <a:pt x="5206" y="2428"/>
                  </a:lnTo>
                  <a:cubicBezTo>
                    <a:pt x="5223" y="1557"/>
                    <a:pt x="5692" y="670"/>
                    <a:pt x="5692" y="670"/>
                  </a:cubicBezTo>
                  <a:lnTo>
                    <a:pt x="1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3" name="Google Shape;11033;p31"/>
            <p:cNvSpPr/>
            <p:nvPr/>
          </p:nvSpPr>
          <p:spPr>
            <a:xfrm>
              <a:off x="1434585" y="3339939"/>
              <a:ext cx="1317648" cy="751374"/>
            </a:xfrm>
            <a:custGeom>
              <a:avLst/>
              <a:gdLst/>
              <a:ahLst/>
              <a:cxnLst/>
              <a:rect l="l" t="t" r="r" b="b"/>
              <a:pathLst>
                <a:path w="17526" h="9994" extrusionOk="0">
                  <a:moveTo>
                    <a:pt x="1323" y="1"/>
                  </a:moveTo>
                  <a:cubicBezTo>
                    <a:pt x="402" y="1926"/>
                    <a:pt x="0" y="5659"/>
                    <a:pt x="218" y="9994"/>
                  </a:cubicBezTo>
                  <a:lnTo>
                    <a:pt x="17526" y="9994"/>
                  </a:lnTo>
                  <a:cubicBezTo>
                    <a:pt x="17526" y="6094"/>
                    <a:pt x="17241" y="1725"/>
                    <a:pt x="16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4" name="Google Shape;11034;p31"/>
            <p:cNvSpPr/>
            <p:nvPr/>
          </p:nvSpPr>
          <p:spPr>
            <a:xfrm>
              <a:off x="1433307" y="3339939"/>
              <a:ext cx="816783" cy="751374"/>
            </a:xfrm>
            <a:custGeom>
              <a:avLst/>
              <a:gdLst/>
              <a:ahLst/>
              <a:cxnLst/>
              <a:rect l="l" t="t" r="r" b="b"/>
              <a:pathLst>
                <a:path w="10864" h="9994" extrusionOk="0">
                  <a:moveTo>
                    <a:pt x="1323" y="1"/>
                  </a:moveTo>
                  <a:cubicBezTo>
                    <a:pt x="402" y="1926"/>
                    <a:pt x="1" y="5659"/>
                    <a:pt x="218" y="9994"/>
                  </a:cubicBezTo>
                  <a:lnTo>
                    <a:pt x="10278" y="9994"/>
                  </a:lnTo>
                  <a:cubicBezTo>
                    <a:pt x="10094" y="5725"/>
                    <a:pt x="10027" y="2043"/>
                    <a:pt x="108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5" name="Google Shape;11035;p31"/>
            <p:cNvSpPr/>
            <p:nvPr/>
          </p:nvSpPr>
          <p:spPr>
            <a:xfrm>
              <a:off x="2261381" y="3392793"/>
              <a:ext cx="450569" cy="620481"/>
            </a:xfrm>
            <a:custGeom>
              <a:avLst/>
              <a:gdLst/>
              <a:ahLst/>
              <a:cxnLst/>
              <a:rect l="l" t="t" r="r" b="b"/>
              <a:pathLst>
                <a:path w="5993" h="8253" extrusionOk="0">
                  <a:moveTo>
                    <a:pt x="386" y="1"/>
                  </a:moveTo>
                  <a:cubicBezTo>
                    <a:pt x="101" y="1608"/>
                    <a:pt x="1" y="4688"/>
                    <a:pt x="84" y="8253"/>
                  </a:cubicBezTo>
                  <a:lnTo>
                    <a:pt x="5976" y="8253"/>
                  </a:lnTo>
                  <a:cubicBezTo>
                    <a:pt x="5993" y="4721"/>
                    <a:pt x="5608" y="1290"/>
                    <a:pt x="5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6" name="Google Shape;11036;p31"/>
            <p:cNvSpPr/>
            <p:nvPr/>
          </p:nvSpPr>
          <p:spPr>
            <a:xfrm>
              <a:off x="2261381" y="3394071"/>
              <a:ext cx="398994" cy="621759"/>
            </a:xfrm>
            <a:custGeom>
              <a:avLst/>
              <a:gdLst/>
              <a:ahLst/>
              <a:cxnLst/>
              <a:rect l="l" t="t" r="r" b="b"/>
              <a:pathLst>
                <a:path w="5307" h="8270" extrusionOk="0">
                  <a:moveTo>
                    <a:pt x="386" y="1"/>
                  </a:moveTo>
                  <a:cubicBezTo>
                    <a:pt x="101" y="1608"/>
                    <a:pt x="1" y="4687"/>
                    <a:pt x="84" y="8269"/>
                  </a:cubicBezTo>
                  <a:lnTo>
                    <a:pt x="1105" y="8269"/>
                  </a:lnTo>
                  <a:lnTo>
                    <a:pt x="5307" y="17"/>
                  </a:lnTo>
                  <a:lnTo>
                    <a:pt x="5307"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7" name="Google Shape;11037;p31"/>
            <p:cNvSpPr/>
            <p:nvPr/>
          </p:nvSpPr>
          <p:spPr>
            <a:xfrm>
              <a:off x="2273936" y="3883592"/>
              <a:ext cx="331104" cy="64281"/>
            </a:xfrm>
            <a:custGeom>
              <a:avLst/>
              <a:gdLst/>
              <a:ahLst/>
              <a:cxnLst/>
              <a:rect l="l" t="t" r="r" b="b"/>
              <a:pathLst>
                <a:path w="4404" h="855" extrusionOk="0">
                  <a:moveTo>
                    <a:pt x="1" y="1"/>
                  </a:moveTo>
                  <a:lnTo>
                    <a:pt x="1" y="855"/>
                  </a:lnTo>
                  <a:lnTo>
                    <a:pt x="4403" y="855"/>
                  </a:lnTo>
                  <a:lnTo>
                    <a:pt x="4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8" name="Google Shape;11038;p31"/>
            <p:cNvSpPr/>
            <p:nvPr/>
          </p:nvSpPr>
          <p:spPr>
            <a:xfrm>
              <a:off x="2273936" y="3820739"/>
              <a:ext cx="375161" cy="73002"/>
            </a:xfrm>
            <a:custGeom>
              <a:avLst/>
              <a:gdLst/>
              <a:ahLst/>
              <a:cxnLst/>
              <a:rect l="l" t="t" r="r" b="b"/>
              <a:pathLst>
                <a:path w="4990" h="971" extrusionOk="0">
                  <a:moveTo>
                    <a:pt x="1" y="0"/>
                  </a:moveTo>
                  <a:lnTo>
                    <a:pt x="1" y="837"/>
                  </a:lnTo>
                  <a:lnTo>
                    <a:pt x="4989" y="971"/>
                  </a:lnTo>
                  <a:lnTo>
                    <a:pt x="4989" y="3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9" name="Google Shape;11039;p31"/>
            <p:cNvSpPr/>
            <p:nvPr/>
          </p:nvSpPr>
          <p:spPr>
            <a:xfrm>
              <a:off x="2273936" y="3946521"/>
              <a:ext cx="404106" cy="64281"/>
            </a:xfrm>
            <a:custGeom>
              <a:avLst/>
              <a:gdLst/>
              <a:ahLst/>
              <a:cxnLst/>
              <a:rect l="l" t="t" r="r" b="b"/>
              <a:pathLst>
                <a:path w="5375" h="855" extrusionOk="0">
                  <a:moveTo>
                    <a:pt x="1" y="1"/>
                  </a:moveTo>
                  <a:lnTo>
                    <a:pt x="1" y="855"/>
                  </a:lnTo>
                  <a:lnTo>
                    <a:pt x="5374" y="855"/>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0" name="Google Shape;11040;p31"/>
            <p:cNvSpPr/>
            <p:nvPr/>
          </p:nvSpPr>
          <p:spPr>
            <a:xfrm>
              <a:off x="1565480" y="3494742"/>
              <a:ext cx="508459" cy="365011"/>
            </a:xfrm>
            <a:custGeom>
              <a:avLst/>
              <a:gdLst/>
              <a:ahLst/>
              <a:cxnLst/>
              <a:rect l="l" t="t" r="r" b="b"/>
              <a:pathLst>
                <a:path w="6763" h="4855" extrusionOk="0">
                  <a:moveTo>
                    <a:pt x="6595" y="1"/>
                  </a:moveTo>
                  <a:cubicBezTo>
                    <a:pt x="6244" y="2160"/>
                    <a:pt x="6244" y="4252"/>
                    <a:pt x="6244" y="4688"/>
                  </a:cubicBezTo>
                  <a:lnTo>
                    <a:pt x="335" y="4688"/>
                  </a:lnTo>
                  <a:cubicBezTo>
                    <a:pt x="318" y="4269"/>
                    <a:pt x="218" y="2127"/>
                    <a:pt x="804" y="118"/>
                  </a:cubicBezTo>
                  <a:lnTo>
                    <a:pt x="653" y="84"/>
                  </a:lnTo>
                  <a:cubicBezTo>
                    <a:pt x="0" y="2344"/>
                    <a:pt x="184" y="4754"/>
                    <a:pt x="184" y="4771"/>
                  </a:cubicBezTo>
                  <a:lnTo>
                    <a:pt x="184" y="4855"/>
                  </a:lnTo>
                  <a:lnTo>
                    <a:pt x="6411" y="4855"/>
                  </a:lnTo>
                  <a:lnTo>
                    <a:pt x="6411" y="4754"/>
                  </a:lnTo>
                  <a:cubicBezTo>
                    <a:pt x="6411" y="4721"/>
                    <a:pt x="6361" y="2411"/>
                    <a:pt x="6763" y="17"/>
                  </a:cubicBezTo>
                  <a:lnTo>
                    <a:pt x="6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1" name="Google Shape;11041;p31"/>
            <p:cNvSpPr/>
            <p:nvPr/>
          </p:nvSpPr>
          <p:spPr>
            <a:xfrm>
              <a:off x="2290326" y="3387756"/>
              <a:ext cx="432976" cy="628075"/>
            </a:xfrm>
            <a:custGeom>
              <a:avLst/>
              <a:gdLst/>
              <a:ahLst/>
              <a:cxnLst/>
              <a:rect l="l" t="t" r="r" b="b"/>
              <a:pathLst>
                <a:path w="5759" h="8354" extrusionOk="0">
                  <a:moveTo>
                    <a:pt x="1" y="1"/>
                  </a:moveTo>
                  <a:lnTo>
                    <a:pt x="1" y="168"/>
                  </a:lnTo>
                  <a:lnTo>
                    <a:pt x="4855" y="185"/>
                  </a:lnTo>
                  <a:cubicBezTo>
                    <a:pt x="5390" y="2830"/>
                    <a:pt x="5608" y="5592"/>
                    <a:pt x="5524" y="8353"/>
                  </a:cubicBezTo>
                  <a:lnTo>
                    <a:pt x="5692" y="8353"/>
                  </a:lnTo>
                  <a:cubicBezTo>
                    <a:pt x="5759" y="5541"/>
                    <a:pt x="5558" y="2763"/>
                    <a:pt x="5005" y="85"/>
                  </a:cubicBezTo>
                  <a:lnTo>
                    <a:pt x="4989" y="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2" name="Google Shape;11042;p31"/>
            <p:cNvSpPr/>
            <p:nvPr/>
          </p:nvSpPr>
          <p:spPr>
            <a:xfrm>
              <a:off x="2252584" y="3858481"/>
              <a:ext cx="453125" cy="167507"/>
            </a:xfrm>
            <a:custGeom>
              <a:avLst/>
              <a:gdLst/>
              <a:ahLst/>
              <a:cxnLst/>
              <a:rect l="l" t="t" r="r" b="b"/>
              <a:pathLst>
                <a:path w="6027" h="2228" extrusionOk="0">
                  <a:moveTo>
                    <a:pt x="218" y="0"/>
                  </a:moveTo>
                  <a:lnTo>
                    <a:pt x="0" y="2193"/>
                  </a:lnTo>
                  <a:cubicBezTo>
                    <a:pt x="142" y="2218"/>
                    <a:pt x="495" y="2228"/>
                    <a:pt x="963" y="2228"/>
                  </a:cubicBezTo>
                  <a:cubicBezTo>
                    <a:pt x="2701" y="2228"/>
                    <a:pt x="6026" y="2092"/>
                    <a:pt x="6026" y="2092"/>
                  </a:cubicBezTo>
                  <a:lnTo>
                    <a:pt x="218" y="0"/>
                  </a:lnTo>
                  <a:close/>
                </a:path>
              </a:pathLst>
            </a:custGeom>
            <a:solidFill>
              <a:srgbClr val="60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3" name="Google Shape;11043;p31"/>
            <p:cNvSpPr/>
            <p:nvPr/>
          </p:nvSpPr>
          <p:spPr>
            <a:xfrm>
              <a:off x="2229954" y="3858481"/>
              <a:ext cx="475755" cy="232840"/>
            </a:xfrm>
            <a:custGeom>
              <a:avLst/>
              <a:gdLst/>
              <a:ahLst/>
              <a:cxnLst/>
              <a:rect l="l" t="t" r="r" b="b"/>
              <a:pathLst>
                <a:path w="6328" h="3097" extrusionOk="0">
                  <a:moveTo>
                    <a:pt x="519" y="0"/>
                  </a:moveTo>
                  <a:lnTo>
                    <a:pt x="0" y="3097"/>
                  </a:lnTo>
                  <a:lnTo>
                    <a:pt x="5608" y="3097"/>
                  </a:lnTo>
                  <a:lnTo>
                    <a:pt x="6327" y="2092"/>
                  </a:lnTo>
                  <a:lnTo>
                    <a:pt x="5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4" name="Google Shape;11044;p31"/>
            <p:cNvSpPr/>
            <p:nvPr/>
          </p:nvSpPr>
          <p:spPr>
            <a:xfrm>
              <a:off x="2268974" y="3858481"/>
              <a:ext cx="436735" cy="217729"/>
            </a:xfrm>
            <a:custGeom>
              <a:avLst/>
              <a:gdLst/>
              <a:ahLst/>
              <a:cxnLst/>
              <a:rect l="l" t="t" r="r" b="b"/>
              <a:pathLst>
                <a:path w="5809" h="2896" extrusionOk="0">
                  <a:moveTo>
                    <a:pt x="0" y="0"/>
                  </a:moveTo>
                  <a:lnTo>
                    <a:pt x="0" y="0"/>
                  </a:lnTo>
                  <a:cubicBezTo>
                    <a:pt x="485" y="1590"/>
                    <a:pt x="1456" y="2896"/>
                    <a:pt x="2461" y="2896"/>
                  </a:cubicBezTo>
                  <a:cubicBezTo>
                    <a:pt x="4386" y="2896"/>
                    <a:pt x="5808" y="2059"/>
                    <a:pt x="5808" y="2059"/>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5" name="Google Shape;11045;p31"/>
            <p:cNvSpPr/>
            <p:nvPr/>
          </p:nvSpPr>
          <p:spPr>
            <a:xfrm>
              <a:off x="2266418" y="3857203"/>
              <a:ext cx="438013" cy="219007"/>
            </a:xfrm>
            <a:custGeom>
              <a:avLst/>
              <a:gdLst/>
              <a:ahLst/>
              <a:cxnLst/>
              <a:rect l="l" t="t" r="r" b="b"/>
              <a:pathLst>
                <a:path w="5826" h="2913" extrusionOk="0">
                  <a:moveTo>
                    <a:pt x="1" y="0"/>
                  </a:moveTo>
                  <a:lnTo>
                    <a:pt x="1" y="0"/>
                  </a:lnTo>
                  <a:cubicBezTo>
                    <a:pt x="486" y="1607"/>
                    <a:pt x="1474" y="2913"/>
                    <a:pt x="2478" y="2913"/>
                  </a:cubicBezTo>
                  <a:cubicBezTo>
                    <a:pt x="4403" y="2913"/>
                    <a:pt x="5826" y="2076"/>
                    <a:pt x="5826" y="2076"/>
                  </a:cubicBezTo>
                  <a:lnTo>
                    <a:pt x="5742" y="2043"/>
                  </a:lnTo>
                  <a:cubicBezTo>
                    <a:pt x="5323" y="2277"/>
                    <a:pt x="4118" y="2796"/>
                    <a:pt x="2578" y="2796"/>
                  </a:cubicBezTo>
                  <a:cubicBezTo>
                    <a:pt x="1591" y="2796"/>
                    <a:pt x="653" y="1557"/>
                    <a:pt x="151" y="51"/>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6" name="Google Shape;11046;p31"/>
            <p:cNvSpPr/>
            <p:nvPr/>
          </p:nvSpPr>
          <p:spPr>
            <a:xfrm>
              <a:off x="1771333" y="1742585"/>
              <a:ext cx="613414" cy="796408"/>
            </a:xfrm>
            <a:custGeom>
              <a:avLst/>
              <a:gdLst/>
              <a:ahLst/>
              <a:cxnLst/>
              <a:rect l="l" t="t" r="r" b="b"/>
              <a:pathLst>
                <a:path w="8159" h="10593" extrusionOk="0">
                  <a:moveTo>
                    <a:pt x="2398" y="1"/>
                  </a:moveTo>
                  <a:cubicBezTo>
                    <a:pt x="1" y="1"/>
                    <a:pt x="2643" y="10593"/>
                    <a:pt x="5015" y="10593"/>
                  </a:cubicBezTo>
                  <a:cubicBezTo>
                    <a:pt x="5053" y="10593"/>
                    <a:pt x="5091" y="10590"/>
                    <a:pt x="5129" y="10584"/>
                  </a:cubicBezTo>
                  <a:cubicBezTo>
                    <a:pt x="8159" y="10116"/>
                    <a:pt x="5849" y="1161"/>
                    <a:pt x="2769" y="73"/>
                  </a:cubicBezTo>
                  <a:cubicBezTo>
                    <a:pt x="2634" y="24"/>
                    <a:pt x="2511" y="1"/>
                    <a:pt x="2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7" name="Google Shape;11047;p31"/>
            <p:cNvSpPr/>
            <p:nvPr/>
          </p:nvSpPr>
          <p:spPr>
            <a:xfrm>
              <a:off x="1999591" y="2185567"/>
              <a:ext cx="551313" cy="346516"/>
            </a:xfrm>
            <a:custGeom>
              <a:avLst/>
              <a:gdLst/>
              <a:ahLst/>
              <a:cxnLst/>
              <a:rect l="l" t="t" r="r" b="b"/>
              <a:pathLst>
                <a:path w="7333" h="4609" extrusionOk="0">
                  <a:moveTo>
                    <a:pt x="5844" y="0"/>
                  </a:moveTo>
                  <a:cubicBezTo>
                    <a:pt x="4815" y="0"/>
                    <a:pt x="2403" y="61"/>
                    <a:pt x="1173" y="591"/>
                  </a:cubicBezTo>
                  <a:cubicBezTo>
                    <a:pt x="1" y="1094"/>
                    <a:pt x="419" y="4609"/>
                    <a:pt x="1591" y="4609"/>
                  </a:cubicBezTo>
                  <a:cubicBezTo>
                    <a:pt x="4001" y="4609"/>
                    <a:pt x="7332" y="1161"/>
                    <a:pt x="7332" y="1161"/>
                  </a:cubicBezTo>
                  <a:lnTo>
                    <a:pt x="6328" y="6"/>
                  </a:lnTo>
                  <a:cubicBezTo>
                    <a:pt x="6328" y="6"/>
                    <a:pt x="6145" y="0"/>
                    <a:pt x="5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8" name="Google Shape;11048;p31"/>
            <p:cNvSpPr/>
            <p:nvPr/>
          </p:nvSpPr>
          <p:spPr>
            <a:xfrm>
              <a:off x="2406109" y="2149479"/>
              <a:ext cx="158635" cy="198858"/>
            </a:xfrm>
            <a:custGeom>
              <a:avLst/>
              <a:gdLst/>
              <a:ahLst/>
              <a:cxnLst/>
              <a:rect l="l" t="t" r="r" b="b"/>
              <a:pathLst>
                <a:path w="2110" h="2645" extrusionOk="0">
                  <a:moveTo>
                    <a:pt x="1423" y="0"/>
                  </a:moveTo>
                  <a:lnTo>
                    <a:pt x="1" y="670"/>
                  </a:lnTo>
                  <a:lnTo>
                    <a:pt x="1038" y="2645"/>
                  </a:lnTo>
                  <a:lnTo>
                    <a:pt x="2110" y="1624"/>
                  </a:lnTo>
                  <a:lnTo>
                    <a:pt x="1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9" name="Google Shape;11049;p31"/>
            <p:cNvSpPr/>
            <p:nvPr/>
          </p:nvSpPr>
          <p:spPr>
            <a:xfrm>
              <a:off x="1559164" y="2540811"/>
              <a:ext cx="695964" cy="1534174"/>
            </a:xfrm>
            <a:custGeom>
              <a:avLst/>
              <a:gdLst/>
              <a:ahLst/>
              <a:cxnLst/>
              <a:rect l="l" t="t" r="r" b="b"/>
              <a:pathLst>
                <a:path w="9257" h="20406" extrusionOk="0">
                  <a:moveTo>
                    <a:pt x="7633" y="1"/>
                  </a:moveTo>
                  <a:lnTo>
                    <a:pt x="369" y="1892"/>
                  </a:lnTo>
                  <a:lnTo>
                    <a:pt x="0" y="20305"/>
                  </a:lnTo>
                  <a:lnTo>
                    <a:pt x="168" y="20305"/>
                  </a:lnTo>
                  <a:lnTo>
                    <a:pt x="4453" y="8504"/>
                  </a:lnTo>
                  <a:lnTo>
                    <a:pt x="4704" y="8404"/>
                  </a:lnTo>
                  <a:lnTo>
                    <a:pt x="6579" y="20405"/>
                  </a:lnTo>
                  <a:lnTo>
                    <a:pt x="6780" y="20405"/>
                  </a:lnTo>
                  <a:cubicBezTo>
                    <a:pt x="6780" y="20405"/>
                    <a:pt x="9257" y="5575"/>
                    <a:pt x="7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0" name="Google Shape;11050;p31"/>
            <p:cNvSpPr/>
            <p:nvPr/>
          </p:nvSpPr>
          <p:spPr>
            <a:xfrm>
              <a:off x="1559164" y="2540811"/>
              <a:ext cx="605369" cy="1526581"/>
            </a:xfrm>
            <a:custGeom>
              <a:avLst/>
              <a:gdLst/>
              <a:ahLst/>
              <a:cxnLst/>
              <a:rect l="l" t="t" r="r" b="b"/>
              <a:pathLst>
                <a:path w="8052" h="20305" extrusionOk="0">
                  <a:moveTo>
                    <a:pt x="7633" y="1"/>
                  </a:moveTo>
                  <a:lnTo>
                    <a:pt x="268" y="1892"/>
                  </a:lnTo>
                  <a:lnTo>
                    <a:pt x="0" y="20305"/>
                  </a:lnTo>
                  <a:lnTo>
                    <a:pt x="51" y="20305"/>
                  </a:lnTo>
                  <a:lnTo>
                    <a:pt x="2026" y="4671"/>
                  </a:lnTo>
                  <a:cubicBezTo>
                    <a:pt x="4654" y="3968"/>
                    <a:pt x="6328" y="3265"/>
                    <a:pt x="8052" y="2344"/>
                  </a:cubicBezTo>
                  <a:cubicBezTo>
                    <a:pt x="7968" y="1139"/>
                    <a:pt x="7884" y="871"/>
                    <a:pt x="7633"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1" name="Google Shape;11051;p31"/>
            <p:cNvSpPr/>
            <p:nvPr/>
          </p:nvSpPr>
          <p:spPr>
            <a:xfrm>
              <a:off x="1808323" y="3099576"/>
              <a:ext cx="258102" cy="975418"/>
            </a:xfrm>
            <a:custGeom>
              <a:avLst/>
              <a:gdLst/>
              <a:ahLst/>
              <a:cxnLst/>
              <a:rect l="l" t="t" r="r" b="b"/>
              <a:pathLst>
                <a:path w="3433" h="12974" extrusionOk="0">
                  <a:moveTo>
                    <a:pt x="2545" y="1"/>
                  </a:moveTo>
                  <a:lnTo>
                    <a:pt x="1223" y="654"/>
                  </a:lnTo>
                  <a:lnTo>
                    <a:pt x="1" y="352"/>
                  </a:lnTo>
                  <a:lnTo>
                    <a:pt x="1122" y="1239"/>
                  </a:lnTo>
                  <a:lnTo>
                    <a:pt x="1373" y="1122"/>
                  </a:lnTo>
                  <a:lnTo>
                    <a:pt x="3231" y="12973"/>
                  </a:lnTo>
                  <a:lnTo>
                    <a:pt x="3432" y="12973"/>
                  </a:lnTo>
                  <a:lnTo>
                    <a:pt x="1892" y="888"/>
                  </a:lnTo>
                  <a:lnTo>
                    <a:pt x="2545"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2" name="Google Shape;11052;p31"/>
            <p:cNvSpPr/>
            <p:nvPr/>
          </p:nvSpPr>
          <p:spPr>
            <a:xfrm>
              <a:off x="1533978" y="2490513"/>
              <a:ext cx="655742" cy="334562"/>
            </a:xfrm>
            <a:custGeom>
              <a:avLst/>
              <a:gdLst/>
              <a:ahLst/>
              <a:cxnLst/>
              <a:rect l="l" t="t" r="r" b="b"/>
              <a:pathLst>
                <a:path w="8722" h="4450" extrusionOk="0">
                  <a:moveTo>
                    <a:pt x="8487" y="0"/>
                  </a:moveTo>
                  <a:lnTo>
                    <a:pt x="1" y="1758"/>
                  </a:lnTo>
                  <a:cubicBezTo>
                    <a:pt x="1" y="1758"/>
                    <a:pt x="68" y="4168"/>
                    <a:pt x="503" y="4419"/>
                  </a:cubicBezTo>
                  <a:cubicBezTo>
                    <a:pt x="542" y="4440"/>
                    <a:pt x="613" y="4450"/>
                    <a:pt x="712" y="4450"/>
                  </a:cubicBezTo>
                  <a:cubicBezTo>
                    <a:pt x="2035" y="4450"/>
                    <a:pt x="8287" y="2681"/>
                    <a:pt x="8521" y="2260"/>
                  </a:cubicBezTo>
                  <a:cubicBezTo>
                    <a:pt x="8721" y="1892"/>
                    <a:pt x="8487" y="0"/>
                    <a:pt x="8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3" name="Google Shape;11053;p31"/>
            <p:cNvSpPr/>
            <p:nvPr/>
          </p:nvSpPr>
          <p:spPr>
            <a:xfrm>
              <a:off x="1532700" y="2487957"/>
              <a:ext cx="654464" cy="334412"/>
            </a:xfrm>
            <a:custGeom>
              <a:avLst/>
              <a:gdLst/>
              <a:ahLst/>
              <a:cxnLst/>
              <a:rect l="l" t="t" r="r" b="b"/>
              <a:pathLst>
                <a:path w="8705" h="4448" extrusionOk="0">
                  <a:moveTo>
                    <a:pt x="8471" y="1"/>
                  </a:moveTo>
                  <a:lnTo>
                    <a:pt x="1" y="1758"/>
                  </a:lnTo>
                  <a:cubicBezTo>
                    <a:pt x="1" y="1758"/>
                    <a:pt x="68" y="4169"/>
                    <a:pt x="503" y="4420"/>
                  </a:cubicBezTo>
                  <a:cubicBezTo>
                    <a:pt x="541" y="4439"/>
                    <a:pt x="608" y="4448"/>
                    <a:pt x="701" y="4448"/>
                  </a:cubicBezTo>
                  <a:cubicBezTo>
                    <a:pt x="1188" y="4448"/>
                    <a:pt x="2377" y="4205"/>
                    <a:pt x="3683" y="3867"/>
                  </a:cubicBezTo>
                  <a:cubicBezTo>
                    <a:pt x="4202" y="3382"/>
                    <a:pt x="5089" y="2880"/>
                    <a:pt x="6144" y="2545"/>
                  </a:cubicBezTo>
                  <a:cubicBezTo>
                    <a:pt x="6937" y="2310"/>
                    <a:pt x="7678" y="2204"/>
                    <a:pt x="8288" y="2204"/>
                  </a:cubicBezTo>
                  <a:cubicBezTo>
                    <a:pt x="8374" y="2204"/>
                    <a:pt x="8457" y="2206"/>
                    <a:pt x="8538" y="2210"/>
                  </a:cubicBezTo>
                  <a:cubicBezTo>
                    <a:pt x="8705" y="1742"/>
                    <a:pt x="8471" y="1"/>
                    <a:pt x="8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4" name="Google Shape;11054;p31"/>
            <p:cNvSpPr/>
            <p:nvPr/>
          </p:nvSpPr>
          <p:spPr>
            <a:xfrm>
              <a:off x="1370378" y="1686874"/>
              <a:ext cx="834451" cy="1034962"/>
            </a:xfrm>
            <a:custGeom>
              <a:avLst/>
              <a:gdLst/>
              <a:ahLst/>
              <a:cxnLst/>
              <a:rect l="l" t="t" r="r" b="b"/>
              <a:pathLst>
                <a:path w="11099" h="13766" extrusionOk="0">
                  <a:moveTo>
                    <a:pt x="5249" y="0"/>
                  </a:moveTo>
                  <a:cubicBezTo>
                    <a:pt x="4413" y="0"/>
                    <a:pt x="3614" y="184"/>
                    <a:pt x="2930" y="529"/>
                  </a:cubicBezTo>
                  <a:cubicBezTo>
                    <a:pt x="1" y="1969"/>
                    <a:pt x="1775" y="13702"/>
                    <a:pt x="1775" y="13702"/>
                  </a:cubicBezTo>
                  <a:cubicBezTo>
                    <a:pt x="1775" y="13702"/>
                    <a:pt x="2174" y="13765"/>
                    <a:pt x="2874" y="13765"/>
                  </a:cubicBezTo>
                  <a:cubicBezTo>
                    <a:pt x="4458" y="13765"/>
                    <a:pt x="7581" y="13443"/>
                    <a:pt x="11098" y="11342"/>
                  </a:cubicBezTo>
                  <a:cubicBezTo>
                    <a:pt x="11098" y="11342"/>
                    <a:pt x="10697" y="2554"/>
                    <a:pt x="8939" y="1266"/>
                  </a:cubicBezTo>
                  <a:cubicBezTo>
                    <a:pt x="7793" y="398"/>
                    <a:pt x="6480" y="0"/>
                    <a:pt x="5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5" name="Google Shape;11055;p31"/>
            <p:cNvSpPr/>
            <p:nvPr/>
          </p:nvSpPr>
          <p:spPr>
            <a:xfrm>
              <a:off x="1369100" y="1711534"/>
              <a:ext cx="833172" cy="1013610"/>
            </a:xfrm>
            <a:custGeom>
              <a:avLst/>
              <a:gdLst/>
              <a:ahLst/>
              <a:cxnLst/>
              <a:rect l="l" t="t" r="r" b="b"/>
              <a:pathLst>
                <a:path w="11082" h="13482" extrusionOk="0">
                  <a:moveTo>
                    <a:pt x="3416" y="0"/>
                  </a:moveTo>
                  <a:cubicBezTo>
                    <a:pt x="3248" y="67"/>
                    <a:pt x="3098" y="134"/>
                    <a:pt x="2930" y="218"/>
                  </a:cubicBezTo>
                  <a:cubicBezTo>
                    <a:pt x="1" y="1674"/>
                    <a:pt x="1775" y="13424"/>
                    <a:pt x="1775" y="13424"/>
                  </a:cubicBezTo>
                  <a:cubicBezTo>
                    <a:pt x="1775" y="13424"/>
                    <a:pt x="2169" y="13482"/>
                    <a:pt x="2853" y="13482"/>
                  </a:cubicBezTo>
                  <a:cubicBezTo>
                    <a:pt x="3146" y="13482"/>
                    <a:pt x="3493" y="13471"/>
                    <a:pt x="3884" y="13441"/>
                  </a:cubicBezTo>
                  <a:cubicBezTo>
                    <a:pt x="4554" y="12588"/>
                    <a:pt x="5525" y="11818"/>
                    <a:pt x="6713" y="11248"/>
                  </a:cubicBezTo>
                  <a:cubicBezTo>
                    <a:pt x="7898" y="10681"/>
                    <a:pt x="9093" y="10408"/>
                    <a:pt x="10126" y="10408"/>
                  </a:cubicBezTo>
                  <a:cubicBezTo>
                    <a:pt x="10464" y="10408"/>
                    <a:pt x="10785" y="10437"/>
                    <a:pt x="11082" y="10495"/>
                  </a:cubicBezTo>
                  <a:cubicBezTo>
                    <a:pt x="11032" y="9391"/>
                    <a:pt x="10814" y="6763"/>
                    <a:pt x="10379" y="4520"/>
                  </a:cubicBezTo>
                  <a:cubicBezTo>
                    <a:pt x="10278" y="4637"/>
                    <a:pt x="10145" y="4737"/>
                    <a:pt x="9994" y="4821"/>
                  </a:cubicBezTo>
                  <a:cubicBezTo>
                    <a:pt x="9494" y="5151"/>
                    <a:pt x="8919" y="5308"/>
                    <a:pt x="8321" y="5308"/>
                  </a:cubicBezTo>
                  <a:cubicBezTo>
                    <a:pt x="6916" y="5308"/>
                    <a:pt x="5379" y="4444"/>
                    <a:pt x="4370" y="2929"/>
                  </a:cubicBezTo>
                  <a:cubicBezTo>
                    <a:pt x="3750" y="1992"/>
                    <a:pt x="3432" y="971"/>
                    <a:pt x="3416"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6" name="Google Shape;11056;p31"/>
            <p:cNvSpPr/>
            <p:nvPr/>
          </p:nvSpPr>
          <p:spPr>
            <a:xfrm>
              <a:off x="1953052" y="1862503"/>
              <a:ext cx="91948" cy="779041"/>
            </a:xfrm>
            <a:custGeom>
              <a:avLst/>
              <a:gdLst/>
              <a:ahLst/>
              <a:cxnLst/>
              <a:rect l="l" t="t" r="r" b="b"/>
              <a:pathLst>
                <a:path w="1223" h="10362" extrusionOk="0">
                  <a:moveTo>
                    <a:pt x="201" y="1"/>
                  </a:moveTo>
                  <a:lnTo>
                    <a:pt x="1" y="68"/>
                  </a:lnTo>
                  <a:cubicBezTo>
                    <a:pt x="854" y="3097"/>
                    <a:pt x="1022" y="10312"/>
                    <a:pt x="1022" y="10362"/>
                  </a:cubicBezTo>
                  <a:lnTo>
                    <a:pt x="1223" y="10345"/>
                  </a:lnTo>
                  <a:cubicBezTo>
                    <a:pt x="1223" y="10278"/>
                    <a:pt x="1089" y="3064"/>
                    <a:pt x="201" y="1"/>
                  </a:cubicBezTo>
                  <a:close/>
                </a:path>
              </a:pathLst>
            </a:custGeom>
            <a:solidFill>
              <a:srgbClr val="F9D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7" name="Google Shape;11057;p31"/>
            <p:cNvSpPr/>
            <p:nvPr/>
          </p:nvSpPr>
          <p:spPr>
            <a:xfrm>
              <a:off x="1167758" y="1722511"/>
              <a:ext cx="625218" cy="830466"/>
            </a:xfrm>
            <a:custGeom>
              <a:avLst/>
              <a:gdLst/>
              <a:ahLst/>
              <a:cxnLst/>
              <a:rect l="l" t="t" r="r" b="b"/>
              <a:pathLst>
                <a:path w="8316" h="11046" extrusionOk="0">
                  <a:moveTo>
                    <a:pt x="5905" y="0"/>
                  </a:moveTo>
                  <a:cubicBezTo>
                    <a:pt x="5795" y="0"/>
                    <a:pt x="5674" y="24"/>
                    <a:pt x="5541" y="72"/>
                  </a:cubicBezTo>
                  <a:cubicBezTo>
                    <a:pt x="2445" y="1227"/>
                    <a:pt x="1" y="10550"/>
                    <a:pt x="3014" y="11036"/>
                  </a:cubicBezTo>
                  <a:cubicBezTo>
                    <a:pt x="3053" y="11042"/>
                    <a:pt x="3093" y="11045"/>
                    <a:pt x="3133" y="11045"/>
                  </a:cubicBezTo>
                  <a:cubicBezTo>
                    <a:pt x="5512" y="11045"/>
                    <a:pt x="831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8" name="Google Shape;11058;p31"/>
            <p:cNvSpPr/>
            <p:nvPr/>
          </p:nvSpPr>
          <p:spPr>
            <a:xfrm>
              <a:off x="1201741" y="1808446"/>
              <a:ext cx="466959" cy="745735"/>
            </a:xfrm>
            <a:custGeom>
              <a:avLst/>
              <a:gdLst/>
              <a:ahLst/>
              <a:cxnLst/>
              <a:rect l="l" t="t" r="r" b="b"/>
              <a:pathLst>
                <a:path w="6211" h="9919" extrusionOk="0">
                  <a:moveTo>
                    <a:pt x="3733" y="0"/>
                  </a:moveTo>
                  <a:lnTo>
                    <a:pt x="3733" y="0"/>
                  </a:lnTo>
                  <a:cubicBezTo>
                    <a:pt x="1390" y="2762"/>
                    <a:pt x="1" y="9508"/>
                    <a:pt x="2562" y="9909"/>
                  </a:cubicBezTo>
                  <a:cubicBezTo>
                    <a:pt x="2601" y="9916"/>
                    <a:pt x="2640" y="9919"/>
                    <a:pt x="2680" y="9919"/>
                  </a:cubicBezTo>
                  <a:cubicBezTo>
                    <a:pt x="4107" y="9919"/>
                    <a:pt x="5706" y="5870"/>
                    <a:pt x="6211" y="2645"/>
                  </a:cubicBezTo>
                  <a:lnTo>
                    <a:pt x="6211" y="2645"/>
                  </a:lnTo>
                  <a:cubicBezTo>
                    <a:pt x="5566" y="4342"/>
                    <a:pt x="3727" y="5980"/>
                    <a:pt x="2881" y="5980"/>
                  </a:cubicBezTo>
                  <a:cubicBezTo>
                    <a:pt x="2826" y="5980"/>
                    <a:pt x="2775" y="5973"/>
                    <a:pt x="2729" y="5959"/>
                  </a:cubicBezTo>
                  <a:cubicBezTo>
                    <a:pt x="1859" y="5691"/>
                    <a:pt x="2662" y="3197"/>
                    <a:pt x="3332" y="1071"/>
                  </a:cubicBezTo>
                  <a:cubicBezTo>
                    <a:pt x="3449" y="686"/>
                    <a:pt x="3583" y="335"/>
                    <a:pt x="3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9" name="Google Shape;11059;p31"/>
            <p:cNvSpPr/>
            <p:nvPr/>
          </p:nvSpPr>
          <p:spPr>
            <a:xfrm>
              <a:off x="1615778" y="1930469"/>
              <a:ext cx="1171719" cy="406587"/>
            </a:xfrm>
            <a:custGeom>
              <a:avLst/>
              <a:gdLst/>
              <a:ahLst/>
              <a:cxnLst/>
              <a:rect l="l" t="t" r="r" b="b"/>
              <a:pathLst>
                <a:path w="15585" h="5408" extrusionOk="0">
                  <a:moveTo>
                    <a:pt x="9759" y="1"/>
                  </a:moveTo>
                  <a:lnTo>
                    <a:pt x="34" y="2712"/>
                  </a:lnTo>
                  <a:lnTo>
                    <a:pt x="1" y="3733"/>
                  </a:lnTo>
                  <a:lnTo>
                    <a:pt x="7633" y="5407"/>
                  </a:lnTo>
                  <a:lnTo>
                    <a:pt x="15584" y="2830"/>
                  </a:lnTo>
                  <a:lnTo>
                    <a:pt x="15568" y="2344"/>
                  </a:lnTo>
                  <a:lnTo>
                    <a:pt x="97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0" name="Google Shape;11060;p31"/>
            <p:cNvSpPr/>
            <p:nvPr/>
          </p:nvSpPr>
          <p:spPr>
            <a:xfrm>
              <a:off x="1615778" y="1930469"/>
              <a:ext cx="1171719" cy="280731"/>
            </a:xfrm>
            <a:custGeom>
              <a:avLst/>
              <a:gdLst/>
              <a:ahLst/>
              <a:cxnLst/>
              <a:rect l="l" t="t" r="r" b="b"/>
              <a:pathLst>
                <a:path w="15585" h="3734" extrusionOk="0">
                  <a:moveTo>
                    <a:pt x="9759" y="1"/>
                  </a:moveTo>
                  <a:lnTo>
                    <a:pt x="34" y="2712"/>
                  </a:lnTo>
                  <a:lnTo>
                    <a:pt x="1" y="3733"/>
                  </a:lnTo>
                  <a:lnTo>
                    <a:pt x="10010" y="1072"/>
                  </a:lnTo>
                  <a:lnTo>
                    <a:pt x="15584" y="2846"/>
                  </a:lnTo>
                  <a:lnTo>
                    <a:pt x="15584" y="2830"/>
                  </a:lnTo>
                  <a:lnTo>
                    <a:pt x="15568" y="2344"/>
                  </a:lnTo>
                  <a:lnTo>
                    <a:pt x="9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1" name="Google Shape;11061;p31"/>
            <p:cNvSpPr/>
            <p:nvPr/>
          </p:nvSpPr>
          <p:spPr>
            <a:xfrm>
              <a:off x="1615778" y="1930469"/>
              <a:ext cx="752652" cy="280731"/>
            </a:xfrm>
            <a:custGeom>
              <a:avLst/>
              <a:gdLst/>
              <a:ahLst/>
              <a:cxnLst/>
              <a:rect l="l" t="t" r="r" b="b"/>
              <a:pathLst>
                <a:path w="10011" h="3734" extrusionOk="0">
                  <a:moveTo>
                    <a:pt x="9759" y="1"/>
                  </a:moveTo>
                  <a:lnTo>
                    <a:pt x="34" y="2712"/>
                  </a:lnTo>
                  <a:lnTo>
                    <a:pt x="1" y="3733"/>
                  </a:lnTo>
                  <a:lnTo>
                    <a:pt x="10010" y="1072"/>
                  </a:lnTo>
                  <a:lnTo>
                    <a:pt x="9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2" name="Google Shape;11062;p31"/>
            <p:cNvSpPr/>
            <p:nvPr/>
          </p:nvSpPr>
          <p:spPr>
            <a:xfrm>
              <a:off x="1301209" y="2165118"/>
              <a:ext cx="580183" cy="388393"/>
            </a:xfrm>
            <a:custGeom>
              <a:avLst/>
              <a:gdLst/>
              <a:ahLst/>
              <a:cxnLst/>
              <a:rect l="l" t="t" r="r" b="b"/>
              <a:pathLst>
                <a:path w="7717" h="5166" extrusionOk="0">
                  <a:moveTo>
                    <a:pt x="3967" y="0"/>
                  </a:moveTo>
                  <a:cubicBezTo>
                    <a:pt x="3059" y="0"/>
                    <a:pt x="2182" y="66"/>
                    <a:pt x="1590" y="261"/>
                  </a:cubicBezTo>
                  <a:cubicBezTo>
                    <a:pt x="301" y="696"/>
                    <a:pt x="0" y="4864"/>
                    <a:pt x="1222" y="5149"/>
                  </a:cubicBezTo>
                  <a:cubicBezTo>
                    <a:pt x="1269" y="5160"/>
                    <a:pt x="1322" y="5166"/>
                    <a:pt x="1381" y="5166"/>
                  </a:cubicBezTo>
                  <a:cubicBezTo>
                    <a:pt x="2841" y="5166"/>
                    <a:pt x="7683" y="1700"/>
                    <a:pt x="7683" y="1700"/>
                  </a:cubicBezTo>
                  <a:lnTo>
                    <a:pt x="7717" y="261"/>
                  </a:lnTo>
                  <a:cubicBezTo>
                    <a:pt x="7717" y="261"/>
                    <a:pt x="5782" y="0"/>
                    <a:pt x="3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3" name="Google Shape;11063;p31"/>
            <p:cNvSpPr/>
            <p:nvPr/>
          </p:nvSpPr>
          <p:spPr>
            <a:xfrm>
              <a:off x="1315043" y="2173388"/>
              <a:ext cx="568831" cy="381401"/>
            </a:xfrm>
            <a:custGeom>
              <a:avLst/>
              <a:gdLst/>
              <a:ahLst/>
              <a:cxnLst/>
              <a:rect l="l" t="t" r="r" b="b"/>
              <a:pathLst>
                <a:path w="7566" h="5073" extrusionOk="0">
                  <a:moveTo>
                    <a:pt x="6110" y="0"/>
                  </a:moveTo>
                  <a:cubicBezTo>
                    <a:pt x="5490" y="335"/>
                    <a:pt x="4553" y="603"/>
                    <a:pt x="3482" y="703"/>
                  </a:cubicBezTo>
                  <a:cubicBezTo>
                    <a:pt x="3101" y="748"/>
                    <a:pt x="2731" y="768"/>
                    <a:pt x="2381" y="768"/>
                  </a:cubicBezTo>
                  <a:cubicBezTo>
                    <a:pt x="1806" y="768"/>
                    <a:pt x="1287" y="713"/>
                    <a:pt x="871" y="620"/>
                  </a:cubicBezTo>
                  <a:lnTo>
                    <a:pt x="871" y="620"/>
                  </a:lnTo>
                  <a:cubicBezTo>
                    <a:pt x="50" y="1841"/>
                    <a:pt x="0" y="4804"/>
                    <a:pt x="1055" y="5055"/>
                  </a:cubicBezTo>
                  <a:cubicBezTo>
                    <a:pt x="1103" y="5067"/>
                    <a:pt x="1156" y="5073"/>
                    <a:pt x="1216" y="5073"/>
                  </a:cubicBezTo>
                  <a:cubicBezTo>
                    <a:pt x="2689" y="5073"/>
                    <a:pt x="7516" y="1607"/>
                    <a:pt x="7516" y="1607"/>
                  </a:cubicBezTo>
                  <a:lnTo>
                    <a:pt x="7566" y="168"/>
                  </a:lnTo>
                  <a:cubicBezTo>
                    <a:pt x="7566" y="151"/>
                    <a:pt x="6947" y="50"/>
                    <a:pt x="6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4" name="Google Shape;11064;p31"/>
            <p:cNvSpPr/>
            <p:nvPr/>
          </p:nvSpPr>
          <p:spPr>
            <a:xfrm>
              <a:off x="1727802" y="1682588"/>
              <a:ext cx="301331" cy="292009"/>
            </a:xfrm>
            <a:custGeom>
              <a:avLst/>
              <a:gdLst/>
              <a:ahLst/>
              <a:cxnLst/>
              <a:rect l="l" t="t" r="r" b="b"/>
              <a:pathLst>
                <a:path w="4008" h="3884" extrusionOk="0">
                  <a:moveTo>
                    <a:pt x="759" y="0"/>
                  </a:moveTo>
                  <a:cubicBezTo>
                    <a:pt x="487" y="0"/>
                    <a:pt x="237" y="33"/>
                    <a:pt x="0" y="84"/>
                  </a:cubicBezTo>
                  <a:cubicBezTo>
                    <a:pt x="904" y="586"/>
                    <a:pt x="2996" y="2928"/>
                    <a:pt x="3448" y="3883"/>
                  </a:cubicBezTo>
                  <a:lnTo>
                    <a:pt x="3448" y="3883"/>
                  </a:lnTo>
                  <a:cubicBezTo>
                    <a:pt x="3444" y="3839"/>
                    <a:pt x="4007" y="1730"/>
                    <a:pt x="2997" y="653"/>
                  </a:cubicBezTo>
                  <a:cubicBezTo>
                    <a:pt x="2092" y="166"/>
                    <a:pt x="1372" y="0"/>
                    <a:pt x="759" y="0"/>
                  </a:cubicBezTo>
                  <a:close/>
                  <a:moveTo>
                    <a:pt x="3448" y="3883"/>
                  </a:moveTo>
                  <a:cubicBezTo>
                    <a:pt x="3448" y="3883"/>
                    <a:pt x="3448" y="3884"/>
                    <a:pt x="3449" y="3884"/>
                  </a:cubicBezTo>
                  <a:cubicBezTo>
                    <a:pt x="3448" y="3883"/>
                    <a:pt x="3448" y="3883"/>
                    <a:pt x="3448" y="38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5" name="Google Shape;11065;p31"/>
            <p:cNvSpPr/>
            <p:nvPr/>
          </p:nvSpPr>
          <p:spPr>
            <a:xfrm>
              <a:off x="1726523" y="1682588"/>
              <a:ext cx="236675" cy="69393"/>
            </a:xfrm>
            <a:custGeom>
              <a:avLst/>
              <a:gdLst/>
              <a:ahLst/>
              <a:cxnLst/>
              <a:rect l="l" t="t" r="r" b="b"/>
              <a:pathLst>
                <a:path w="3148" h="923" extrusionOk="0">
                  <a:moveTo>
                    <a:pt x="758" y="0"/>
                  </a:moveTo>
                  <a:cubicBezTo>
                    <a:pt x="487" y="0"/>
                    <a:pt x="237" y="33"/>
                    <a:pt x="1" y="84"/>
                  </a:cubicBezTo>
                  <a:cubicBezTo>
                    <a:pt x="34" y="101"/>
                    <a:pt x="84" y="117"/>
                    <a:pt x="118" y="168"/>
                  </a:cubicBezTo>
                  <a:cubicBezTo>
                    <a:pt x="352" y="285"/>
                    <a:pt x="620" y="419"/>
                    <a:pt x="888" y="536"/>
                  </a:cubicBezTo>
                  <a:cubicBezTo>
                    <a:pt x="1554" y="789"/>
                    <a:pt x="2173" y="923"/>
                    <a:pt x="2631" y="923"/>
                  </a:cubicBezTo>
                  <a:cubicBezTo>
                    <a:pt x="2840" y="923"/>
                    <a:pt x="3016" y="895"/>
                    <a:pt x="3148" y="837"/>
                  </a:cubicBezTo>
                  <a:cubicBezTo>
                    <a:pt x="3114" y="770"/>
                    <a:pt x="3047" y="703"/>
                    <a:pt x="2980" y="653"/>
                  </a:cubicBezTo>
                  <a:cubicBezTo>
                    <a:pt x="2087" y="166"/>
                    <a:pt x="1370" y="0"/>
                    <a:pt x="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6" name="Google Shape;11066;p31"/>
            <p:cNvSpPr/>
            <p:nvPr/>
          </p:nvSpPr>
          <p:spPr>
            <a:xfrm>
              <a:off x="1734117" y="1452300"/>
              <a:ext cx="195099" cy="267499"/>
            </a:xfrm>
            <a:custGeom>
              <a:avLst/>
              <a:gdLst/>
              <a:ahLst/>
              <a:cxnLst/>
              <a:rect l="l" t="t" r="r" b="b"/>
              <a:pathLst>
                <a:path w="2595" h="3558" extrusionOk="0">
                  <a:moveTo>
                    <a:pt x="201" y="0"/>
                  </a:moveTo>
                  <a:lnTo>
                    <a:pt x="0" y="3080"/>
                  </a:lnTo>
                  <a:cubicBezTo>
                    <a:pt x="621" y="3391"/>
                    <a:pt x="1386" y="3557"/>
                    <a:pt x="2249" y="3557"/>
                  </a:cubicBezTo>
                  <a:cubicBezTo>
                    <a:pt x="2362" y="3557"/>
                    <a:pt x="2478" y="3554"/>
                    <a:pt x="2595" y="3549"/>
                  </a:cubicBezTo>
                  <a:lnTo>
                    <a:pt x="2494" y="1289"/>
                  </a:lnTo>
                  <a:lnTo>
                    <a:pt x="201" y="0"/>
                  </a:ln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7" name="Google Shape;11067;p31"/>
            <p:cNvSpPr/>
            <p:nvPr/>
          </p:nvSpPr>
          <p:spPr>
            <a:xfrm>
              <a:off x="1732839" y="1281784"/>
              <a:ext cx="271860" cy="381777"/>
            </a:xfrm>
            <a:custGeom>
              <a:avLst/>
              <a:gdLst/>
              <a:ahLst/>
              <a:cxnLst/>
              <a:rect l="l" t="t" r="r" b="b"/>
              <a:pathLst>
                <a:path w="3616" h="5078" extrusionOk="0">
                  <a:moveTo>
                    <a:pt x="1859" y="0"/>
                  </a:moveTo>
                  <a:cubicBezTo>
                    <a:pt x="1175" y="0"/>
                    <a:pt x="456" y="340"/>
                    <a:pt x="302" y="812"/>
                  </a:cubicBezTo>
                  <a:cubicBezTo>
                    <a:pt x="0" y="1799"/>
                    <a:pt x="436" y="4059"/>
                    <a:pt x="687" y="4310"/>
                  </a:cubicBezTo>
                  <a:cubicBezTo>
                    <a:pt x="903" y="4526"/>
                    <a:pt x="2259" y="5077"/>
                    <a:pt x="2964" y="5077"/>
                  </a:cubicBezTo>
                  <a:cubicBezTo>
                    <a:pt x="3078" y="5077"/>
                    <a:pt x="3175" y="5063"/>
                    <a:pt x="3248" y="5030"/>
                  </a:cubicBezTo>
                  <a:cubicBezTo>
                    <a:pt x="3248" y="5030"/>
                    <a:pt x="3616" y="1264"/>
                    <a:pt x="2963" y="460"/>
                  </a:cubicBezTo>
                  <a:cubicBezTo>
                    <a:pt x="2710" y="136"/>
                    <a:pt x="2292" y="0"/>
                    <a:pt x="1859"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8" name="Google Shape;11068;p31"/>
            <p:cNvSpPr/>
            <p:nvPr/>
          </p:nvSpPr>
          <p:spPr>
            <a:xfrm>
              <a:off x="1744192" y="1282385"/>
              <a:ext cx="236599" cy="202692"/>
            </a:xfrm>
            <a:custGeom>
              <a:avLst/>
              <a:gdLst/>
              <a:ahLst/>
              <a:cxnLst/>
              <a:rect l="l" t="t" r="r" b="b"/>
              <a:pathLst>
                <a:path w="3147" h="2696" extrusionOk="0">
                  <a:moveTo>
                    <a:pt x="1723" y="0"/>
                  </a:moveTo>
                  <a:cubicBezTo>
                    <a:pt x="1029" y="0"/>
                    <a:pt x="296" y="338"/>
                    <a:pt x="151" y="804"/>
                  </a:cubicBezTo>
                  <a:cubicBezTo>
                    <a:pt x="0" y="1256"/>
                    <a:pt x="34" y="2009"/>
                    <a:pt x="117" y="2695"/>
                  </a:cubicBezTo>
                  <a:cubicBezTo>
                    <a:pt x="536" y="2310"/>
                    <a:pt x="1055" y="1975"/>
                    <a:pt x="1640" y="1791"/>
                  </a:cubicBezTo>
                  <a:cubicBezTo>
                    <a:pt x="2100" y="1638"/>
                    <a:pt x="2574" y="1555"/>
                    <a:pt x="3024" y="1555"/>
                  </a:cubicBezTo>
                  <a:cubicBezTo>
                    <a:pt x="3065" y="1555"/>
                    <a:pt x="3106" y="1556"/>
                    <a:pt x="3147" y="1557"/>
                  </a:cubicBezTo>
                  <a:cubicBezTo>
                    <a:pt x="3080" y="1072"/>
                    <a:pt x="2979" y="653"/>
                    <a:pt x="2812" y="436"/>
                  </a:cubicBezTo>
                  <a:cubicBezTo>
                    <a:pt x="2563" y="129"/>
                    <a:pt x="2150" y="0"/>
                    <a:pt x="1723"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9" name="Google Shape;11069;p31"/>
            <p:cNvSpPr/>
            <p:nvPr/>
          </p:nvSpPr>
          <p:spPr>
            <a:xfrm>
              <a:off x="1691337" y="1318849"/>
              <a:ext cx="148561" cy="256823"/>
            </a:xfrm>
            <a:custGeom>
              <a:avLst/>
              <a:gdLst/>
              <a:ahLst/>
              <a:cxnLst/>
              <a:rect l="l" t="t" r="r" b="b"/>
              <a:pathLst>
                <a:path w="1976" h="3416" extrusionOk="0">
                  <a:moveTo>
                    <a:pt x="0" y="1"/>
                  </a:moveTo>
                  <a:lnTo>
                    <a:pt x="0" y="1524"/>
                  </a:lnTo>
                  <a:lnTo>
                    <a:pt x="670" y="3415"/>
                  </a:lnTo>
                  <a:lnTo>
                    <a:pt x="1239" y="2662"/>
                  </a:lnTo>
                  <a:cubicBezTo>
                    <a:pt x="1239" y="2662"/>
                    <a:pt x="1423" y="336"/>
                    <a:pt x="1975" y="218"/>
                  </a:cubicBezTo>
                  <a:lnTo>
                    <a:pt x="0" y="1"/>
                  </a:lnTo>
                  <a:close/>
                </a:path>
              </a:pathLst>
            </a:custGeom>
            <a:solidFill>
              <a:srgbClr val="8E3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0" name="Google Shape;11070;p31"/>
            <p:cNvSpPr/>
            <p:nvPr/>
          </p:nvSpPr>
          <p:spPr>
            <a:xfrm>
              <a:off x="1652317" y="1186150"/>
              <a:ext cx="309602" cy="247275"/>
            </a:xfrm>
            <a:custGeom>
              <a:avLst/>
              <a:gdLst/>
              <a:ahLst/>
              <a:cxnLst/>
              <a:rect l="l" t="t" r="r" b="b"/>
              <a:pathLst>
                <a:path w="4118" h="3289" extrusionOk="0">
                  <a:moveTo>
                    <a:pt x="2536" y="1"/>
                  </a:moveTo>
                  <a:cubicBezTo>
                    <a:pt x="1484" y="1"/>
                    <a:pt x="493" y="658"/>
                    <a:pt x="251" y="1247"/>
                  </a:cubicBezTo>
                  <a:cubicBezTo>
                    <a:pt x="101" y="1582"/>
                    <a:pt x="0" y="2318"/>
                    <a:pt x="519" y="3289"/>
                  </a:cubicBezTo>
                  <a:cubicBezTo>
                    <a:pt x="1339" y="2167"/>
                    <a:pt x="2695" y="1749"/>
                    <a:pt x="4118" y="1682"/>
                  </a:cubicBezTo>
                  <a:cubicBezTo>
                    <a:pt x="4118" y="1682"/>
                    <a:pt x="4101" y="192"/>
                    <a:pt x="2879" y="25"/>
                  </a:cubicBezTo>
                  <a:cubicBezTo>
                    <a:pt x="2765" y="9"/>
                    <a:pt x="2650" y="1"/>
                    <a:pt x="2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1" name="Google Shape;11071;p31"/>
            <p:cNvSpPr/>
            <p:nvPr/>
          </p:nvSpPr>
          <p:spPr>
            <a:xfrm>
              <a:off x="1649761" y="1213141"/>
              <a:ext cx="154876" cy="222841"/>
            </a:xfrm>
            <a:custGeom>
              <a:avLst/>
              <a:gdLst/>
              <a:ahLst/>
              <a:cxnLst/>
              <a:rect l="l" t="t" r="r" b="b"/>
              <a:pathLst>
                <a:path w="2060" h="2964" extrusionOk="0">
                  <a:moveTo>
                    <a:pt x="1206" y="1"/>
                  </a:moveTo>
                  <a:cubicBezTo>
                    <a:pt x="737" y="252"/>
                    <a:pt x="386" y="570"/>
                    <a:pt x="268" y="905"/>
                  </a:cubicBezTo>
                  <a:cubicBezTo>
                    <a:pt x="118" y="1239"/>
                    <a:pt x="1" y="1976"/>
                    <a:pt x="536" y="2963"/>
                  </a:cubicBezTo>
                  <a:cubicBezTo>
                    <a:pt x="921" y="2411"/>
                    <a:pt x="1474" y="2043"/>
                    <a:pt x="2059" y="1792"/>
                  </a:cubicBezTo>
                  <a:cubicBezTo>
                    <a:pt x="1976" y="1658"/>
                    <a:pt x="1892" y="1557"/>
                    <a:pt x="1792" y="1457"/>
                  </a:cubicBezTo>
                  <a:cubicBezTo>
                    <a:pt x="1407" y="988"/>
                    <a:pt x="1223" y="469"/>
                    <a:pt x="1206"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2" name="Google Shape;11072;p31"/>
            <p:cNvSpPr/>
            <p:nvPr/>
          </p:nvSpPr>
          <p:spPr>
            <a:xfrm>
              <a:off x="1736598" y="1212013"/>
              <a:ext cx="435532" cy="173596"/>
            </a:xfrm>
            <a:custGeom>
              <a:avLst/>
              <a:gdLst/>
              <a:ahLst/>
              <a:cxnLst/>
              <a:rect l="l" t="t" r="r" b="b"/>
              <a:pathLst>
                <a:path w="5793" h="2309" extrusionOk="0">
                  <a:moveTo>
                    <a:pt x="3663" y="0"/>
                  </a:moveTo>
                  <a:cubicBezTo>
                    <a:pt x="2229" y="0"/>
                    <a:pt x="900" y="1155"/>
                    <a:pt x="1" y="2309"/>
                  </a:cubicBezTo>
                  <a:cubicBezTo>
                    <a:pt x="727" y="1831"/>
                    <a:pt x="1529" y="1615"/>
                    <a:pt x="2152" y="1615"/>
                  </a:cubicBezTo>
                  <a:cubicBezTo>
                    <a:pt x="2663" y="1615"/>
                    <a:pt x="3053" y="1760"/>
                    <a:pt x="3181" y="2024"/>
                  </a:cubicBezTo>
                  <a:cubicBezTo>
                    <a:pt x="3181" y="2024"/>
                    <a:pt x="5792" y="350"/>
                    <a:pt x="4169" y="49"/>
                  </a:cubicBezTo>
                  <a:cubicBezTo>
                    <a:pt x="3999" y="16"/>
                    <a:pt x="3830" y="0"/>
                    <a:pt x="3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3" name="Google Shape;11073;p31"/>
            <p:cNvSpPr/>
            <p:nvPr/>
          </p:nvSpPr>
          <p:spPr>
            <a:xfrm>
              <a:off x="2037408" y="4044636"/>
              <a:ext cx="114578" cy="46688"/>
            </a:xfrm>
            <a:custGeom>
              <a:avLst/>
              <a:gdLst/>
              <a:ahLst/>
              <a:cxnLst/>
              <a:rect l="l" t="t" r="r" b="b"/>
              <a:pathLst>
                <a:path w="1524" h="621" extrusionOk="0">
                  <a:moveTo>
                    <a:pt x="361" y="0"/>
                  </a:moveTo>
                  <a:cubicBezTo>
                    <a:pt x="352" y="0"/>
                    <a:pt x="343" y="1"/>
                    <a:pt x="335" y="1"/>
                  </a:cubicBezTo>
                  <a:cubicBezTo>
                    <a:pt x="0" y="52"/>
                    <a:pt x="134" y="621"/>
                    <a:pt x="134" y="621"/>
                  </a:cubicBezTo>
                  <a:lnTo>
                    <a:pt x="1523" y="621"/>
                  </a:lnTo>
                  <a:cubicBezTo>
                    <a:pt x="1523" y="621"/>
                    <a:pt x="712"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4" name="Google Shape;11074;p31"/>
            <p:cNvSpPr/>
            <p:nvPr/>
          </p:nvSpPr>
          <p:spPr>
            <a:xfrm>
              <a:off x="1473605" y="4044636"/>
              <a:ext cx="113300" cy="46688"/>
            </a:xfrm>
            <a:custGeom>
              <a:avLst/>
              <a:gdLst/>
              <a:ahLst/>
              <a:cxnLst/>
              <a:rect l="l" t="t" r="r" b="b"/>
              <a:pathLst>
                <a:path w="1507" h="621" extrusionOk="0">
                  <a:moveTo>
                    <a:pt x="1179" y="0"/>
                  </a:moveTo>
                  <a:cubicBezTo>
                    <a:pt x="828" y="0"/>
                    <a:pt x="0" y="621"/>
                    <a:pt x="0" y="621"/>
                  </a:cubicBezTo>
                  <a:lnTo>
                    <a:pt x="1406" y="621"/>
                  </a:lnTo>
                  <a:cubicBezTo>
                    <a:pt x="1406" y="621"/>
                    <a:pt x="1507" y="52"/>
                    <a:pt x="1205" y="1"/>
                  </a:cubicBezTo>
                  <a:cubicBezTo>
                    <a:pt x="1197" y="1"/>
                    <a:pt x="1188"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5" name="Google Shape;11075;p31"/>
            <p:cNvSpPr/>
            <p:nvPr/>
          </p:nvSpPr>
          <p:spPr>
            <a:xfrm>
              <a:off x="2219879" y="1961971"/>
              <a:ext cx="93151" cy="65484"/>
            </a:xfrm>
            <a:custGeom>
              <a:avLst/>
              <a:gdLst/>
              <a:ahLst/>
              <a:cxnLst/>
              <a:rect l="l" t="t" r="r" b="b"/>
              <a:pathLst>
                <a:path w="1239" h="871" extrusionOk="0">
                  <a:moveTo>
                    <a:pt x="1189" y="0"/>
                  </a:moveTo>
                  <a:lnTo>
                    <a:pt x="0" y="251"/>
                  </a:lnTo>
                  <a:lnTo>
                    <a:pt x="0" y="871"/>
                  </a:lnTo>
                  <a:lnTo>
                    <a:pt x="1239" y="469"/>
                  </a:lnTo>
                  <a:lnTo>
                    <a:pt x="1189" y="0"/>
                  </a:ln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6" name="Google Shape;11076;p31"/>
            <p:cNvSpPr/>
            <p:nvPr/>
          </p:nvSpPr>
          <p:spPr>
            <a:xfrm>
              <a:off x="1839825" y="2190454"/>
              <a:ext cx="295242" cy="88189"/>
            </a:xfrm>
            <a:custGeom>
              <a:avLst/>
              <a:gdLst/>
              <a:ahLst/>
              <a:cxnLst/>
              <a:rect l="l" t="t" r="r" b="b"/>
              <a:pathLst>
                <a:path w="3927" h="1173" extrusionOk="0">
                  <a:moveTo>
                    <a:pt x="3672" y="0"/>
                  </a:moveTo>
                  <a:cubicBezTo>
                    <a:pt x="3648" y="0"/>
                    <a:pt x="3623" y="3"/>
                    <a:pt x="3599" y="8"/>
                  </a:cubicBezTo>
                  <a:cubicBezTo>
                    <a:pt x="3432" y="8"/>
                    <a:pt x="1088" y="460"/>
                    <a:pt x="0" y="1129"/>
                  </a:cubicBezTo>
                  <a:cubicBezTo>
                    <a:pt x="0" y="1129"/>
                    <a:pt x="345" y="1173"/>
                    <a:pt x="827" y="1173"/>
                  </a:cubicBezTo>
                  <a:cubicBezTo>
                    <a:pt x="1189" y="1173"/>
                    <a:pt x="1629" y="1148"/>
                    <a:pt x="2059" y="1062"/>
                  </a:cubicBezTo>
                  <a:cubicBezTo>
                    <a:pt x="2645" y="962"/>
                    <a:pt x="3817" y="359"/>
                    <a:pt x="3884" y="225"/>
                  </a:cubicBezTo>
                  <a:cubicBezTo>
                    <a:pt x="3926" y="82"/>
                    <a:pt x="3811" y="0"/>
                    <a:pt x="3672"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7" name="Google Shape;11077;p31"/>
            <p:cNvSpPr/>
            <p:nvPr/>
          </p:nvSpPr>
          <p:spPr>
            <a:xfrm>
              <a:off x="1963127" y="2149329"/>
              <a:ext cx="178258" cy="93301"/>
            </a:xfrm>
            <a:custGeom>
              <a:avLst/>
              <a:gdLst/>
              <a:ahLst/>
              <a:cxnLst/>
              <a:rect l="l" t="t" r="r" b="b"/>
              <a:pathLst>
                <a:path w="2371" h="1241" extrusionOk="0">
                  <a:moveTo>
                    <a:pt x="2009" y="0"/>
                  </a:moveTo>
                  <a:cubicBezTo>
                    <a:pt x="1993" y="0"/>
                    <a:pt x="1976" y="1"/>
                    <a:pt x="1959" y="2"/>
                  </a:cubicBezTo>
                  <a:cubicBezTo>
                    <a:pt x="1725" y="19"/>
                    <a:pt x="737" y="638"/>
                    <a:pt x="1" y="772"/>
                  </a:cubicBezTo>
                  <a:lnTo>
                    <a:pt x="84" y="1241"/>
                  </a:lnTo>
                  <a:cubicBezTo>
                    <a:pt x="720" y="1090"/>
                    <a:pt x="2210" y="437"/>
                    <a:pt x="2294" y="253"/>
                  </a:cubicBezTo>
                  <a:cubicBezTo>
                    <a:pt x="2370" y="84"/>
                    <a:pt x="2194" y="0"/>
                    <a:pt x="2009"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8" name="Google Shape;11078;p31"/>
            <p:cNvSpPr/>
            <p:nvPr/>
          </p:nvSpPr>
          <p:spPr>
            <a:xfrm>
              <a:off x="1905235" y="2134518"/>
              <a:ext cx="194948" cy="109391"/>
            </a:xfrm>
            <a:custGeom>
              <a:avLst/>
              <a:gdLst/>
              <a:ahLst/>
              <a:cxnLst/>
              <a:rect l="l" t="t" r="r" b="b"/>
              <a:pathLst>
                <a:path w="2593" h="1455" extrusionOk="0">
                  <a:moveTo>
                    <a:pt x="2379" y="1"/>
                  </a:moveTo>
                  <a:cubicBezTo>
                    <a:pt x="2344" y="1"/>
                    <a:pt x="2304" y="6"/>
                    <a:pt x="2260" y="15"/>
                  </a:cubicBezTo>
                  <a:cubicBezTo>
                    <a:pt x="2026" y="32"/>
                    <a:pt x="1055" y="634"/>
                    <a:pt x="319" y="785"/>
                  </a:cubicBezTo>
                  <a:lnTo>
                    <a:pt x="1" y="1455"/>
                  </a:lnTo>
                  <a:lnTo>
                    <a:pt x="1" y="1455"/>
                  </a:lnTo>
                  <a:lnTo>
                    <a:pt x="503" y="1388"/>
                  </a:lnTo>
                  <a:cubicBezTo>
                    <a:pt x="1139" y="1254"/>
                    <a:pt x="2428" y="450"/>
                    <a:pt x="2511" y="266"/>
                  </a:cubicBezTo>
                  <a:cubicBezTo>
                    <a:pt x="2593" y="89"/>
                    <a:pt x="2531" y="1"/>
                    <a:pt x="2379"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9" name="Google Shape;11079;p31"/>
            <p:cNvSpPr/>
            <p:nvPr/>
          </p:nvSpPr>
          <p:spPr>
            <a:xfrm>
              <a:off x="1828473" y="2109331"/>
              <a:ext cx="214571" cy="147132"/>
            </a:xfrm>
            <a:custGeom>
              <a:avLst/>
              <a:gdLst/>
              <a:ahLst/>
              <a:cxnLst/>
              <a:rect l="l" t="t" r="r" b="b"/>
              <a:pathLst>
                <a:path w="2854" h="1957" extrusionOk="0">
                  <a:moveTo>
                    <a:pt x="2472" y="0"/>
                  </a:moveTo>
                  <a:cubicBezTo>
                    <a:pt x="2439" y="0"/>
                    <a:pt x="2407" y="10"/>
                    <a:pt x="2377" y="32"/>
                  </a:cubicBezTo>
                  <a:cubicBezTo>
                    <a:pt x="1122" y="1020"/>
                    <a:pt x="837" y="384"/>
                    <a:pt x="1" y="1522"/>
                  </a:cubicBezTo>
                  <a:lnTo>
                    <a:pt x="1206" y="1957"/>
                  </a:lnTo>
                  <a:cubicBezTo>
                    <a:pt x="1206" y="1957"/>
                    <a:pt x="1356" y="1170"/>
                    <a:pt x="2511" y="517"/>
                  </a:cubicBezTo>
                  <a:cubicBezTo>
                    <a:pt x="2854" y="332"/>
                    <a:pt x="2661" y="0"/>
                    <a:pt x="2472"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0" name="Google Shape;11080;p31"/>
            <p:cNvSpPr/>
            <p:nvPr/>
          </p:nvSpPr>
          <p:spPr>
            <a:xfrm>
              <a:off x="1783137" y="2160757"/>
              <a:ext cx="119691" cy="195174"/>
            </a:xfrm>
            <a:custGeom>
              <a:avLst/>
              <a:gdLst/>
              <a:ahLst/>
              <a:cxnLst/>
              <a:rect l="l" t="t" r="r" b="b"/>
              <a:pathLst>
                <a:path w="1592" h="2596" extrusionOk="0">
                  <a:moveTo>
                    <a:pt x="1558" y="1"/>
                  </a:moveTo>
                  <a:lnTo>
                    <a:pt x="1" y="85"/>
                  </a:lnTo>
                  <a:lnTo>
                    <a:pt x="503" y="2595"/>
                  </a:lnTo>
                  <a:lnTo>
                    <a:pt x="1591" y="1792"/>
                  </a:lnTo>
                  <a:lnTo>
                    <a:pt x="1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1" name="Google Shape;11081;p31"/>
            <p:cNvSpPr/>
            <p:nvPr/>
          </p:nvSpPr>
          <p:spPr>
            <a:xfrm>
              <a:off x="1722764" y="1465834"/>
              <a:ext cx="57966" cy="82400"/>
            </a:xfrm>
            <a:custGeom>
              <a:avLst/>
              <a:gdLst/>
              <a:ahLst/>
              <a:cxnLst/>
              <a:rect l="l" t="t" r="r" b="b"/>
              <a:pathLst>
                <a:path w="771" h="1096" extrusionOk="0">
                  <a:moveTo>
                    <a:pt x="246" y="1"/>
                  </a:moveTo>
                  <a:cubicBezTo>
                    <a:pt x="219" y="1"/>
                    <a:pt x="193" y="7"/>
                    <a:pt x="168" y="21"/>
                  </a:cubicBezTo>
                  <a:cubicBezTo>
                    <a:pt x="17" y="105"/>
                    <a:pt x="0" y="389"/>
                    <a:pt x="134" y="690"/>
                  </a:cubicBezTo>
                  <a:cubicBezTo>
                    <a:pt x="232" y="928"/>
                    <a:pt x="400" y="1096"/>
                    <a:pt x="531" y="1096"/>
                  </a:cubicBezTo>
                  <a:cubicBezTo>
                    <a:pt x="557" y="1096"/>
                    <a:pt x="581" y="1089"/>
                    <a:pt x="603" y="1075"/>
                  </a:cubicBezTo>
                  <a:cubicBezTo>
                    <a:pt x="737" y="992"/>
                    <a:pt x="770" y="707"/>
                    <a:pt x="653" y="406"/>
                  </a:cubicBezTo>
                  <a:cubicBezTo>
                    <a:pt x="541" y="168"/>
                    <a:pt x="383" y="1"/>
                    <a:pt x="24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2" name="Google Shape;11082;p31"/>
            <p:cNvSpPr/>
            <p:nvPr/>
          </p:nvSpPr>
          <p:spPr>
            <a:xfrm>
              <a:off x="1732839" y="1479893"/>
              <a:ext cx="37817" cy="54282"/>
            </a:xfrm>
            <a:custGeom>
              <a:avLst/>
              <a:gdLst/>
              <a:ahLst/>
              <a:cxnLst/>
              <a:rect l="l" t="t" r="r" b="b"/>
              <a:pathLst>
                <a:path w="503" h="722" extrusionOk="0">
                  <a:moveTo>
                    <a:pt x="151" y="1"/>
                  </a:moveTo>
                  <a:cubicBezTo>
                    <a:pt x="133" y="1"/>
                    <a:pt x="116" y="6"/>
                    <a:pt x="101" y="18"/>
                  </a:cubicBezTo>
                  <a:cubicBezTo>
                    <a:pt x="0" y="51"/>
                    <a:pt x="0" y="269"/>
                    <a:pt x="51" y="453"/>
                  </a:cubicBezTo>
                  <a:cubicBezTo>
                    <a:pt x="119" y="604"/>
                    <a:pt x="233" y="722"/>
                    <a:pt x="318" y="722"/>
                  </a:cubicBezTo>
                  <a:cubicBezTo>
                    <a:pt x="337" y="722"/>
                    <a:pt x="354" y="716"/>
                    <a:pt x="369" y="704"/>
                  </a:cubicBezTo>
                  <a:cubicBezTo>
                    <a:pt x="469" y="637"/>
                    <a:pt x="503" y="453"/>
                    <a:pt x="419" y="269"/>
                  </a:cubicBezTo>
                  <a:cubicBezTo>
                    <a:pt x="350" y="118"/>
                    <a:pt x="236" y="1"/>
                    <a:pt x="151"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3" name="Google Shape;11083;p31"/>
            <p:cNvSpPr/>
            <p:nvPr/>
          </p:nvSpPr>
          <p:spPr>
            <a:xfrm>
              <a:off x="1741635" y="1501170"/>
              <a:ext cx="29020" cy="38268"/>
            </a:xfrm>
            <a:custGeom>
              <a:avLst/>
              <a:gdLst/>
              <a:ahLst/>
              <a:cxnLst/>
              <a:rect l="l" t="t" r="r" b="b"/>
              <a:pathLst>
                <a:path w="386" h="509" extrusionOk="0">
                  <a:moveTo>
                    <a:pt x="110" y="0"/>
                  </a:moveTo>
                  <a:cubicBezTo>
                    <a:pt x="101" y="0"/>
                    <a:pt x="93" y="1"/>
                    <a:pt x="84" y="3"/>
                  </a:cubicBezTo>
                  <a:cubicBezTo>
                    <a:pt x="17" y="53"/>
                    <a:pt x="1" y="170"/>
                    <a:pt x="68" y="321"/>
                  </a:cubicBezTo>
                  <a:cubicBezTo>
                    <a:pt x="112" y="453"/>
                    <a:pt x="195" y="508"/>
                    <a:pt x="271" y="508"/>
                  </a:cubicBezTo>
                  <a:cubicBezTo>
                    <a:pt x="281" y="508"/>
                    <a:pt x="292" y="507"/>
                    <a:pt x="302" y="505"/>
                  </a:cubicBezTo>
                  <a:cubicBezTo>
                    <a:pt x="386" y="472"/>
                    <a:pt x="386" y="338"/>
                    <a:pt x="319" y="187"/>
                  </a:cubicBezTo>
                  <a:cubicBezTo>
                    <a:pt x="258" y="67"/>
                    <a:pt x="185" y="0"/>
                    <a:pt x="110"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4" name="Google Shape;11084;p31"/>
            <p:cNvSpPr/>
            <p:nvPr/>
          </p:nvSpPr>
          <p:spPr>
            <a:xfrm>
              <a:off x="2578506" y="2179478"/>
              <a:ext cx="68040" cy="60672"/>
            </a:xfrm>
            <a:custGeom>
              <a:avLst/>
              <a:gdLst/>
              <a:ahLst/>
              <a:cxnLst/>
              <a:rect l="l" t="t" r="r" b="b"/>
              <a:pathLst>
                <a:path w="905" h="807" extrusionOk="0">
                  <a:moveTo>
                    <a:pt x="280" y="0"/>
                  </a:moveTo>
                  <a:cubicBezTo>
                    <a:pt x="204" y="0"/>
                    <a:pt x="139" y="16"/>
                    <a:pt x="101" y="53"/>
                  </a:cubicBezTo>
                  <a:cubicBezTo>
                    <a:pt x="1" y="187"/>
                    <a:pt x="84" y="338"/>
                    <a:pt x="218" y="354"/>
                  </a:cubicBezTo>
                  <a:cubicBezTo>
                    <a:pt x="319" y="354"/>
                    <a:pt x="68" y="806"/>
                    <a:pt x="68" y="806"/>
                  </a:cubicBezTo>
                  <a:cubicBezTo>
                    <a:pt x="503" y="656"/>
                    <a:pt x="905" y="254"/>
                    <a:pt x="754" y="137"/>
                  </a:cubicBezTo>
                  <a:cubicBezTo>
                    <a:pt x="652" y="69"/>
                    <a:pt x="441" y="0"/>
                    <a:pt x="280"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5" name="Google Shape;11085;p31"/>
            <p:cNvSpPr/>
            <p:nvPr/>
          </p:nvSpPr>
          <p:spPr>
            <a:xfrm>
              <a:off x="1849900" y="1426964"/>
              <a:ext cx="25186" cy="44358"/>
            </a:xfrm>
            <a:custGeom>
              <a:avLst/>
              <a:gdLst/>
              <a:ahLst/>
              <a:cxnLst/>
              <a:rect l="l" t="t" r="r" b="b"/>
              <a:pathLst>
                <a:path w="335" h="590" extrusionOk="0">
                  <a:moveTo>
                    <a:pt x="126" y="1"/>
                  </a:moveTo>
                  <a:cubicBezTo>
                    <a:pt x="123" y="1"/>
                    <a:pt x="120" y="1"/>
                    <a:pt x="117" y="2"/>
                  </a:cubicBezTo>
                  <a:cubicBezTo>
                    <a:pt x="50" y="36"/>
                    <a:pt x="0" y="153"/>
                    <a:pt x="50" y="320"/>
                  </a:cubicBezTo>
                  <a:cubicBezTo>
                    <a:pt x="82" y="477"/>
                    <a:pt x="157" y="590"/>
                    <a:pt x="221" y="590"/>
                  </a:cubicBezTo>
                  <a:cubicBezTo>
                    <a:pt x="226" y="590"/>
                    <a:pt x="230" y="589"/>
                    <a:pt x="234" y="588"/>
                  </a:cubicBezTo>
                  <a:cubicBezTo>
                    <a:pt x="318" y="588"/>
                    <a:pt x="335" y="454"/>
                    <a:pt x="301" y="287"/>
                  </a:cubicBezTo>
                  <a:cubicBezTo>
                    <a:pt x="254" y="129"/>
                    <a:pt x="177" y="1"/>
                    <a:pt x="126" y="1"/>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6" name="Google Shape;11086;p31"/>
            <p:cNvSpPr/>
            <p:nvPr/>
          </p:nvSpPr>
          <p:spPr>
            <a:xfrm>
              <a:off x="1951774" y="1427114"/>
              <a:ext cx="20224" cy="47891"/>
            </a:xfrm>
            <a:custGeom>
              <a:avLst/>
              <a:gdLst/>
              <a:ahLst/>
              <a:cxnLst/>
              <a:rect l="l" t="t" r="r" b="b"/>
              <a:pathLst>
                <a:path w="269" h="637" extrusionOk="0">
                  <a:moveTo>
                    <a:pt x="118" y="0"/>
                  </a:moveTo>
                  <a:cubicBezTo>
                    <a:pt x="51" y="0"/>
                    <a:pt x="1" y="151"/>
                    <a:pt x="1" y="318"/>
                  </a:cubicBezTo>
                  <a:cubicBezTo>
                    <a:pt x="18" y="502"/>
                    <a:pt x="85" y="636"/>
                    <a:pt x="152" y="636"/>
                  </a:cubicBezTo>
                  <a:cubicBezTo>
                    <a:pt x="218" y="620"/>
                    <a:pt x="269" y="486"/>
                    <a:pt x="252" y="302"/>
                  </a:cubicBezTo>
                  <a:cubicBezTo>
                    <a:pt x="252" y="134"/>
                    <a:pt x="185" y="0"/>
                    <a:pt x="118" y="0"/>
                  </a:cubicBezTo>
                  <a:close/>
                </a:path>
              </a:pathLst>
            </a:custGeom>
            <a:solidFill>
              <a:srgbClr val="60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7" name="Google Shape;11087;p31"/>
            <p:cNvSpPr/>
            <p:nvPr/>
          </p:nvSpPr>
          <p:spPr>
            <a:xfrm>
              <a:off x="1823435" y="1376515"/>
              <a:ext cx="60447" cy="44658"/>
            </a:xfrm>
            <a:custGeom>
              <a:avLst/>
              <a:gdLst/>
              <a:ahLst/>
              <a:cxnLst/>
              <a:rect l="l" t="t" r="r" b="b"/>
              <a:pathLst>
                <a:path w="804" h="594" extrusionOk="0">
                  <a:moveTo>
                    <a:pt x="613" y="0"/>
                  </a:moveTo>
                  <a:cubicBezTo>
                    <a:pt x="604" y="0"/>
                    <a:pt x="595" y="1"/>
                    <a:pt x="586" y="4"/>
                  </a:cubicBezTo>
                  <a:lnTo>
                    <a:pt x="84" y="188"/>
                  </a:lnTo>
                  <a:cubicBezTo>
                    <a:pt x="17" y="221"/>
                    <a:pt x="1" y="305"/>
                    <a:pt x="17" y="372"/>
                  </a:cubicBezTo>
                  <a:lnTo>
                    <a:pt x="68" y="506"/>
                  </a:lnTo>
                  <a:cubicBezTo>
                    <a:pt x="81" y="561"/>
                    <a:pt x="130" y="594"/>
                    <a:pt x="184" y="594"/>
                  </a:cubicBezTo>
                  <a:cubicBezTo>
                    <a:pt x="195" y="594"/>
                    <a:pt x="207" y="592"/>
                    <a:pt x="218" y="590"/>
                  </a:cubicBezTo>
                  <a:lnTo>
                    <a:pt x="720" y="405"/>
                  </a:lnTo>
                  <a:cubicBezTo>
                    <a:pt x="771" y="389"/>
                    <a:pt x="804" y="305"/>
                    <a:pt x="771" y="238"/>
                  </a:cubicBezTo>
                  <a:lnTo>
                    <a:pt x="737" y="87"/>
                  </a:lnTo>
                  <a:cubicBezTo>
                    <a:pt x="723" y="44"/>
                    <a:pt x="670" y="0"/>
                    <a:pt x="613" y="0"/>
                  </a:cubicBezTo>
                  <a:close/>
                </a:path>
              </a:pathLst>
            </a:custGeom>
            <a:solidFill>
              <a:srgbClr val="8E3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8" name="Google Shape;11088;p31"/>
            <p:cNvSpPr/>
            <p:nvPr/>
          </p:nvSpPr>
          <p:spPr>
            <a:xfrm>
              <a:off x="1931700" y="1380274"/>
              <a:ext cx="49094" cy="38268"/>
            </a:xfrm>
            <a:custGeom>
              <a:avLst/>
              <a:gdLst/>
              <a:ahLst/>
              <a:cxnLst/>
              <a:rect l="l" t="t" r="r" b="b"/>
              <a:pathLst>
                <a:path w="653" h="509" extrusionOk="0">
                  <a:moveTo>
                    <a:pt x="92" y="1"/>
                  </a:moveTo>
                  <a:cubicBezTo>
                    <a:pt x="38" y="1"/>
                    <a:pt x="0" y="46"/>
                    <a:pt x="0" y="104"/>
                  </a:cubicBezTo>
                  <a:lnTo>
                    <a:pt x="0" y="255"/>
                  </a:lnTo>
                  <a:cubicBezTo>
                    <a:pt x="0" y="322"/>
                    <a:pt x="50" y="406"/>
                    <a:pt x="117" y="406"/>
                  </a:cubicBezTo>
                  <a:lnTo>
                    <a:pt x="552" y="506"/>
                  </a:lnTo>
                  <a:cubicBezTo>
                    <a:pt x="558" y="508"/>
                    <a:pt x="563" y="509"/>
                    <a:pt x="568" y="509"/>
                  </a:cubicBezTo>
                  <a:cubicBezTo>
                    <a:pt x="613" y="509"/>
                    <a:pt x="653" y="451"/>
                    <a:pt x="653" y="406"/>
                  </a:cubicBezTo>
                  <a:lnTo>
                    <a:pt x="653" y="255"/>
                  </a:lnTo>
                  <a:cubicBezTo>
                    <a:pt x="653" y="188"/>
                    <a:pt x="619" y="121"/>
                    <a:pt x="552" y="104"/>
                  </a:cubicBezTo>
                  <a:lnTo>
                    <a:pt x="117" y="4"/>
                  </a:lnTo>
                  <a:cubicBezTo>
                    <a:pt x="108" y="2"/>
                    <a:pt x="100" y="1"/>
                    <a:pt x="92" y="1"/>
                  </a:cubicBezTo>
                  <a:close/>
                </a:path>
              </a:pathLst>
            </a:custGeom>
            <a:solidFill>
              <a:srgbClr val="8E3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9" name="Google Shape;11089;p31"/>
            <p:cNvSpPr/>
            <p:nvPr/>
          </p:nvSpPr>
          <p:spPr>
            <a:xfrm>
              <a:off x="1903957" y="1467337"/>
              <a:ext cx="38193" cy="53154"/>
            </a:xfrm>
            <a:custGeom>
              <a:avLst/>
              <a:gdLst/>
              <a:ahLst/>
              <a:cxnLst/>
              <a:rect l="l" t="t" r="r" b="b"/>
              <a:pathLst>
                <a:path w="508" h="707" extrusionOk="0">
                  <a:moveTo>
                    <a:pt x="202" y="1"/>
                  </a:moveTo>
                  <a:cubicBezTo>
                    <a:pt x="202" y="1"/>
                    <a:pt x="185" y="18"/>
                    <a:pt x="168" y="51"/>
                  </a:cubicBezTo>
                  <a:cubicBezTo>
                    <a:pt x="257" y="272"/>
                    <a:pt x="345" y="624"/>
                    <a:pt x="113" y="624"/>
                  </a:cubicBezTo>
                  <a:cubicBezTo>
                    <a:pt x="82" y="624"/>
                    <a:pt x="45" y="617"/>
                    <a:pt x="1" y="603"/>
                  </a:cubicBezTo>
                  <a:lnTo>
                    <a:pt x="1" y="637"/>
                  </a:lnTo>
                  <a:cubicBezTo>
                    <a:pt x="98" y="685"/>
                    <a:pt x="171" y="706"/>
                    <a:pt x="225" y="706"/>
                  </a:cubicBezTo>
                  <a:cubicBezTo>
                    <a:pt x="507" y="706"/>
                    <a:pt x="272" y="141"/>
                    <a:pt x="202"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0" name="Google Shape;11090;p31"/>
            <p:cNvSpPr/>
            <p:nvPr/>
          </p:nvSpPr>
          <p:spPr>
            <a:xfrm>
              <a:off x="1873808" y="1541619"/>
              <a:ext cx="76837" cy="45034"/>
            </a:xfrm>
            <a:custGeom>
              <a:avLst/>
              <a:gdLst/>
              <a:ahLst/>
              <a:cxnLst/>
              <a:rect l="l" t="t" r="r" b="b"/>
              <a:pathLst>
                <a:path w="1022" h="599" extrusionOk="0">
                  <a:moveTo>
                    <a:pt x="0" y="0"/>
                  </a:moveTo>
                  <a:cubicBezTo>
                    <a:pt x="0" y="302"/>
                    <a:pt x="201" y="553"/>
                    <a:pt x="469" y="586"/>
                  </a:cubicBezTo>
                  <a:cubicBezTo>
                    <a:pt x="503" y="594"/>
                    <a:pt x="537" y="598"/>
                    <a:pt x="571" y="598"/>
                  </a:cubicBezTo>
                  <a:cubicBezTo>
                    <a:pt x="811" y="598"/>
                    <a:pt x="1006" y="393"/>
                    <a:pt x="1021" y="84"/>
                  </a:cubicBezTo>
                  <a:lnTo>
                    <a:pt x="1021" y="17"/>
                  </a:lnTo>
                  <a:lnTo>
                    <a:pt x="0" y="0"/>
                  </a:lnTo>
                  <a:close/>
                </a:path>
              </a:pathLst>
            </a:custGeom>
            <a:solidFill>
              <a:srgbClr val="49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1" name="Google Shape;11091;p31"/>
            <p:cNvSpPr/>
            <p:nvPr/>
          </p:nvSpPr>
          <p:spPr>
            <a:xfrm>
              <a:off x="1878846" y="1545378"/>
              <a:ext cx="66762" cy="18946"/>
            </a:xfrm>
            <a:custGeom>
              <a:avLst/>
              <a:gdLst/>
              <a:ahLst/>
              <a:cxnLst/>
              <a:rect l="l" t="t" r="r" b="b"/>
              <a:pathLst>
                <a:path w="888" h="252" extrusionOk="0">
                  <a:moveTo>
                    <a:pt x="0" y="1"/>
                  </a:moveTo>
                  <a:cubicBezTo>
                    <a:pt x="0" y="84"/>
                    <a:pt x="34" y="185"/>
                    <a:pt x="84" y="252"/>
                  </a:cubicBezTo>
                  <a:lnTo>
                    <a:pt x="837" y="252"/>
                  </a:lnTo>
                  <a:cubicBezTo>
                    <a:pt x="870" y="185"/>
                    <a:pt x="887" y="135"/>
                    <a:pt x="887" y="68"/>
                  </a:cubicBezTo>
                  <a:lnTo>
                    <a:pt x="887" y="1"/>
                  </a:lnTo>
                  <a:close/>
                </a:path>
              </a:pathLst>
            </a:custGeom>
            <a:solidFill>
              <a:srgbClr val="F9E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2" name="Google Shape;11092;p31"/>
            <p:cNvSpPr/>
            <p:nvPr/>
          </p:nvSpPr>
          <p:spPr>
            <a:xfrm>
              <a:off x="2956078" y="2091588"/>
              <a:ext cx="490867" cy="566350"/>
            </a:xfrm>
            <a:custGeom>
              <a:avLst/>
              <a:gdLst/>
              <a:ahLst/>
              <a:cxnLst/>
              <a:rect l="l" t="t" r="r" b="b"/>
              <a:pathLst>
                <a:path w="6529" h="7533" extrusionOk="0">
                  <a:moveTo>
                    <a:pt x="921" y="0"/>
                  </a:moveTo>
                  <a:lnTo>
                    <a:pt x="0" y="1406"/>
                  </a:lnTo>
                  <a:cubicBezTo>
                    <a:pt x="636" y="3632"/>
                    <a:pt x="2930" y="7265"/>
                    <a:pt x="3599" y="7516"/>
                  </a:cubicBezTo>
                  <a:cubicBezTo>
                    <a:pt x="3633" y="7527"/>
                    <a:pt x="3671" y="7532"/>
                    <a:pt x="3713" y="7532"/>
                  </a:cubicBezTo>
                  <a:cubicBezTo>
                    <a:pt x="4492" y="7532"/>
                    <a:pt x="6528" y="5676"/>
                    <a:pt x="6528" y="4754"/>
                  </a:cubicBezTo>
                  <a:cubicBezTo>
                    <a:pt x="6512" y="3766"/>
                    <a:pt x="921" y="0"/>
                    <a:pt x="921"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3" name="Google Shape;11093;p31"/>
            <p:cNvSpPr/>
            <p:nvPr/>
          </p:nvSpPr>
          <p:spPr>
            <a:xfrm>
              <a:off x="2956078" y="2197296"/>
              <a:ext cx="490867" cy="460643"/>
            </a:xfrm>
            <a:custGeom>
              <a:avLst/>
              <a:gdLst/>
              <a:ahLst/>
              <a:cxnLst/>
              <a:rect l="l" t="t" r="r" b="b"/>
              <a:pathLst>
                <a:path w="6529" h="6127" extrusionOk="0">
                  <a:moveTo>
                    <a:pt x="0" y="0"/>
                  </a:moveTo>
                  <a:cubicBezTo>
                    <a:pt x="636" y="2226"/>
                    <a:pt x="2930" y="5859"/>
                    <a:pt x="3599" y="6110"/>
                  </a:cubicBezTo>
                  <a:cubicBezTo>
                    <a:pt x="3633" y="6121"/>
                    <a:pt x="3671" y="6126"/>
                    <a:pt x="3713" y="6126"/>
                  </a:cubicBezTo>
                  <a:cubicBezTo>
                    <a:pt x="4492" y="6126"/>
                    <a:pt x="6528" y="4270"/>
                    <a:pt x="6528" y="3348"/>
                  </a:cubicBezTo>
                  <a:cubicBezTo>
                    <a:pt x="6528" y="3063"/>
                    <a:pt x="6177" y="2645"/>
                    <a:pt x="5658" y="2176"/>
                  </a:cubicBezTo>
                  <a:cubicBezTo>
                    <a:pt x="5180" y="2766"/>
                    <a:pt x="4610" y="3234"/>
                    <a:pt x="4283" y="3234"/>
                  </a:cubicBezTo>
                  <a:cubicBezTo>
                    <a:pt x="4266" y="3234"/>
                    <a:pt x="4250" y="3233"/>
                    <a:pt x="4235" y="3231"/>
                  </a:cubicBezTo>
                  <a:cubicBezTo>
                    <a:pt x="3666" y="3147"/>
                    <a:pt x="1" y="1"/>
                    <a:pt x="0"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4" name="Google Shape;11094;p31"/>
            <p:cNvSpPr/>
            <p:nvPr/>
          </p:nvSpPr>
          <p:spPr>
            <a:xfrm>
              <a:off x="3620552" y="1245996"/>
              <a:ext cx="393956" cy="469364"/>
            </a:xfrm>
            <a:custGeom>
              <a:avLst/>
              <a:gdLst/>
              <a:ahLst/>
              <a:cxnLst/>
              <a:rect l="l" t="t" r="r" b="b"/>
              <a:pathLst>
                <a:path w="5240" h="6243" extrusionOk="0">
                  <a:moveTo>
                    <a:pt x="2056" y="1"/>
                  </a:moveTo>
                  <a:cubicBezTo>
                    <a:pt x="1866" y="1"/>
                    <a:pt x="1659" y="33"/>
                    <a:pt x="1440" y="116"/>
                  </a:cubicBezTo>
                  <a:cubicBezTo>
                    <a:pt x="419" y="468"/>
                    <a:pt x="586" y="1321"/>
                    <a:pt x="586" y="1321"/>
                  </a:cubicBezTo>
                  <a:cubicBezTo>
                    <a:pt x="368" y="1455"/>
                    <a:pt x="0" y="2292"/>
                    <a:pt x="620" y="3079"/>
                  </a:cubicBezTo>
                  <a:lnTo>
                    <a:pt x="3013" y="6242"/>
                  </a:lnTo>
                  <a:cubicBezTo>
                    <a:pt x="3013" y="6242"/>
                    <a:pt x="5022" y="4920"/>
                    <a:pt x="5139" y="3966"/>
                  </a:cubicBezTo>
                  <a:cubicBezTo>
                    <a:pt x="5239" y="2978"/>
                    <a:pt x="4637" y="2577"/>
                    <a:pt x="4637" y="2577"/>
                  </a:cubicBezTo>
                  <a:cubicBezTo>
                    <a:pt x="4637" y="2577"/>
                    <a:pt x="5139" y="1874"/>
                    <a:pt x="4704" y="970"/>
                  </a:cubicBezTo>
                  <a:cubicBezTo>
                    <a:pt x="4467" y="468"/>
                    <a:pt x="4046" y="354"/>
                    <a:pt x="3712" y="354"/>
                  </a:cubicBezTo>
                  <a:cubicBezTo>
                    <a:pt x="3433" y="354"/>
                    <a:pt x="3214" y="434"/>
                    <a:pt x="3214" y="434"/>
                  </a:cubicBezTo>
                  <a:cubicBezTo>
                    <a:pt x="3214" y="434"/>
                    <a:pt x="2750" y="1"/>
                    <a:pt x="2056" y="1"/>
                  </a:cubicBezTo>
                  <a:close/>
                </a:path>
              </a:pathLst>
            </a:custGeom>
            <a:solidFill>
              <a:srgbClr val="8C4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5" name="Google Shape;11095;p31"/>
            <p:cNvSpPr/>
            <p:nvPr/>
          </p:nvSpPr>
          <p:spPr>
            <a:xfrm>
              <a:off x="3089755" y="2821472"/>
              <a:ext cx="594994" cy="1242165"/>
            </a:xfrm>
            <a:custGeom>
              <a:avLst/>
              <a:gdLst/>
              <a:ahLst/>
              <a:cxnLst/>
              <a:rect l="l" t="t" r="r" b="b"/>
              <a:pathLst>
                <a:path w="7914" h="16522" extrusionOk="0">
                  <a:moveTo>
                    <a:pt x="1068" y="1"/>
                  </a:moveTo>
                  <a:lnTo>
                    <a:pt x="1068" y="1"/>
                  </a:lnTo>
                  <a:cubicBezTo>
                    <a:pt x="1066" y="1"/>
                    <a:pt x="0" y="7793"/>
                    <a:pt x="3344" y="16522"/>
                  </a:cubicBezTo>
                  <a:lnTo>
                    <a:pt x="3662" y="16522"/>
                  </a:lnTo>
                  <a:lnTo>
                    <a:pt x="7914" y="1708"/>
                  </a:lnTo>
                  <a:lnTo>
                    <a:pt x="1068" y="1"/>
                  </a:lnTo>
                  <a:cubicBezTo>
                    <a:pt x="1068" y="1"/>
                    <a:pt x="1068" y="1"/>
                    <a:pt x="1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6" name="Google Shape;11096;p31"/>
            <p:cNvSpPr/>
            <p:nvPr/>
          </p:nvSpPr>
          <p:spPr>
            <a:xfrm>
              <a:off x="3343651" y="2900790"/>
              <a:ext cx="341103" cy="1161570"/>
            </a:xfrm>
            <a:custGeom>
              <a:avLst/>
              <a:gdLst/>
              <a:ahLst/>
              <a:cxnLst/>
              <a:rect l="l" t="t" r="r" b="b"/>
              <a:pathLst>
                <a:path w="4537" h="15450" extrusionOk="0">
                  <a:moveTo>
                    <a:pt x="2043" y="0"/>
                  </a:moveTo>
                  <a:cubicBezTo>
                    <a:pt x="17" y="2461"/>
                    <a:pt x="1" y="8855"/>
                    <a:pt x="51" y="15450"/>
                  </a:cubicBezTo>
                  <a:lnTo>
                    <a:pt x="285" y="15450"/>
                  </a:lnTo>
                  <a:lnTo>
                    <a:pt x="4537" y="636"/>
                  </a:lnTo>
                  <a:lnTo>
                    <a:pt x="20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7" name="Google Shape;11097;p31"/>
            <p:cNvSpPr/>
            <p:nvPr/>
          </p:nvSpPr>
          <p:spPr>
            <a:xfrm>
              <a:off x="3276963" y="2836584"/>
              <a:ext cx="624240" cy="1227054"/>
            </a:xfrm>
            <a:custGeom>
              <a:avLst/>
              <a:gdLst/>
              <a:ahLst/>
              <a:cxnLst/>
              <a:rect l="l" t="t" r="r" b="b"/>
              <a:pathLst>
                <a:path w="8303" h="16321" extrusionOk="0">
                  <a:moveTo>
                    <a:pt x="1" y="0"/>
                  </a:moveTo>
                  <a:cubicBezTo>
                    <a:pt x="1" y="0"/>
                    <a:pt x="1" y="0"/>
                    <a:pt x="1" y="0"/>
                  </a:cubicBezTo>
                  <a:lnTo>
                    <a:pt x="1" y="0"/>
                  </a:lnTo>
                  <a:lnTo>
                    <a:pt x="1" y="0"/>
                  </a:lnTo>
                  <a:cubicBezTo>
                    <a:pt x="1" y="0"/>
                    <a:pt x="1" y="0"/>
                    <a:pt x="1" y="0"/>
                  </a:cubicBezTo>
                  <a:close/>
                  <a:moveTo>
                    <a:pt x="1" y="0"/>
                  </a:moveTo>
                  <a:cubicBezTo>
                    <a:pt x="7" y="18"/>
                    <a:pt x="1437" y="7703"/>
                    <a:pt x="7533" y="16321"/>
                  </a:cubicBezTo>
                  <a:lnTo>
                    <a:pt x="7851" y="16321"/>
                  </a:lnTo>
                  <a:lnTo>
                    <a:pt x="8303" y="78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8" name="Google Shape;11098;p31"/>
            <p:cNvSpPr/>
            <p:nvPr/>
          </p:nvSpPr>
          <p:spPr>
            <a:xfrm>
              <a:off x="3154864" y="2735912"/>
              <a:ext cx="746337" cy="1327723"/>
            </a:xfrm>
            <a:custGeom>
              <a:avLst/>
              <a:gdLst/>
              <a:ahLst/>
              <a:cxnLst/>
              <a:rect l="l" t="t" r="r" b="b"/>
              <a:pathLst>
                <a:path w="9927" h="17660" extrusionOk="0">
                  <a:moveTo>
                    <a:pt x="369" y="0"/>
                  </a:moveTo>
                  <a:cubicBezTo>
                    <a:pt x="369" y="0"/>
                    <a:pt x="1" y="1591"/>
                    <a:pt x="85" y="3499"/>
                  </a:cubicBezTo>
                  <a:cubicBezTo>
                    <a:pt x="1959" y="3599"/>
                    <a:pt x="5123" y="4386"/>
                    <a:pt x="8504" y="5256"/>
                  </a:cubicBezTo>
                  <a:lnTo>
                    <a:pt x="9257" y="17660"/>
                  </a:lnTo>
                  <a:lnTo>
                    <a:pt x="9475" y="17660"/>
                  </a:lnTo>
                  <a:lnTo>
                    <a:pt x="9927" y="2126"/>
                  </a:lnTo>
                  <a:lnTo>
                    <a:pt x="3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9" name="Google Shape;11099;p31"/>
            <p:cNvSpPr/>
            <p:nvPr/>
          </p:nvSpPr>
          <p:spPr>
            <a:xfrm>
              <a:off x="3133512" y="1790101"/>
              <a:ext cx="996770" cy="1303289"/>
            </a:xfrm>
            <a:custGeom>
              <a:avLst/>
              <a:gdLst/>
              <a:ahLst/>
              <a:cxnLst/>
              <a:rect l="l" t="t" r="r" b="b"/>
              <a:pathLst>
                <a:path w="13258" h="17335" extrusionOk="0">
                  <a:moveTo>
                    <a:pt x="8180" y="1"/>
                  </a:moveTo>
                  <a:cubicBezTo>
                    <a:pt x="7559" y="1"/>
                    <a:pt x="6992" y="167"/>
                    <a:pt x="6528" y="361"/>
                  </a:cubicBezTo>
                  <a:cubicBezTo>
                    <a:pt x="2796" y="1918"/>
                    <a:pt x="335" y="7961"/>
                    <a:pt x="0" y="14874"/>
                  </a:cubicBezTo>
                  <a:cubicBezTo>
                    <a:pt x="3767" y="16179"/>
                    <a:pt x="10362" y="17334"/>
                    <a:pt x="10362" y="17334"/>
                  </a:cubicBezTo>
                  <a:cubicBezTo>
                    <a:pt x="10362" y="17334"/>
                    <a:pt x="13257" y="4546"/>
                    <a:pt x="11500" y="2035"/>
                  </a:cubicBezTo>
                  <a:cubicBezTo>
                    <a:pt x="10400" y="464"/>
                    <a:pt x="9216" y="1"/>
                    <a:pt x="8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0" name="Google Shape;11100;p31"/>
            <p:cNvSpPr/>
            <p:nvPr/>
          </p:nvSpPr>
          <p:spPr>
            <a:xfrm>
              <a:off x="3590328" y="1790778"/>
              <a:ext cx="365011" cy="112097"/>
            </a:xfrm>
            <a:custGeom>
              <a:avLst/>
              <a:gdLst/>
              <a:ahLst/>
              <a:cxnLst/>
              <a:rect l="l" t="t" r="r" b="b"/>
              <a:pathLst>
                <a:path w="4855" h="1491" extrusionOk="0">
                  <a:moveTo>
                    <a:pt x="2118" y="0"/>
                  </a:moveTo>
                  <a:cubicBezTo>
                    <a:pt x="1503" y="0"/>
                    <a:pt x="942" y="163"/>
                    <a:pt x="486" y="352"/>
                  </a:cubicBezTo>
                  <a:cubicBezTo>
                    <a:pt x="319" y="419"/>
                    <a:pt x="151" y="503"/>
                    <a:pt x="0" y="587"/>
                  </a:cubicBezTo>
                  <a:cubicBezTo>
                    <a:pt x="352" y="1105"/>
                    <a:pt x="1624" y="1490"/>
                    <a:pt x="3131" y="1490"/>
                  </a:cubicBezTo>
                  <a:cubicBezTo>
                    <a:pt x="3767" y="1490"/>
                    <a:pt x="4353" y="1423"/>
                    <a:pt x="4855" y="1306"/>
                  </a:cubicBezTo>
                  <a:cubicBezTo>
                    <a:pt x="3930" y="314"/>
                    <a:pt x="2972" y="0"/>
                    <a:pt x="2118" y="0"/>
                  </a:cubicBezTo>
                  <a:close/>
                </a:path>
              </a:pathLst>
            </a:custGeom>
            <a:solidFill>
              <a:srgbClr val="F7D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1" name="Google Shape;11101;p31"/>
            <p:cNvSpPr/>
            <p:nvPr/>
          </p:nvSpPr>
          <p:spPr>
            <a:xfrm>
              <a:off x="3326058" y="1930920"/>
              <a:ext cx="804227" cy="1162472"/>
            </a:xfrm>
            <a:custGeom>
              <a:avLst/>
              <a:gdLst/>
              <a:ahLst/>
              <a:cxnLst/>
              <a:rect l="l" t="t" r="r" b="b"/>
              <a:pathLst>
                <a:path w="10697" h="15462" extrusionOk="0">
                  <a:moveTo>
                    <a:pt x="8698" y="0"/>
                  </a:moveTo>
                  <a:cubicBezTo>
                    <a:pt x="7931" y="0"/>
                    <a:pt x="6645" y="3527"/>
                    <a:pt x="4721" y="8330"/>
                  </a:cubicBezTo>
                  <a:cubicBezTo>
                    <a:pt x="3700" y="10875"/>
                    <a:pt x="1624" y="12616"/>
                    <a:pt x="0" y="13771"/>
                  </a:cubicBezTo>
                  <a:cubicBezTo>
                    <a:pt x="3599" y="14725"/>
                    <a:pt x="7801" y="15461"/>
                    <a:pt x="7801" y="15461"/>
                  </a:cubicBezTo>
                  <a:cubicBezTo>
                    <a:pt x="7801" y="15461"/>
                    <a:pt x="10696" y="2673"/>
                    <a:pt x="8956" y="162"/>
                  </a:cubicBezTo>
                  <a:cubicBezTo>
                    <a:pt x="8877" y="53"/>
                    <a:pt x="8791" y="0"/>
                    <a:pt x="8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2" name="Google Shape;11102;p31"/>
            <p:cNvSpPr/>
            <p:nvPr/>
          </p:nvSpPr>
          <p:spPr>
            <a:xfrm>
              <a:off x="3541233" y="1790778"/>
              <a:ext cx="396513" cy="231637"/>
            </a:xfrm>
            <a:custGeom>
              <a:avLst/>
              <a:gdLst/>
              <a:ahLst/>
              <a:cxnLst/>
              <a:rect l="l" t="t" r="r" b="b"/>
              <a:pathLst>
                <a:path w="5274" h="3081" extrusionOk="0">
                  <a:moveTo>
                    <a:pt x="2757" y="1"/>
                  </a:moveTo>
                  <a:cubicBezTo>
                    <a:pt x="2148" y="1"/>
                    <a:pt x="1592" y="162"/>
                    <a:pt x="1139" y="352"/>
                  </a:cubicBezTo>
                  <a:cubicBezTo>
                    <a:pt x="804" y="503"/>
                    <a:pt x="486" y="670"/>
                    <a:pt x="168" y="888"/>
                  </a:cubicBezTo>
                  <a:cubicBezTo>
                    <a:pt x="1" y="1574"/>
                    <a:pt x="101" y="2578"/>
                    <a:pt x="352" y="3081"/>
                  </a:cubicBezTo>
                  <a:cubicBezTo>
                    <a:pt x="2294" y="2896"/>
                    <a:pt x="4068" y="1909"/>
                    <a:pt x="5273" y="1089"/>
                  </a:cubicBezTo>
                  <a:cubicBezTo>
                    <a:pt x="4416" y="269"/>
                    <a:pt x="3542" y="1"/>
                    <a:pt x="2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3" name="Google Shape;11103;p31"/>
            <p:cNvSpPr/>
            <p:nvPr/>
          </p:nvSpPr>
          <p:spPr>
            <a:xfrm>
              <a:off x="3571457" y="1790928"/>
              <a:ext cx="332307" cy="192467"/>
            </a:xfrm>
            <a:custGeom>
              <a:avLst/>
              <a:gdLst/>
              <a:ahLst/>
              <a:cxnLst/>
              <a:rect l="l" t="t" r="r" b="b"/>
              <a:pathLst>
                <a:path w="4420" h="2560" extrusionOk="0">
                  <a:moveTo>
                    <a:pt x="2359" y="0"/>
                  </a:moveTo>
                  <a:cubicBezTo>
                    <a:pt x="1749" y="0"/>
                    <a:pt x="1192" y="163"/>
                    <a:pt x="737" y="350"/>
                  </a:cubicBezTo>
                  <a:cubicBezTo>
                    <a:pt x="603" y="417"/>
                    <a:pt x="486" y="467"/>
                    <a:pt x="335" y="534"/>
                  </a:cubicBezTo>
                  <a:cubicBezTo>
                    <a:pt x="0" y="953"/>
                    <a:pt x="34" y="2074"/>
                    <a:pt x="285" y="2560"/>
                  </a:cubicBezTo>
                  <a:cubicBezTo>
                    <a:pt x="2026" y="2392"/>
                    <a:pt x="3549" y="1355"/>
                    <a:pt x="4419" y="718"/>
                  </a:cubicBezTo>
                  <a:cubicBezTo>
                    <a:pt x="3713" y="184"/>
                    <a:pt x="3006" y="0"/>
                    <a:pt x="2359"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4" name="Google Shape;11104;p31"/>
            <p:cNvSpPr/>
            <p:nvPr/>
          </p:nvSpPr>
          <p:spPr>
            <a:xfrm>
              <a:off x="3591606" y="1790251"/>
              <a:ext cx="313436" cy="112623"/>
            </a:xfrm>
            <a:custGeom>
              <a:avLst/>
              <a:gdLst/>
              <a:ahLst/>
              <a:cxnLst/>
              <a:rect l="l" t="t" r="r" b="b"/>
              <a:pathLst>
                <a:path w="4169" h="1498" extrusionOk="0">
                  <a:moveTo>
                    <a:pt x="2093" y="1"/>
                  </a:moveTo>
                  <a:cubicBezTo>
                    <a:pt x="1481" y="1"/>
                    <a:pt x="924" y="164"/>
                    <a:pt x="469" y="359"/>
                  </a:cubicBezTo>
                  <a:cubicBezTo>
                    <a:pt x="335" y="426"/>
                    <a:pt x="218" y="460"/>
                    <a:pt x="67" y="543"/>
                  </a:cubicBezTo>
                  <a:cubicBezTo>
                    <a:pt x="50" y="577"/>
                    <a:pt x="17" y="610"/>
                    <a:pt x="0" y="661"/>
                  </a:cubicBezTo>
                  <a:cubicBezTo>
                    <a:pt x="402" y="1112"/>
                    <a:pt x="1590" y="1481"/>
                    <a:pt x="3013" y="1497"/>
                  </a:cubicBezTo>
                  <a:cubicBezTo>
                    <a:pt x="3482" y="1230"/>
                    <a:pt x="3867" y="945"/>
                    <a:pt x="4168" y="711"/>
                  </a:cubicBezTo>
                  <a:cubicBezTo>
                    <a:pt x="3453" y="185"/>
                    <a:pt x="2742" y="1"/>
                    <a:pt x="2093"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5" name="Google Shape;11105;p31"/>
            <p:cNvSpPr/>
            <p:nvPr/>
          </p:nvSpPr>
          <p:spPr>
            <a:xfrm>
              <a:off x="3634386" y="1599510"/>
              <a:ext cx="247952" cy="264041"/>
            </a:xfrm>
            <a:custGeom>
              <a:avLst/>
              <a:gdLst/>
              <a:ahLst/>
              <a:cxnLst/>
              <a:rect l="l" t="t" r="r" b="b"/>
              <a:pathLst>
                <a:path w="3298" h="3512" extrusionOk="0">
                  <a:moveTo>
                    <a:pt x="3047" y="0"/>
                  </a:moveTo>
                  <a:lnTo>
                    <a:pt x="352" y="1189"/>
                  </a:lnTo>
                  <a:lnTo>
                    <a:pt x="0" y="2863"/>
                  </a:lnTo>
                  <a:cubicBezTo>
                    <a:pt x="95" y="3277"/>
                    <a:pt x="438" y="3512"/>
                    <a:pt x="1109" y="3512"/>
                  </a:cubicBezTo>
                  <a:cubicBezTo>
                    <a:pt x="1630" y="3512"/>
                    <a:pt x="2347" y="3371"/>
                    <a:pt x="3298" y="3064"/>
                  </a:cubicBezTo>
                  <a:lnTo>
                    <a:pt x="3047" y="0"/>
                  </a:ln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6" name="Google Shape;11106;p31"/>
            <p:cNvSpPr/>
            <p:nvPr/>
          </p:nvSpPr>
          <p:spPr>
            <a:xfrm>
              <a:off x="3582810" y="1393206"/>
              <a:ext cx="310880" cy="381401"/>
            </a:xfrm>
            <a:custGeom>
              <a:avLst/>
              <a:gdLst/>
              <a:ahLst/>
              <a:cxnLst/>
              <a:rect l="l" t="t" r="r" b="b"/>
              <a:pathLst>
                <a:path w="4135" h="5073" extrusionOk="0">
                  <a:moveTo>
                    <a:pt x="1734" y="0"/>
                  </a:moveTo>
                  <a:cubicBezTo>
                    <a:pt x="1546" y="0"/>
                    <a:pt x="1403" y="26"/>
                    <a:pt x="1339" y="83"/>
                  </a:cubicBezTo>
                  <a:cubicBezTo>
                    <a:pt x="368" y="870"/>
                    <a:pt x="0" y="3581"/>
                    <a:pt x="268" y="5021"/>
                  </a:cubicBezTo>
                  <a:cubicBezTo>
                    <a:pt x="432" y="5057"/>
                    <a:pt x="606" y="5072"/>
                    <a:pt x="784" y="5072"/>
                  </a:cubicBezTo>
                  <a:cubicBezTo>
                    <a:pt x="1860" y="5072"/>
                    <a:pt x="3094" y="4497"/>
                    <a:pt x="3281" y="4268"/>
                  </a:cubicBezTo>
                  <a:cubicBezTo>
                    <a:pt x="3515" y="4000"/>
                    <a:pt x="4134" y="1439"/>
                    <a:pt x="3934" y="836"/>
                  </a:cubicBezTo>
                  <a:cubicBezTo>
                    <a:pt x="3762" y="361"/>
                    <a:pt x="2435" y="0"/>
                    <a:pt x="1734"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7" name="Google Shape;11107;p31"/>
            <p:cNvSpPr/>
            <p:nvPr/>
          </p:nvSpPr>
          <p:spPr>
            <a:xfrm>
              <a:off x="3723704" y="1918289"/>
              <a:ext cx="432976" cy="808889"/>
            </a:xfrm>
            <a:custGeom>
              <a:avLst/>
              <a:gdLst/>
              <a:ahLst/>
              <a:cxnLst/>
              <a:rect l="l" t="t" r="r" b="b"/>
              <a:pathLst>
                <a:path w="5759" h="10759" extrusionOk="0">
                  <a:moveTo>
                    <a:pt x="3110" y="0"/>
                  </a:moveTo>
                  <a:cubicBezTo>
                    <a:pt x="2395" y="0"/>
                    <a:pt x="1258" y="880"/>
                    <a:pt x="1323" y="2155"/>
                  </a:cubicBezTo>
                  <a:cubicBezTo>
                    <a:pt x="1390" y="4013"/>
                    <a:pt x="1022" y="6256"/>
                    <a:pt x="1" y="7109"/>
                  </a:cubicBezTo>
                  <a:lnTo>
                    <a:pt x="2813" y="10758"/>
                  </a:lnTo>
                  <a:cubicBezTo>
                    <a:pt x="5625" y="8448"/>
                    <a:pt x="5759" y="3711"/>
                    <a:pt x="3583" y="230"/>
                  </a:cubicBezTo>
                  <a:cubicBezTo>
                    <a:pt x="3486" y="73"/>
                    <a:pt x="3315" y="0"/>
                    <a:pt x="3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8" name="Google Shape;11108;p31"/>
            <p:cNvSpPr/>
            <p:nvPr/>
          </p:nvSpPr>
          <p:spPr>
            <a:xfrm>
              <a:off x="3838209" y="1885810"/>
              <a:ext cx="318473" cy="842570"/>
            </a:xfrm>
            <a:custGeom>
              <a:avLst/>
              <a:gdLst/>
              <a:ahLst/>
              <a:cxnLst/>
              <a:rect l="l" t="t" r="r" b="b"/>
              <a:pathLst>
                <a:path w="4236" h="11207" extrusionOk="0">
                  <a:moveTo>
                    <a:pt x="1391" y="1"/>
                  </a:moveTo>
                  <a:cubicBezTo>
                    <a:pt x="1043" y="1"/>
                    <a:pt x="1081" y="768"/>
                    <a:pt x="1223" y="1147"/>
                  </a:cubicBezTo>
                  <a:cubicBezTo>
                    <a:pt x="2344" y="4110"/>
                    <a:pt x="1993" y="7524"/>
                    <a:pt x="1" y="9533"/>
                  </a:cubicBezTo>
                  <a:lnTo>
                    <a:pt x="1290" y="11207"/>
                  </a:lnTo>
                  <a:cubicBezTo>
                    <a:pt x="4102" y="8880"/>
                    <a:pt x="4236" y="4143"/>
                    <a:pt x="2060" y="662"/>
                  </a:cubicBezTo>
                  <a:cubicBezTo>
                    <a:pt x="1993" y="578"/>
                    <a:pt x="1658" y="59"/>
                    <a:pt x="1457" y="9"/>
                  </a:cubicBezTo>
                  <a:cubicBezTo>
                    <a:pt x="1434" y="3"/>
                    <a:pt x="1412"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9" name="Google Shape;11109;p31"/>
            <p:cNvSpPr/>
            <p:nvPr/>
          </p:nvSpPr>
          <p:spPr>
            <a:xfrm>
              <a:off x="3270647" y="4044636"/>
              <a:ext cx="114653" cy="46688"/>
            </a:xfrm>
            <a:custGeom>
              <a:avLst/>
              <a:gdLst/>
              <a:ahLst/>
              <a:cxnLst/>
              <a:rect l="l" t="t" r="r" b="b"/>
              <a:pathLst>
                <a:path w="1525" h="621" extrusionOk="0">
                  <a:moveTo>
                    <a:pt x="1163" y="0"/>
                  </a:moveTo>
                  <a:cubicBezTo>
                    <a:pt x="812" y="0"/>
                    <a:pt x="1" y="621"/>
                    <a:pt x="1" y="621"/>
                  </a:cubicBezTo>
                  <a:lnTo>
                    <a:pt x="1407" y="621"/>
                  </a:lnTo>
                  <a:cubicBezTo>
                    <a:pt x="1407" y="621"/>
                    <a:pt x="1524" y="52"/>
                    <a:pt x="1189" y="1"/>
                  </a:cubicBezTo>
                  <a:cubicBezTo>
                    <a:pt x="1181" y="1"/>
                    <a:pt x="1172"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0" name="Google Shape;11110;p31"/>
            <p:cNvSpPr/>
            <p:nvPr/>
          </p:nvSpPr>
          <p:spPr>
            <a:xfrm>
              <a:off x="3824375" y="4043358"/>
              <a:ext cx="94504" cy="47966"/>
            </a:xfrm>
            <a:custGeom>
              <a:avLst/>
              <a:gdLst/>
              <a:ahLst/>
              <a:cxnLst/>
              <a:rect l="l" t="t" r="r" b="b"/>
              <a:pathLst>
                <a:path w="1257" h="638" extrusionOk="0">
                  <a:moveTo>
                    <a:pt x="492" y="1"/>
                  </a:moveTo>
                  <a:cubicBezTo>
                    <a:pt x="484" y="1"/>
                    <a:pt x="477" y="1"/>
                    <a:pt x="470" y="2"/>
                  </a:cubicBezTo>
                  <a:cubicBezTo>
                    <a:pt x="152" y="52"/>
                    <a:pt x="1" y="638"/>
                    <a:pt x="1" y="638"/>
                  </a:cubicBezTo>
                  <a:lnTo>
                    <a:pt x="1256" y="638"/>
                  </a:lnTo>
                  <a:cubicBezTo>
                    <a:pt x="1256" y="638"/>
                    <a:pt x="794"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1" name="Google Shape;11111;p31"/>
            <p:cNvSpPr/>
            <p:nvPr/>
          </p:nvSpPr>
          <p:spPr>
            <a:xfrm>
              <a:off x="3667091" y="2404728"/>
              <a:ext cx="387491" cy="367793"/>
            </a:xfrm>
            <a:custGeom>
              <a:avLst/>
              <a:gdLst/>
              <a:ahLst/>
              <a:cxnLst/>
              <a:rect l="l" t="t" r="r" b="b"/>
              <a:pathLst>
                <a:path w="5154" h="4892" extrusionOk="0">
                  <a:moveTo>
                    <a:pt x="2082" y="1"/>
                  </a:moveTo>
                  <a:cubicBezTo>
                    <a:pt x="1719" y="1"/>
                    <a:pt x="1352" y="59"/>
                    <a:pt x="1005" y="171"/>
                  </a:cubicBezTo>
                  <a:cubicBezTo>
                    <a:pt x="1005" y="171"/>
                    <a:pt x="1" y="2196"/>
                    <a:pt x="1356" y="4138"/>
                  </a:cubicBezTo>
                  <a:cubicBezTo>
                    <a:pt x="1725" y="4672"/>
                    <a:pt x="2187" y="4892"/>
                    <a:pt x="2655" y="4892"/>
                  </a:cubicBezTo>
                  <a:cubicBezTo>
                    <a:pt x="3886" y="4892"/>
                    <a:pt x="5153" y="3367"/>
                    <a:pt x="4838" y="2045"/>
                  </a:cubicBezTo>
                  <a:cubicBezTo>
                    <a:pt x="4477" y="642"/>
                    <a:pt x="3295" y="1"/>
                    <a:pt x="20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2" name="Google Shape;11112;p31"/>
            <p:cNvSpPr/>
            <p:nvPr/>
          </p:nvSpPr>
          <p:spPr>
            <a:xfrm>
              <a:off x="3444322" y="2306764"/>
              <a:ext cx="611159" cy="449516"/>
            </a:xfrm>
            <a:custGeom>
              <a:avLst/>
              <a:gdLst/>
              <a:ahLst/>
              <a:cxnLst/>
              <a:rect l="l" t="t" r="r" b="b"/>
              <a:pathLst>
                <a:path w="8129" h="5979" extrusionOk="0">
                  <a:moveTo>
                    <a:pt x="620" y="1"/>
                  </a:moveTo>
                  <a:lnTo>
                    <a:pt x="1" y="1725"/>
                  </a:lnTo>
                  <a:cubicBezTo>
                    <a:pt x="1524" y="3499"/>
                    <a:pt x="4437" y="5842"/>
                    <a:pt x="5140" y="5959"/>
                  </a:cubicBezTo>
                  <a:cubicBezTo>
                    <a:pt x="5218" y="5972"/>
                    <a:pt x="5296" y="5978"/>
                    <a:pt x="5372" y="5978"/>
                  </a:cubicBezTo>
                  <a:cubicBezTo>
                    <a:pt x="6937" y="5978"/>
                    <a:pt x="8128" y="3471"/>
                    <a:pt x="6613" y="2227"/>
                  </a:cubicBezTo>
                  <a:cubicBezTo>
                    <a:pt x="5859" y="1591"/>
                    <a:pt x="620" y="1"/>
                    <a:pt x="620"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3" name="Google Shape;11113;p31"/>
            <p:cNvSpPr/>
            <p:nvPr/>
          </p:nvSpPr>
          <p:spPr>
            <a:xfrm>
              <a:off x="3445600" y="2436380"/>
              <a:ext cx="601986" cy="319826"/>
            </a:xfrm>
            <a:custGeom>
              <a:avLst/>
              <a:gdLst/>
              <a:ahLst/>
              <a:cxnLst/>
              <a:rect l="l" t="t" r="r" b="b"/>
              <a:pathLst>
                <a:path w="8007" h="4254" extrusionOk="0">
                  <a:moveTo>
                    <a:pt x="1" y="1"/>
                  </a:moveTo>
                  <a:lnTo>
                    <a:pt x="1" y="1"/>
                  </a:lnTo>
                  <a:cubicBezTo>
                    <a:pt x="1524" y="1775"/>
                    <a:pt x="4436" y="4118"/>
                    <a:pt x="5139" y="4235"/>
                  </a:cubicBezTo>
                  <a:cubicBezTo>
                    <a:pt x="5215" y="4247"/>
                    <a:pt x="5289" y="4253"/>
                    <a:pt x="5363" y="4253"/>
                  </a:cubicBezTo>
                  <a:cubicBezTo>
                    <a:pt x="6850" y="4253"/>
                    <a:pt x="8007" y="1928"/>
                    <a:pt x="6763" y="637"/>
                  </a:cubicBezTo>
                  <a:lnTo>
                    <a:pt x="6763" y="637"/>
                  </a:lnTo>
                  <a:cubicBezTo>
                    <a:pt x="6462" y="1189"/>
                    <a:pt x="5976" y="1574"/>
                    <a:pt x="5374" y="1624"/>
                  </a:cubicBezTo>
                  <a:cubicBezTo>
                    <a:pt x="5365" y="1625"/>
                    <a:pt x="5355" y="1625"/>
                    <a:pt x="5344" y="1625"/>
                  </a:cubicBezTo>
                  <a:cubicBezTo>
                    <a:pt x="4631" y="1625"/>
                    <a:pt x="1" y="1"/>
                    <a:pt x="1" y="1"/>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4" name="Google Shape;11114;p31"/>
            <p:cNvSpPr/>
            <p:nvPr/>
          </p:nvSpPr>
          <p:spPr>
            <a:xfrm>
              <a:off x="3289518" y="3170099"/>
              <a:ext cx="192618" cy="74280"/>
            </a:xfrm>
            <a:custGeom>
              <a:avLst/>
              <a:gdLst/>
              <a:ahLst/>
              <a:cxnLst/>
              <a:rect l="l" t="t" r="r" b="b"/>
              <a:pathLst>
                <a:path w="2562" h="988" extrusionOk="0">
                  <a:moveTo>
                    <a:pt x="2562" y="0"/>
                  </a:moveTo>
                  <a:lnTo>
                    <a:pt x="1223" y="402"/>
                  </a:lnTo>
                  <a:lnTo>
                    <a:pt x="1" y="50"/>
                  </a:lnTo>
                  <a:lnTo>
                    <a:pt x="1407" y="988"/>
                  </a:lnTo>
                  <a:lnTo>
                    <a:pt x="2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5" name="Google Shape;11115;p31"/>
            <p:cNvSpPr/>
            <p:nvPr/>
          </p:nvSpPr>
          <p:spPr>
            <a:xfrm>
              <a:off x="3738816" y="1353133"/>
              <a:ext cx="197655" cy="250207"/>
            </a:xfrm>
            <a:custGeom>
              <a:avLst/>
              <a:gdLst/>
              <a:ahLst/>
              <a:cxnLst/>
              <a:rect l="l" t="t" r="r" b="b"/>
              <a:pathLst>
                <a:path w="2629" h="3328" extrusionOk="0">
                  <a:moveTo>
                    <a:pt x="995" y="0"/>
                  </a:moveTo>
                  <a:cubicBezTo>
                    <a:pt x="416" y="0"/>
                    <a:pt x="1" y="412"/>
                    <a:pt x="402" y="566"/>
                  </a:cubicBezTo>
                  <a:cubicBezTo>
                    <a:pt x="971" y="783"/>
                    <a:pt x="871" y="3328"/>
                    <a:pt x="871" y="3328"/>
                  </a:cubicBezTo>
                  <a:lnTo>
                    <a:pt x="1741" y="3294"/>
                  </a:lnTo>
                  <a:cubicBezTo>
                    <a:pt x="1741" y="3294"/>
                    <a:pt x="2629" y="901"/>
                    <a:pt x="1758" y="265"/>
                  </a:cubicBezTo>
                  <a:cubicBezTo>
                    <a:pt x="1507" y="72"/>
                    <a:pt x="1237" y="0"/>
                    <a:pt x="995" y="0"/>
                  </a:cubicBezTo>
                  <a:close/>
                </a:path>
              </a:pathLst>
            </a:custGeom>
            <a:solidFill>
              <a:srgbClr val="8C4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6" name="Google Shape;11116;p31"/>
            <p:cNvSpPr/>
            <p:nvPr/>
          </p:nvSpPr>
          <p:spPr>
            <a:xfrm>
              <a:off x="3821894" y="1537559"/>
              <a:ext cx="88189" cy="97512"/>
            </a:xfrm>
            <a:custGeom>
              <a:avLst/>
              <a:gdLst/>
              <a:ahLst/>
              <a:cxnLst/>
              <a:rect l="l" t="t" r="r" b="b"/>
              <a:pathLst>
                <a:path w="1173" h="1297" extrusionOk="0">
                  <a:moveTo>
                    <a:pt x="834" y="0"/>
                  </a:moveTo>
                  <a:cubicBezTo>
                    <a:pt x="649" y="0"/>
                    <a:pt x="409" y="160"/>
                    <a:pt x="251" y="423"/>
                  </a:cubicBezTo>
                  <a:cubicBezTo>
                    <a:pt x="34" y="757"/>
                    <a:pt x="0" y="1126"/>
                    <a:pt x="185" y="1260"/>
                  </a:cubicBezTo>
                  <a:cubicBezTo>
                    <a:pt x="224" y="1285"/>
                    <a:pt x="271" y="1297"/>
                    <a:pt x="322" y="1297"/>
                  </a:cubicBezTo>
                  <a:cubicBezTo>
                    <a:pt x="507" y="1297"/>
                    <a:pt x="750" y="1137"/>
                    <a:pt x="921" y="875"/>
                  </a:cubicBezTo>
                  <a:cubicBezTo>
                    <a:pt x="1122" y="540"/>
                    <a:pt x="1172" y="172"/>
                    <a:pt x="971" y="38"/>
                  </a:cubicBezTo>
                  <a:cubicBezTo>
                    <a:pt x="932" y="12"/>
                    <a:pt x="885" y="0"/>
                    <a:pt x="834"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7" name="Google Shape;11117;p31"/>
            <p:cNvSpPr/>
            <p:nvPr/>
          </p:nvSpPr>
          <p:spPr>
            <a:xfrm>
              <a:off x="3838209" y="1557182"/>
              <a:ext cx="57966" cy="63980"/>
            </a:xfrm>
            <a:custGeom>
              <a:avLst/>
              <a:gdLst/>
              <a:ahLst/>
              <a:cxnLst/>
              <a:rect l="l" t="t" r="r" b="b"/>
              <a:pathLst>
                <a:path w="771" h="851" extrusionOk="0">
                  <a:moveTo>
                    <a:pt x="563" y="1"/>
                  </a:moveTo>
                  <a:cubicBezTo>
                    <a:pt x="444" y="1"/>
                    <a:pt x="286" y="109"/>
                    <a:pt x="168" y="279"/>
                  </a:cubicBezTo>
                  <a:cubicBezTo>
                    <a:pt x="34" y="496"/>
                    <a:pt x="1" y="748"/>
                    <a:pt x="135" y="831"/>
                  </a:cubicBezTo>
                  <a:cubicBezTo>
                    <a:pt x="157" y="844"/>
                    <a:pt x="184" y="850"/>
                    <a:pt x="214" y="850"/>
                  </a:cubicBezTo>
                  <a:cubicBezTo>
                    <a:pt x="338" y="850"/>
                    <a:pt x="512" y="743"/>
                    <a:pt x="620" y="580"/>
                  </a:cubicBezTo>
                  <a:cubicBezTo>
                    <a:pt x="754" y="363"/>
                    <a:pt x="771" y="112"/>
                    <a:pt x="654" y="28"/>
                  </a:cubicBezTo>
                  <a:cubicBezTo>
                    <a:pt x="628" y="9"/>
                    <a:pt x="597" y="1"/>
                    <a:pt x="563"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8" name="Google Shape;11118;p31"/>
            <p:cNvSpPr/>
            <p:nvPr/>
          </p:nvSpPr>
          <p:spPr>
            <a:xfrm>
              <a:off x="3842044" y="1585676"/>
              <a:ext cx="36539" cy="36539"/>
            </a:xfrm>
            <a:custGeom>
              <a:avLst/>
              <a:gdLst/>
              <a:ahLst/>
              <a:cxnLst/>
              <a:rect l="l" t="t" r="r" b="b"/>
              <a:pathLst>
                <a:path w="486" h="486" extrusionOk="0">
                  <a:moveTo>
                    <a:pt x="338" y="0"/>
                  </a:moveTo>
                  <a:cubicBezTo>
                    <a:pt x="259" y="0"/>
                    <a:pt x="165" y="61"/>
                    <a:pt x="101" y="151"/>
                  </a:cubicBezTo>
                  <a:cubicBezTo>
                    <a:pt x="17" y="285"/>
                    <a:pt x="0" y="436"/>
                    <a:pt x="84" y="469"/>
                  </a:cubicBezTo>
                  <a:cubicBezTo>
                    <a:pt x="99" y="480"/>
                    <a:pt x="117" y="486"/>
                    <a:pt x="138" y="486"/>
                  </a:cubicBezTo>
                  <a:cubicBezTo>
                    <a:pt x="209" y="486"/>
                    <a:pt x="304" y="422"/>
                    <a:pt x="368" y="318"/>
                  </a:cubicBezTo>
                  <a:cubicBezTo>
                    <a:pt x="452" y="201"/>
                    <a:pt x="486" y="51"/>
                    <a:pt x="402" y="17"/>
                  </a:cubicBezTo>
                  <a:cubicBezTo>
                    <a:pt x="383" y="6"/>
                    <a:pt x="361" y="0"/>
                    <a:pt x="338"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9" name="Google Shape;11119;p31"/>
            <p:cNvSpPr/>
            <p:nvPr/>
          </p:nvSpPr>
          <p:spPr>
            <a:xfrm>
              <a:off x="3674609" y="1526507"/>
              <a:ext cx="29020" cy="44132"/>
            </a:xfrm>
            <a:custGeom>
              <a:avLst/>
              <a:gdLst/>
              <a:ahLst/>
              <a:cxnLst/>
              <a:rect l="l" t="t" r="r" b="b"/>
              <a:pathLst>
                <a:path w="386" h="587" extrusionOk="0">
                  <a:moveTo>
                    <a:pt x="235" y="1"/>
                  </a:moveTo>
                  <a:cubicBezTo>
                    <a:pt x="152" y="1"/>
                    <a:pt x="51" y="101"/>
                    <a:pt x="34" y="268"/>
                  </a:cubicBezTo>
                  <a:cubicBezTo>
                    <a:pt x="1" y="436"/>
                    <a:pt x="68" y="570"/>
                    <a:pt x="152" y="586"/>
                  </a:cubicBezTo>
                  <a:cubicBezTo>
                    <a:pt x="235" y="586"/>
                    <a:pt x="336" y="486"/>
                    <a:pt x="369" y="319"/>
                  </a:cubicBezTo>
                  <a:cubicBezTo>
                    <a:pt x="386" y="151"/>
                    <a:pt x="336" y="17"/>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0" name="Google Shape;11120;p31"/>
            <p:cNvSpPr/>
            <p:nvPr/>
          </p:nvSpPr>
          <p:spPr>
            <a:xfrm>
              <a:off x="3668369" y="1477412"/>
              <a:ext cx="68040" cy="41952"/>
            </a:xfrm>
            <a:custGeom>
              <a:avLst/>
              <a:gdLst/>
              <a:ahLst/>
              <a:cxnLst/>
              <a:rect l="l" t="t" r="r" b="b"/>
              <a:pathLst>
                <a:path w="905" h="558" extrusionOk="0">
                  <a:moveTo>
                    <a:pt x="218" y="1"/>
                  </a:moveTo>
                  <a:cubicBezTo>
                    <a:pt x="168" y="1"/>
                    <a:pt x="117" y="34"/>
                    <a:pt x="84" y="68"/>
                  </a:cubicBezTo>
                  <a:lnTo>
                    <a:pt x="34" y="252"/>
                  </a:lnTo>
                  <a:cubicBezTo>
                    <a:pt x="0" y="319"/>
                    <a:pt x="51" y="369"/>
                    <a:pt x="84" y="386"/>
                  </a:cubicBezTo>
                  <a:lnTo>
                    <a:pt x="703" y="553"/>
                  </a:lnTo>
                  <a:cubicBezTo>
                    <a:pt x="712" y="556"/>
                    <a:pt x="721" y="558"/>
                    <a:pt x="730" y="558"/>
                  </a:cubicBezTo>
                  <a:cubicBezTo>
                    <a:pt x="770" y="558"/>
                    <a:pt x="807" y="528"/>
                    <a:pt x="820" y="486"/>
                  </a:cubicBezTo>
                  <a:lnTo>
                    <a:pt x="887" y="302"/>
                  </a:lnTo>
                  <a:cubicBezTo>
                    <a:pt x="904" y="235"/>
                    <a:pt x="871" y="202"/>
                    <a:pt x="820" y="168"/>
                  </a:cubicBezTo>
                  <a:lnTo>
                    <a:pt x="218" y="1"/>
                  </a:lnTo>
                  <a:close/>
                </a:path>
              </a:pathLst>
            </a:custGeom>
            <a:solidFill>
              <a:srgbClr val="8C4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1" name="Google Shape;11121;p31"/>
            <p:cNvSpPr/>
            <p:nvPr/>
          </p:nvSpPr>
          <p:spPr>
            <a:xfrm>
              <a:off x="3624311" y="1511019"/>
              <a:ext cx="18946" cy="40824"/>
            </a:xfrm>
            <a:custGeom>
              <a:avLst/>
              <a:gdLst/>
              <a:ahLst/>
              <a:cxnLst/>
              <a:rect l="l" t="t" r="r" b="b"/>
              <a:pathLst>
                <a:path w="252" h="543" extrusionOk="0">
                  <a:moveTo>
                    <a:pt x="201" y="1"/>
                  </a:moveTo>
                  <a:cubicBezTo>
                    <a:pt x="151" y="1"/>
                    <a:pt x="81" y="122"/>
                    <a:pt x="51" y="257"/>
                  </a:cubicBezTo>
                  <a:cubicBezTo>
                    <a:pt x="0" y="391"/>
                    <a:pt x="0" y="541"/>
                    <a:pt x="51" y="541"/>
                  </a:cubicBezTo>
                  <a:cubicBezTo>
                    <a:pt x="53" y="542"/>
                    <a:pt x="55" y="543"/>
                    <a:pt x="58" y="543"/>
                  </a:cubicBezTo>
                  <a:cubicBezTo>
                    <a:pt x="95" y="543"/>
                    <a:pt x="171" y="431"/>
                    <a:pt x="218" y="290"/>
                  </a:cubicBezTo>
                  <a:cubicBezTo>
                    <a:pt x="252" y="140"/>
                    <a:pt x="252" y="22"/>
                    <a:pt x="218" y="6"/>
                  </a:cubicBezTo>
                  <a:cubicBezTo>
                    <a:pt x="213" y="2"/>
                    <a:pt x="207"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2" name="Google Shape;11122;p31"/>
            <p:cNvSpPr/>
            <p:nvPr/>
          </p:nvSpPr>
          <p:spPr>
            <a:xfrm>
              <a:off x="3616793" y="1469893"/>
              <a:ext cx="32780" cy="31501"/>
            </a:xfrm>
            <a:custGeom>
              <a:avLst/>
              <a:gdLst/>
              <a:ahLst/>
              <a:cxnLst/>
              <a:rect l="l" t="t" r="r" b="b"/>
              <a:pathLst>
                <a:path w="436" h="419" extrusionOk="0">
                  <a:moveTo>
                    <a:pt x="84" y="0"/>
                  </a:moveTo>
                  <a:cubicBezTo>
                    <a:pt x="50" y="0"/>
                    <a:pt x="17" y="51"/>
                    <a:pt x="17" y="84"/>
                  </a:cubicBezTo>
                  <a:lnTo>
                    <a:pt x="0" y="268"/>
                  </a:lnTo>
                  <a:cubicBezTo>
                    <a:pt x="0" y="335"/>
                    <a:pt x="17" y="385"/>
                    <a:pt x="50" y="385"/>
                  </a:cubicBezTo>
                  <a:lnTo>
                    <a:pt x="352" y="419"/>
                  </a:lnTo>
                  <a:cubicBezTo>
                    <a:pt x="385" y="419"/>
                    <a:pt x="418" y="385"/>
                    <a:pt x="418" y="335"/>
                  </a:cubicBezTo>
                  <a:lnTo>
                    <a:pt x="435" y="151"/>
                  </a:lnTo>
                  <a:cubicBezTo>
                    <a:pt x="435" y="84"/>
                    <a:pt x="418" y="51"/>
                    <a:pt x="402" y="51"/>
                  </a:cubicBezTo>
                  <a:lnTo>
                    <a:pt x="84" y="0"/>
                  </a:lnTo>
                  <a:close/>
                </a:path>
              </a:pathLst>
            </a:custGeom>
            <a:solidFill>
              <a:srgbClr val="8C4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3" name="Google Shape;11123;p31"/>
            <p:cNvSpPr/>
            <p:nvPr/>
          </p:nvSpPr>
          <p:spPr>
            <a:xfrm>
              <a:off x="3585291" y="1550415"/>
              <a:ext cx="64281" cy="75558"/>
            </a:xfrm>
            <a:custGeom>
              <a:avLst/>
              <a:gdLst/>
              <a:ahLst/>
              <a:cxnLst/>
              <a:rect l="l" t="t" r="r" b="b"/>
              <a:pathLst>
                <a:path w="855" h="1005" extrusionOk="0">
                  <a:moveTo>
                    <a:pt x="854" y="1"/>
                  </a:moveTo>
                  <a:cubicBezTo>
                    <a:pt x="319" y="402"/>
                    <a:pt x="1" y="670"/>
                    <a:pt x="67" y="804"/>
                  </a:cubicBezTo>
                  <a:cubicBezTo>
                    <a:pt x="134" y="1005"/>
                    <a:pt x="519" y="1005"/>
                    <a:pt x="519" y="1005"/>
                  </a:cubicBezTo>
                  <a:cubicBezTo>
                    <a:pt x="419" y="988"/>
                    <a:pt x="302" y="938"/>
                    <a:pt x="252" y="804"/>
                  </a:cubicBezTo>
                  <a:cubicBezTo>
                    <a:pt x="185" y="653"/>
                    <a:pt x="419" y="369"/>
                    <a:pt x="854"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4" name="Google Shape;11124;p31"/>
            <p:cNvSpPr/>
            <p:nvPr/>
          </p:nvSpPr>
          <p:spPr>
            <a:xfrm>
              <a:off x="3614237" y="1649808"/>
              <a:ext cx="79393" cy="48042"/>
            </a:xfrm>
            <a:custGeom>
              <a:avLst/>
              <a:gdLst/>
              <a:ahLst/>
              <a:cxnLst/>
              <a:rect l="l" t="t" r="r" b="b"/>
              <a:pathLst>
                <a:path w="1056" h="639" extrusionOk="0">
                  <a:moveTo>
                    <a:pt x="1" y="1"/>
                  </a:moveTo>
                  <a:cubicBezTo>
                    <a:pt x="1" y="1"/>
                    <a:pt x="16" y="638"/>
                    <a:pt x="437" y="638"/>
                  </a:cubicBezTo>
                  <a:cubicBezTo>
                    <a:pt x="447" y="638"/>
                    <a:pt x="458" y="638"/>
                    <a:pt x="469" y="637"/>
                  </a:cubicBezTo>
                  <a:cubicBezTo>
                    <a:pt x="1055" y="620"/>
                    <a:pt x="921" y="34"/>
                    <a:pt x="921" y="3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5" name="Google Shape;11125;p31"/>
            <p:cNvSpPr/>
            <p:nvPr/>
          </p:nvSpPr>
          <p:spPr>
            <a:xfrm>
              <a:off x="3617996" y="1652364"/>
              <a:ext cx="56688" cy="23983"/>
            </a:xfrm>
            <a:custGeom>
              <a:avLst/>
              <a:gdLst/>
              <a:ahLst/>
              <a:cxnLst/>
              <a:rect l="l" t="t" r="r" b="b"/>
              <a:pathLst>
                <a:path w="754" h="319" extrusionOk="0">
                  <a:moveTo>
                    <a:pt x="1" y="0"/>
                  </a:moveTo>
                  <a:cubicBezTo>
                    <a:pt x="1" y="0"/>
                    <a:pt x="1" y="134"/>
                    <a:pt x="51" y="252"/>
                  </a:cubicBezTo>
                  <a:lnTo>
                    <a:pt x="704" y="318"/>
                  </a:lnTo>
                  <a:cubicBezTo>
                    <a:pt x="754" y="185"/>
                    <a:pt x="737" y="51"/>
                    <a:pt x="737" y="51"/>
                  </a:cubicBezTo>
                  <a:lnTo>
                    <a:pt x="1" y="0"/>
                  </a:ln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6" name="Google Shape;11126;p31"/>
            <p:cNvSpPr/>
            <p:nvPr/>
          </p:nvSpPr>
          <p:spPr>
            <a:xfrm>
              <a:off x="2953071" y="1990616"/>
              <a:ext cx="91121" cy="135028"/>
            </a:xfrm>
            <a:custGeom>
              <a:avLst/>
              <a:gdLst/>
              <a:ahLst/>
              <a:cxnLst/>
              <a:rect l="l" t="t" r="r" b="b"/>
              <a:pathLst>
                <a:path w="1212" h="1796" extrusionOk="0">
                  <a:moveTo>
                    <a:pt x="225" y="0"/>
                  </a:moveTo>
                  <a:cubicBezTo>
                    <a:pt x="68" y="0"/>
                    <a:pt x="1" y="270"/>
                    <a:pt x="90" y="372"/>
                  </a:cubicBezTo>
                  <a:cubicBezTo>
                    <a:pt x="191" y="523"/>
                    <a:pt x="643" y="992"/>
                    <a:pt x="626" y="1611"/>
                  </a:cubicBezTo>
                  <a:lnTo>
                    <a:pt x="1212" y="1795"/>
                  </a:lnTo>
                  <a:cubicBezTo>
                    <a:pt x="1145" y="1226"/>
                    <a:pt x="844" y="439"/>
                    <a:pt x="392" y="88"/>
                  </a:cubicBezTo>
                  <a:cubicBezTo>
                    <a:pt x="329" y="25"/>
                    <a:pt x="273" y="0"/>
                    <a:pt x="225"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7" name="Google Shape;11127;p31"/>
            <p:cNvSpPr/>
            <p:nvPr/>
          </p:nvSpPr>
          <p:spPr>
            <a:xfrm>
              <a:off x="2879090" y="2044372"/>
              <a:ext cx="168935" cy="179385"/>
            </a:xfrm>
            <a:custGeom>
              <a:avLst/>
              <a:gdLst/>
              <a:ahLst/>
              <a:cxnLst/>
              <a:rect l="l" t="t" r="r" b="b"/>
              <a:pathLst>
                <a:path w="2247" h="2386" extrusionOk="0">
                  <a:moveTo>
                    <a:pt x="536" y="1"/>
                  </a:moveTo>
                  <a:cubicBezTo>
                    <a:pt x="315" y="1"/>
                    <a:pt x="1" y="1111"/>
                    <a:pt x="171" y="1482"/>
                  </a:cubicBezTo>
                  <a:cubicBezTo>
                    <a:pt x="238" y="1633"/>
                    <a:pt x="1041" y="2151"/>
                    <a:pt x="1459" y="2386"/>
                  </a:cubicBezTo>
                  <a:lnTo>
                    <a:pt x="2246" y="1063"/>
                  </a:lnTo>
                  <a:cubicBezTo>
                    <a:pt x="2246" y="1063"/>
                    <a:pt x="2129" y="662"/>
                    <a:pt x="1577" y="277"/>
                  </a:cubicBezTo>
                  <a:cubicBezTo>
                    <a:pt x="1577" y="277"/>
                    <a:pt x="1471" y="315"/>
                    <a:pt x="1310" y="315"/>
                  </a:cubicBezTo>
                  <a:cubicBezTo>
                    <a:pt x="1120" y="315"/>
                    <a:pt x="852" y="261"/>
                    <a:pt x="589" y="26"/>
                  </a:cubicBezTo>
                  <a:cubicBezTo>
                    <a:pt x="572" y="9"/>
                    <a:pt x="554" y="1"/>
                    <a:pt x="53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8" name="Google Shape;11128;p31"/>
            <p:cNvSpPr/>
            <p:nvPr/>
          </p:nvSpPr>
          <p:spPr>
            <a:xfrm>
              <a:off x="2865181" y="1995503"/>
              <a:ext cx="94730" cy="89843"/>
            </a:xfrm>
            <a:custGeom>
              <a:avLst/>
              <a:gdLst/>
              <a:ahLst/>
              <a:cxnLst/>
              <a:rect l="l" t="t" r="r" b="b"/>
              <a:pathLst>
                <a:path w="1260" h="1195" extrusionOk="0">
                  <a:moveTo>
                    <a:pt x="327" y="1"/>
                  </a:moveTo>
                  <a:cubicBezTo>
                    <a:pt x="212" y="1"/>
                    <a:pt x="1" y="190"/>
                    <a:pt x="121" y="391"/>
                  </a:cubicBezTo>
                  <a:cubicBezTo>
                    <a:pt x="272" y="676"/>
                    <a:pt x="607" y="1111"/>
                    <a:pt x="858" y="1195"/>
                  </a:cubicBezTo>
                  <a:lnTo>
                    <a:pt x="1259" y="943"/>
                  </a:lnTo>
                  <a:cubicBezTo>
                    <a:pt x="674" y="676"/>
                    <a:pt x="456" y="173"/>
                    <a:pt x="389" y="40"/>
                  </a:cubicBezTo>
                  <a:cubicBezTo>
                    <a:pt x="379" y="13"/>
                    <a:pt x="356" y="1"/>
                    <a:pt x="327"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9" name="Google Shape;11129;p31"/>
            <p:cNvSpPr/>
            <p:nvPr/>
          </p:nvSpPr>
          <p:spPr>
            <a:xfrm>
              <a:off x="2833303" y="2019562"/>
              <a:ext cx="103977" cy="92249"/>
            </a:xfrm>
            <a:custGeom>
              <a:avLst/>
              <a:gdLst/>
              <a:ahLst/>
              <a:cxnLst/>
              <a:rect l="l" t="t" r="r" b="b"/>
              <a:pathLst>
                <a:path w="1383" h="1227" extrusionOk="0">
                  <a:moveTo>
                    <a:pt x="278" y="1"/>
                  </a:moveTo>
                  <a:cubicBezTo>
                    <a:pt x="165" y="1"/>
                    <a:pt x="1" y="212"/>
                    <a:pt x="177" y="456"/>
                  </a:cubicBezTo>
                  <a:cubicBezTo>
                    <a:pt x="361" y="724"/>
                    <a:pt x="713" y="1142"/>
                    <a:pt x="980" y="1226"/>
                  </a:cubicBezTo>
                  <a:lnTo>
                    <a:pt x="1382" y="958"/>
                  </a:lnTo>
                  <a:cubicBezTo>
                    <a:pt x="713" y="690"/>
                    <a:pt x="428" y="155"/>
                    <a:pt x="344" y="38"/>
                  </a:cubicBezTo>
                  <a:cubicBezTo>
                    <a:pt x="329" y="12"/>
                    <a:pt x="305" y="1"/>
                    <a:pt x="278"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0" name="Google Shape;11130;p31"/>
            <p:cNvSpPr/>
            <p:nvPr/>
          </p:nvSpPr>
          <p:spPr>
            <a:xfrm>
              <a:off x="2829018" y="2082791"/>
              <a:ext cx="128337" cy="93151"/>
            </a:xfrm>
            <a:custGeom>
              <a:avLst/>
              <a:gdLst/>
              <a:ahLst/>
              <a:cxnLst/>
              <a:rect l="l" t="t" r="r" b="b"/>
              <a:pathLst>
                <a:path w="1707" h="1239" extrusionOk="0">
                  <a:moveTo>
                    <a:pt x="254" y="1"/>
                  </a:moveTo>
                  <a:cubicBezTo>
                    <a:pt x="120" y="1"/>
                    <a:pt x="0" y="249"/>
                    <a:pt x="251" y="485"/>
                  </a:cubicBezTo>
                  <a:cubicBezTo>
                    <a:pt x="519" y="787"/>
                    <a:pt x="1021" y="1155"/>
                    <a:pt x="1339" y="1239"/>
                  </a:cubicBezTo>
                  <a:lnTo>
                    <a:pt x="1707" y="921"/>
                  </a:lnTo>
                  <a:cubicBezTo>
                    <a:pt x="920" y="686"/>
                    <a:pt x="452" y="151"/>
                    <a:pt x="334" y="34"/>
                  </a:cubicBezTo>
                  <a:cubicBezTo>
                    <a:pt x="309" y="11"/>
                    <a:pt x="281" y="1"/>
                    <a:pt x="254"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1" name="Google Shape;11131;p31"/>
            <p:cNvSpPr/>
            <p:nvPr/>
          </p:nvSpPr>
          <p:spPr>
            <a:xfrm>
              <a:off x="3435149" y="2222708"/>
              <a:ext cx="92324" cy="135704"/>
            </a:xfrm>
            <a:custGeom>
              <a:avLst/>
              <a:gdLst/>
              <a:ahLst/>
              <a:cxnLst/>
              <a:rect l="l" t="t" r="r" b="b"/>
              <a:pathLst>
                <a:path w="1228" h="1805" extrusionOk="0">
                  <a:moveTo>
                    <a:pt x="225" y="1"/>
                  </a:moveTo>
                  <a:cubicBezTo>
                    <a:pt x="65" y="1"/>
                    <a:pt x="1" y="268"/>
                    <a:pt x="89" y="382"/>
                  </a:cubicBezTo>
                  <a:cubicBezTo>
                    <a:pt x="207" y="533"/>
                    <a:pt x="658" y="1001"/>
                    <a:pt x="642" y="1621"/>
                  </a:cubicBezTo>
                  <a:lnTo>
                    <a:pt x="1228" y="1805"/>
                  </a:lnTo>
                  <a:cubicBezTo>
                    <a:pt x="1161" y="1236"/>
                    <a:pt x="843" y="449"/>
                    <a:pt x="407" y="97"/>
                  </a:cubicBezTo>
                  <a:cubicBezTo>
                    <a:pt x="338" y="28"/>
                    <a:pt x="277" y="1"/>
                    <a:pt x="225"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2" name="Google Shape;11132;p31"/>
            <p:cNvSpPr/>
            <p:nvPr/>
          </p:nvSpPr>
          <p:spPr>
            <a:xfrm>
              <a:off x="3361168" y="2277216"/>
              <a:ext cx="168860" cy="166830"/>
            </a:xfrm>
            <a:custGeom>
              <a:avLst/>
              <a:gdLst/>
              <a:ahLst/>
              <a:cxnLst/>
              <a:rect l="l" t="t" r="r" b="b"/>
              <a:pathLst>
                <a:path w="2246" h="2219" extrusionOk="0">
                  <a:moveTo>
                    <a:pt x="551" y="0"/>
                  </a:moveTo>
                  <a:cubicBezTo>
                    <a:pt x="328" y="0"/>
                    <a:pt x="1" y="1111"/>
                    <a:pt x="186" y="1482"/>
                  </a:cubicBezTo>
                  <a:cubicBezTo>
                    <a:pt x="236" y="1632"/>
                    <a:pt x="806" y="2118"/>
                    <a:pt x="1576" y="2218"/>
                  </a:cubicBezTo>
                  <a:lnTo>
                    <a:pt x="2245" y="1063"/>
                  </a:lnTo>
                  <a:cubicBezTo>
                    <a:pt x="2245" y="1063"/>
                    <a:pt x="2145" y="661"/>
                    <a:pt x="1576" y="276"/>
                  </a:cubicBezTo>
                  <a:cubicBezTo>
                    <a:pt x="1576" y="276"/>
                    <a:pt x="1470" y="315"/>
                    <a:pt x="1311" y="315"/>
                  </a:cubicBezTo>
                  <a:cubicBezTo>
                    <a:pt x="1122" y="315"/>
                    <a:pt x="859" y="261"/>
                    <a:pt x="605" y="25"/>
                  </a:cubicBezTo>
                  <a:cubicBezTo>
                    <a:pt x="588" y="8"/>
                    <a:pt x="570" y="0"/>
                    <a:pt x="551"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3" name="Google Shape;11133;p31"/>
            <p:cNvSpPr/>
            <p:nvPr/>
          </p:nvSpPr>
          <p:spPr>
            <a:xfrm>
              <a:off x="3347410" y="2228723"/>
              <a:ext cx="94504" cy="89467"/>
            </a:xfrm>
            <a:custGeom>
              <a:avLst/>
              <a:gdLst/>
              <a:ahLst/>
              <a:cxnLst/>
              <a:rect l="l" t="t" r="r" b="b"/>
              <a:pathLst>
                <a:path w="1257" h="1190" extrusionOk="0">
                  <a:moveTo>
                    <a:pt x="327" y="0"/>
                  </a:moveTo>
                  <a:cubicBezTo>
                    <a:pt x="199" y="0"/>
                    <a:pt x="1" y="171"/>
                    <a:pt x="135" y="386"/>
                  </a:cubicBezTo>
                  <a:cubicBezTo>
                    <a:pt x="286" y="670"/>
                    <a:pt x="620" y="1105"/>
                    <a:pt x="871" y="1189"/>
                  </a:cubicBezTo>
                  <a:lnTo>
                    <a:pt x="1256" y="938"/>
                  </a:lnTo>
                  <a:cubicBezTo>
                    <a:pt x="670" y="670"/>
                    <a:pt x="470" y="168"/>
                    <a:pt x="403" y="34"/>
                  </a:cubicBezTo>
                  <a:cubicBezTo>
                    <a:pt x="386" y="11"/>
                    <a:pt x="358" y="0"/>
                    <a:pt x="327"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4" name="Google Shape;11134;p31"/>
            <p:cNvSpPr/>
            <p:nvPr/>
          </p:nvSpPr>
          <p:spPr>
            <a:xfrm>
              <a:off x="3316434" y="2251880"/>
              <a:ext cx="104053" cy="92700"/>
            </a:xfrm>
            <a:custGeom>
              <a:avLst/>
              <a:gdLst/>
              <a:ahLst/>
              <a:cxnLst/>
              <a:rect l="l" t="t" r="r" b="b"/>
              <a:pathLst>
                <a:path w="1384" h="1233" extrusionOk="0">
                  <a:moveTo>
                    <a:pt x="255" y="1"/>
                  </a:moveTo>
                  <a:cubicBezTo>
                    <a:pt x="141" y="1"/>
                    <a:pt x="1" y="221"/>
                    <a:pt x="162" y="463"/>
                  </a:cubicBezTo>
                  <a:cubicBezTo>
                    <a:pt x="363" y="731"/>
                    <a:pt x="714" y="1149"/>
                    <a:pt x="982" y="1233"/>
                  </a:cubicBezTo>
                  <a:lnTo>
                    <a:pt x="1384" y="965"/>
                  </a:lnTo>
                  <a:cubicBezTo>
                    <a:pt x="714" y="697"/>
                    <a:pt x="413" y="161"/>
                    <a:pt x="329" y="44"/>
                  </a:cubicBezTo>
                  <a:cubicBezTo>
                    <a:pt x="309" y="14"/>
                    <a:pt x="283" y="1"/>
                    <a:pt x="255"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5" name="Google Shape;11135;p31"/>
            <p:cNvSpPr/>
            <p:nvPr/>
          </p:nvSpPr>
          <p:spPr>
            <a:xfrm>
              <a:off x="3310795" y="2315635"/>
              <a:ext cx="128562" cy="93151"/>
            </a:xfrm>
            <a:custGeom>
              <a:avLst/>
              <a:gdLst/>
              <a:ahLst/>
              <a:cxnLst/>
              <a:rect l="l" t="t" r="r" b="b"/>
              <a:pathLst>
                <a:path w="1710" h="1239" extrusionOk="0">
                  <a:moveTo>
                    <a:pt x="253" y="0"/>
                  </a:moveTo>
                  <a:cubicBezTo>
                    <a:pt x="134" y="0"/>
                    <a:pt x="0" y="249"/>
                    <a:pt x="237" y="485"/>
                  </a:cubicBezTo>
                  <a:cubicBezTo>
                    <a:pt x="521" y="786"/>
                    <a:pt x="1024" y="1155"/>
                    <a:pt x="1325" y="1238"/>
                  </a:cubicBezTo>
                  <a:lnTo>
                    <a:pt x="1710" y="937"/>
                  </a:lnTo>
                  <a:cubicBezTo>
                    <a:pt x="906" y="686"/>
                    <a:pt x="454" y="150"/>
                    <a:pt x="321" y="33"/>
                  </a:cubicBezTo>
                  <a:cubicBezTo>
                    <a:pt x="301" y="11"/>
                    <a:pt x="277" y="0"/>
                    <a:pt x="253"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6" name="Google Shape;11136;p31"/>
          <p:cNvSpPr txBox="1">
            <a:spLocks noGrp="1"/>
          </p:cNvSpPr>
          <p:nvPr>
            <p:ph type="subTitle" idx="1"/>
          </p:nvPr>
        </p:nvSpPr>
        <p:spPr>
          <a:xfrm>
            <a:off x="4566479" y="3451544"/>
            <a:ext cx="3933600" cy="2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 </a:t>
            </a:r>
            <a:endParaRPr dirty="0"/>
          </a:p>
        </p:txBody>
      </p:sp>
      <p:sp>
        <p:nvSpPr>
          <p:cNvPr id="11137" name="Google Shape;11137;p31"/>
          <p:cNvSpPr txBox="1">
            <a:spLocks noGrp="1"/>
          </p:cNvSpPr>
          <p:nvPr>
            <p:ph type="title" idx="2"/>
          </p:nvPr>
        </p:nvSpPr>
        <p:spPr>
          <a:xfrm>
            <a:off x="5921078" y="1080934"/>
            <a:ext cx="928222"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Grandstander" panose="020B0604020202020204" charset="0"/>
              </a:rPr>
              <a:t>01</a:t>
            </a:r>
            <a:endParaRPr b="1" dirty="0">
              <a:latin typeface="Grandstander" panose="020B0604020202020204" charset="0"/>
            </a:endParaRPr>
          </a:p>
        </p:txBody>
      </p:sp>
      <p:sp>
        <p:nvSpPr>
          <p:cNvPr id="11138" name="Google Shape;11138;p31"/>
          <p:cNvSpPr txBox="1">
            <a:spLocks noGrp="1"/>
          </p:cNvSpPr>
          <p:nvPr>
            <p:ph type="title"/>
          </p:nvPr>
        </p:nvSpPr>
        <p:spPr>
          <a:xfrm>
            <a:off x="4281572" y="2434610"/>
            <a:ext cx="4438217" cy="587100"/>
          </a:xfrm>
          <a:prstGeom prst="rect">
            <a:avLst/>
          </a:prstGeom>
          <a:effectLst>
            <a:outerShdw blurRad="101600" dist="50800" dir="5400000" algn="ctr" rotWithShape="0">
              <a:schemeClr val="accent6">
                <a:lumMod val="7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effectLst>
                  <a:outerShdw blurRad="50800" dist="38100" dir="5400000" algn="t" rotWithShape="0">
                    <a:prstClr val="black">
                      <a:alpha val="40000"/>
                    </a:prstClr>
                  </a:outerShdw>
                </a:effectLst>
                <a:latin typeface="Grandstander" panose="020B0604020202020204" charset="0"/>
              </a:rPr>
              <a:t>Data </a:t>
            </a:r>
            <a:br>
              <a:rPr lang="en" sz="4800" b="1" dirty="0">
                <a:effectLst>
                  <a:outerShdw blurRad="50800" dist="38100" dir="5400000" algn="t" rotWithShape="0">
                    <a:prstClr val="black">
                      <a:alpha val="40000"/>
                    </a:prstClr>
                  </a:outerShdw>
                </a:effectLst>
                <a:latin typeface="Grandstander" panose="020B0604020202020204" charset="0"/>
              </a:rPr>
            </a:br>
            <a:r>
              <a:rPr lang="en" sz="4800" b="1" dirty="0">
                <a:effectLst>
                  <a:outerShdw blurRad="50800" dist="38100" dir="5400000" algn="t" rotWithShape="0">
                    <a:prstClr val="black">
                      <a:alpha val="40000"/>
                    </a:prstClr>
                  </a:outerShdw>
                </a:effectLst>
                <a:latin typeface="Grandstander" panose="020B0604020202020204" charset="0"/>
              </a:rPr>
              <a:t>Sources</a:t>
            </a:r>
            <a:endParaRPr sz="4800" b="1" dirty="0">
              <a:solidFill>
                <a:schemeClr val="accent5"/>
              </a:solidFill>
              <a:effectLst>
                <a:outerShdw blurRad="50800" dist="38100" dir="5400000" algn="t" rotWithShape="0">
                  <a:prstClr val="black">
                    <a:alpha val="40000"/>
                  </a:prstClr>
                </a:outerShdw>
              </a:effectLst>
              <a:latin typeface="Grandstander"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C55D19-08E1-C71B-BDAC-8C36D5E71AFD}"/>
              </a:ext>
            </a:extLst>
          </p:cNvPr>
          <p:cNvSpPr>
            <a:spLocks noGrp="1"/>
          </p:cNvSpPr>
          <p:nvPr>
            <p:ph type="title"/>
          </p:nvPr>
        </p:nvSpPr>
        <p:spPr>
          <a:xfrm>
            <a:off x="2097525" y="259080"/>
            <a:ext cx="4948947" cy="822960"/>
          </a:xfrm>
        </p:spPr>
        <p:txBody>
          <a:bodyPr/>
          <a:lstStyle/>
          <a:p>
            <a:r>
              <a:rPr lang="en-US" dirty="0">
                <a:solidFill>
                  <a:srgbClr val="434343"/>
                </a:solidFill>
                <a:latin typeface="Grandstander" panose="020B0604020202020204" charset="0"/>
              </a:rPr>
              <a:t>Methodology:</a:t>
            </a:r>
            <a:endParaRPr lang="en-US" dirty="0">
              <a:latin typeface="Grandstander" panose="020B0604020202020204" charset="0"/>
            </a:endParaRPr>
          </a:p>
        </p:txBody>
      </p:sp>
      <p:sp>
        <p:nvSpPr>
          <p:cNvPr id="5" name="Rectangle 4">
            <a:extLst>
              <a:ext uri="{FF2B5EF4-FFF2-40B4-BE49-F238E27FC236}">
                <a16:creationId xmlns:a16="http://schemas.microsoft.com/office/drawing/2014/main" id="{D19798B4-6177-64AC-C67A-075CFBBB3422}"/>
              </a:ext>
            </a:extLst>
          </p:cNvPr>
          <p:cNvSpPr>
            <a:spLocks noGrp="1" noRot="1" noMove="1" noResize="1" noEditPoints="1" noAdjustHandles="1" noChangeArrowheads="1" noChangeShapeType="1"/>
          </p:cNvSpPr>
          <p:nvPr/>
        </p:nvSpPr>
        <p:spPr>
          <a:xfrm>
            <a:off x="4006215" y="335280"/>
            <a:ext cx="316230" cy="266700"/>
          </a:xfrm>
          <a:prstGeom prst="rect">
            <a:avLst/>
          </a:prstGeom>
          <a:solidFill>
            <a:srgbClr val="FFF9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EBBCBBE-EAE5-53FF-0310-7C0F041B3308}"/>
              </a:ext>
            </a:extLst>
          </p:cNvPr>
          <p:cNvSpPr>
            <a:spLocks/>
          </p:cNvSpPr>
          <p:nvPr/>
        </p:nvSpPr>
        <p:spPr>
          <a:xfrm>
            <a:off x="894729" y="1021080"/>
            <a:ext cx="7354541" cy="3728567"/>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Epilogue" panose="020B0604020202020204" charset="0"/>
              </a:rPr>
              <a:t>SQL Database: Using SQL to receive, interpret our data and import necessary fields on to Python.</a:t>
            </a:r>
          </a:p>
          <a:p>
            <a:pPr algn="ctr"/>
            <a:endParaRPr lang="en-US" sz="1800" dirty="0">
              <a:solidFill>
                <a:schemeClr val="tx1"/>
              </a:solidFill>
              <a:latin typeface="Epilogue" panose="020B0604020202020204" charset="0"/>
            </a:endParaRPr>
          </a:p>
          <a:p>
            <a:pPr algn="ctr"/>
            <a:r>
              <a:rPr lang="en-US" sz="1800" dirty="0">
                <a:solidFill>
                  <a:schemeClr val="tx1"/>
                </a:solidFill>
                <a:latin typeface="Epilogue" panose="020B0604020202020204" charset="0"/>
              </a:rPr>
              <a:t>Excel: Some data we found relevant was organized into Excel then imported on Python.</a:t>
            </a:r>
          </a:p>
          <a:p>
            <a:pPr algn="ctr"/>
            <a:endParaRPr lang="en-US" sz="1800" dirty="0">
              <a:solidFill>
                <a:schemeClr val="tx1"/>
              </a:solidFill>
              <a:latin typeface="Epilogue" panose="020B0604020202020204" charset="0"/>
            </a:endParaRPr>
          </a:p>
          <a:p>
            <a:pPr algn="ctr"/>
            <a:r>
              <a:rPr lang="en-US" sz="1800" dirty="0">
                <a:solidFill>
                  <a:schemeClr val="tx1"/>
                </a:solidFill>
                <a:latin typeface="Epilogue" panose="020B0604020202020204" charset="0"/>
              </a:rPr>
              <a:t>Python: We used Python to manipulate the data and create visualizations through extensions like Pandas and Matplotlib.</a:t>
            </a:r>
          </a:p>
        </p:txBody>
      </p:sp>
    </p:spTree>
    <p:extLst>
      <p:ext uri="{BB962C8B-B14F-4D97-AF65-F5344CB8AC3E}">
        <p14:creationId xmlns:p14="http://schemas.microsoft.com/office/powerpoint/2010/main" val="33444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6"/>
        <p:cNvGrpSpPr/>
        <p:nvPr/>
      </p:nvGrpSpPr>
      <p:grpSpPr>
        <a:xfrm>
          <a:off x="0" y="0"/>
          <a:ext cx="0" cy="0"/>
          <a:chOff x="0" y="0"/>
          <a:chExt cx="0" cy="0"/>
        </a:xfrm>
      </p:grpSpPr>
      <p:sp>
        <p:nvSpPr>
          <p:cNvPr id="2" name="Google Shape;10748;p28">
            <a:extLst>
              <a:ext uri="{FF2B5EF4-FFF2-40B4-BE49-F238E27FC236}">
                <a16:creationId xmlns:a16="http://schemas.microsoft.com/office/drawing/2014/main" id="{395E7066-4B92-B6AC-01A8-DCE68001BDEF}"/>
              </a:ext>
            </a:extLst>
          </p:cNvPr>
          <p:cNvSpPr/>
          <p:nvPr/>
        </p:nvSpPr>
        <p:spPr>
          <a:xfrm>
            <a:off x="4031223" y="3540922"/>
            <a:ext cx="4726077" cy="342900"/>
          </a:xfrm>
          <a:prstGeom prst="roundRect">
            <a:avLst>
              <a:gd name="adj" fmla="val 50000"/>
            </a:avLst>
          </a:prstGeom>
          <a:gradFill flip="none" rotWithShape="1">
            <a:gsLst>
              <a:gs pos="0">
                <a:srgbClr val="988A4B"/>
              </a:gs>
              <a:gs pos="0">
                <a:schemeClr val="accent1">
                  <a:lumMod val="60000"/>
                  <a:lumOff val="40000"/>
                </a:schemeClr>
              </a:gs>
              <a:gs pos="45000">
                <a:schemeClr val="accent1">
                  <a:lumMod val="75000"/>
                </a:schemeClr>
              </a:gs>
              <a:gs pos="100000">
                <a:schemeClr val="accent1">
                  <a:lumMod val="50000"/>
                </a:schemeClr>
              </a:gs>
            </a:gsLst>
            <a:lin ang="54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9E8"/>
                </a:solidFill>
                <a:latin typeface="Epilogue" panose="020B0604020202020204" charset="0"/>
              </a:rPr>
              <a:t>Graphs &amp; Relationships</a:t>
            </a:r>
            <a:endParaRPr dirty="0">
              <a:solidFill>
                <a:srgbClr val="FFF9E8"/>
              </a:solidFill>
              <a:latin typeface="Epilogue" panose="020B0604020202020204" charset="0"/>
            </a:endParaRPr>
          </a:p>
        </p:txBody>
      </p:sp>
      <p:sp>
        <p:nvSpPr>
          <p:cNvPr id="11028" name="Google Shape;11028;p31"/>
          <p:cNvSpPr/>
          <p:nvPr/>
        </p:nvSpPr>
        <p:spPr>
          <a:xfrm>
            <a:off x="5560356" y="1064448"/>
            <a:ext cx="1280700" cy="12807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9" name="Google Shape;11029;p31"/>
          <p:cNvSpPr/>
          <p:nvPr/>
        </p:nvSpPr>
        <p:spPr>
          <a:xfrm>
            <a:off x="391017" y="3845371"/>
            <a:ext cx="3438000" cy="490800"/>
          </a:xfrm>
          <a:prstGeom prst="ellipse">
            <a:avLst/>
          </a:prstGeom>
          <a:solidFill>
            <a:srgbClr val="F4CE89">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7" name="Google Shape;11137;p31"/>
          <p:cNvSpPr txBox="1">
            <a:spLocks noGrp="1"/>
          </p:cNvSpPr>
          <p:nvPr>
            <p:ph type="title" idx="2"/>
          </p:nvPr>
        </p:nvSpPr>
        <p:spPr>
          <a:xfrm>
            <a:off x="5490006" y="1379798"/>
            <a:ext cx="14214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1138" name="Google Shape;11138;p31"/>
          <p:cNvSpPr txBox="1">
            <a:spLocks noGrp="1"/>
          </p:cNvSpPr>
          <p:nvPr>
            <p:ph type="title"/>
          </p:nvPr>
        </p:nvSpPr>
        <p:spPr>
          <a:xfrm>
            <a:off x="3874928" y="2640309"/>
            <a:ext cx="5038665" cy="587100"/>
          </a:xfrm>
          <a:prstGeom prst="rect">
            <a:avLst/>
          </a:prstGeom>
          <a:effectLst>
            <a:outerShdw blurRad="101600" dist="50800" dir="5400000" algn="ctr" rotWithShape="0">
              <a:schemeClr val="accent6">
                <a:lumMod val="7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50800" dist="38100" dir="5400000" algn="t" rotWithShape="0">
                    <a:prstClr val="black">
                      <a:alpha val="40000"/>
                    </a:prstClr>
                  </a:outerShdw>
                </a:effectLst>
              </a:rPr>
              <a:t>Key findings</a:t>
            </a:r>
            <a:endParaRPr dirty="0">
              <a:solidFill>
                <a:schemeClr val="accent5"/>
              </a:solidFill>
              <a:effectLst>
                <a:outerShdw blurRad="50800" dist="38100" dir="5400000" algn="t" rotWithShape="0">
                  <a:prstClr val="black">
                    <a:alpha val="40000"/>
                  </a:prstClr>
                </a:outerShdw>
              </a:effectLst>
            </a:endParaRPr>
          </a:p>
        </p:txBody>
      </p:sp>
      <p:grpSp>
        <p:nvGrpSpPr>
          <p:cNvPr id="3" name="Google Shape;11355;p35">
            <a:extLst>
              <a:ext uri="{FF2B5EF4-FFF2-40B4-BE49-F238E27FC236}">
                <a16:creationId xmlns:a16="http://schemas.microsoft.com/office/drawing/2014/main" id="{C91139C2-79B8-7D74-8108-1B8F522F8CC0}"/>
              </a:ext>
            </a:extLst>
          </p:cNvPr>
          <p:cNvGrpSpPr/>
          <p:nvPr/>
        </p:nvGrpSpPr>
        <p:grpSpPr>
          <a:xfrm flipH="1">
            <a:off x="1009189" y="1224783"/>
            <a:ext cx="2272122" cy="2923101"/>
            <a:chOff x="5419238" y="1185349"/>
            <a:chExt cx="2272122" cy="2923101"/>
          </a:xfrm>
        </p:grpSpPr>
        <p:sp>
          <p:nvSpPr>
            <p:cNvPr id="4" name="Google Shape;11356;p35">
              <a:extLst>
                <a:ext uri="{FF2B5EF4-FFF2-40B4-BE49-F238E27FC236}">
                  <a16:creationId xmlns:a16="http://schemas.microsoft.com/office/drawing/2014/main" id="{4591C0F5-ABBD-2FDA-6ADA-359963E2806E}"/>
                </a:ext>
              </a:extLst>
            </p:cNvPr>
            <p:cNvSpPr/>
            <p:nvPr/>
          </p:nvSpPr>
          <p:spPr>
            <a:xfrm>
              <a:off x="7408487" y="2169964"/>
              <a:ext cx="258801" cy="216399"/>
            </a:xfrm>
            <a:custGeom>
              <a:avLst/>
              <a:gdLst/>
              <a:ahLst/>
              <a:cxnLst/>
              <a:rect l="l" t="t" r="r" b="b"/>
              <a:pathLst>
                <a:path w="3064" h="2562" extrusionOk="0">
                  <a:moveTo>
                    <a:pt x="921" y="1"/>
                  </a:moveTo>
                  <a:lnTo>
                    <a:pt x="1" y="2562"/>
                  </a:lnTo>
                  <a:lnTo>
                    <a:pt x="2143" y="2562"/>
                  </a:lnTo>
                  <a:lnTo>
                    <a:pt x="30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57;p35">
              <a:extLst>
                <a:ext uri="{FF2B5EF4-FFF2-40B4-BE49-F238E27FC236}">
                  <a16:creationId xmlns:a16="http://schemas.microsoft.com/office/drawing/2014/main" id="{399897BC-D733-045B-6262-6338C72C9E17}"/>
                </a:ext>
              </a:extLst>
            </p:cNvPr>
            <p:cNvSpPr/>
            <p:nvPr/>
          </p:nvSpPr>
          <p:spPr>
            <a:xfrm>
              <a:off x="7131355" y="2169964"/>
              <a:ext cx="410162" cy="1153792"/>
            </a:xfrm>
            <a:custGeom>
              <a:avLst/>
              <a:gdLst/>
              <a:ahLst/>
              <a:cxnLst/>
              <a:rect l="l" t="t" r="r" b="b"/>
              <a:pathLst>
                <a:path w="4856" h="13660" extrusionOk="0">
                  <a:moveTo>
                    <a:pt x="4135" y="1"/>
                  </a:moveTo>
                  <a:lnTo>
                    <a:pt x="1" y="13660"/>
                  </a:lnTo>
                  <a:lnTo>
                    <a:pt x="704" y="13660"/>
                  </a:lnTo>
                  <a:lnTo>
                    <a:pt x="4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58;p35">
              <a:extLst>
                <a:ext uri="{FF2B5EF4-FFF2-40B4-BE49-F238E27FC236}">
                  <a16:creationId xmlns:a16="http://schemas.microsoft.com/office/drawing/2014/main" id="{0951F3A3-7BE0-6F55-4238-2BF68859A2A7}"/>
                </a:ext>
              </a:extLst>
            </p:cNvPr>
            <p:cNvSpPr/>
            <p:nvPr/>
          </p:nvSpPr>
          <p:spPr>
            <a:xfrm>
              <a:off x="7282633" y="2169964"/>
              <a:ext cx="408726" cy="1153792"/>
            </a:xfrm>
            <a:custGeom>
              <a:avLst/>
              <a:gdLst/>
              <a:ahLst/>
              <a:cxnLst/>
              <a:rect l="l" t="t" r="r" b="b"/>
              <a:pathLst>
                <a:path w="4839" h="13660" extrusionOk="0">
                  <a:moveTo>
                    <a:pt x="4152" y="1"/>
                  </a:moveTo>
                  <a:lnTo>
                    <a:pt x="1" y="13660"/>
                  </a:lnTo>
                  <a:lnTo>
                    <a:pt x="721" y="13660"/>
                  </a:lnTo>
                  <a:lnTo>
                    <a:pt x="4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59;p35">
              <a:extLst>
                <a:ext uri="{FF2B5EF4-FFF2-40B4-BE49-F238E27FC236}">
                  <a16:creationId xmlns:a16="http://schemas.microsoft.com/office/drawing/2014/main" id="{AB52AE49-BD60-2A76-3D9C-E9432E631E08}"/>
                </a:ext>
              </a:extLst>
            </p:cNvPr>
            <p:cNvSpPr/>
            <p:nvPr/>
          </p:nvSpPr>
          <p:spPr>
            <a:xfrm>
              <a:off x="6186945" y="3090386"/>
              <a:ext cx="422832" cy="1005302"/>
            </a:xfrm>
            <a:custGeom>
              <a:avLst/>
              <a:gdLst/>
              <a:ahLst/>
              <a:cxnLst/>
              <a:rect l="l" t="t" r="r" b="b"/>
              <a:pathLst>
                <a:path w="5006" h="11902" extrusionOk="0">
                  <a:moveTo>
                    <a:pt x="904" y="1"/>
                  </a:moveTo>
                  <a:lnTo>
                    <a:pt x="1" y="11902"/>
                  </a:lnTo>
                  <a:lnTo>
                    <a:pt x="118" y="11902"/>
                  </a:lnTo>
                  <a:lnTo>
                    <a:pt x="5005" y="2947"/>
                  </a:lnTo>
                  <a:lnTo>
                    <a:pt x="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60;p35">
              <a:extLst>
                <a:ext uri="{FF2B5EF4-FFF2-40B4-BE49-F238E27FC236}">
                  <a16:creationId xmlns:a16="http://schemas.microsoft.com/office/drawing/2014/main" id="{E445E782-6FD0-1A8B-67B5-74878C9E12E1}"/>
                </a:ext>
              </a:extLst>
            </p:cNvPr>
            <p:cNvSpPr/>
            <p:nvPr/>
          </p:nvSpPr>
          <p:spPr>
            <a:xfrm>
              <a:off x="6397603" y="1891481"/>
              <a:ext cx="763564" cy="452479"/>
            </a:xfrm>
            <a:custGeom>
              <a:avLst/>
              <a:gdLst/>
              <a:ahLst/>
              <a:cxnLst/>
              <a:rect l="l" t="t" r="r" b="b"/>
              <a:pathLst>
                <a:path w="9040" h="5357" extrusionOk="0">
                  <a:moveTo>
                    <a:pt x="3867" y="0"/>
                  </a:moveTo>
                  <a:lnTo>
                    <a:pt x="1" y="1842"/>
                  </a:lnTo>
                  <a:cubicBezTo>
                    <a:pt x="921" y="3348"/>
                    <a:pt x="5524" y="5357"/>
                    <a:pt x="5524" y="5357"/>
                  </a:cubicBezTo>
                  <a:lnTo>
                    <a:pt x="9039" y="1490"/>
                  </a:lnTo>
                  <a:cubicBezTo>
                    <a:pt x="6947" y="1088"/>
                    <a:pt x="4587" y="720"/>
                    <a:pt x="3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61;p35">
              <a:extLst>
                <a:ext uri="{FF2B5EF4-FFF2-40B4-BE49-F238E27FC236}">
                  <a16:creationId xmlns:a16="http://schemas.microsoft.com/office/drawing/2014/main" id="{B6E96ACC-977D-3493-89F8-BF4316DF68B6}"/>
                </a:ext>
              </a:extLst>
            </p:cNvPr>
            <p:cNvSpPr/>
            <p:nvPr/>
          </p:nvSpPr>
          <p:spPr>
            <a:xfrm>
              <a:off x="6397603" y="1931095"/>
              <a:ext cx="818804" cy="431278"/>
            </a:xfrm>
            <a:custGeom>
              <a:avLst/>
              <a:gdLst/>
              <a:ahLst/>
              <a:cxnLst/>
              <a:rect l="l" t="t" r="r" b="b"/>
              <a:pathLst>
                <a:path w="9694" h="5106" extrusionOk="0">
                  <a:moveTo>
                    <a:pt x="4671" y="0"/>
                  </a:moveTo>
                  <a:lnTo>
                    <a:pt x="1" y="1356"/>
                  </a:lnTo>
                  <a:cubicBezTo>
                    <a:pt x="921" y="2862"/>
                    <a:pt x="5575" y="5105"/>
                    <a:pt x="5575" y="5105"/>
                  </a:cubicBezTo>
                  <a:lnTo>
                    <a:pt x="9357" y="1958"/>
                  </a:lnTo>
                  <a:cubicBezTo>
                    <a:pt x="9694" y="1388"/>
                    <a:pt x="9310" y="1276"/>
                    <a:pt x="8770" y="1276"/>
                  </a:cubicBezTo>
                  <a:cubicBezTo>
                    <a:pt x="8423" y="1276"/>
                    <a:pt x="8011" y="1322"/>
                    <a:pt x="7684" y="1322"/>
                  </a:cubicBezTo>
                  <a:cubicBezTo>
                    <a:pt x="5524" y="1322"/>
                    <a:pt x="4872" y="870"/>
                    <a:pt x="467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62;p35">
              <a:extLst>
                <a:ext uri="{FF2B5EF4-FFF2-40B4-BE49-F238E27FC236}">
                  <a16:creationId xmlns:a16="http://schemas.microsoft.com/office/drawing/2014/main" id="{542EE290-60E9-ED77-20AF-AF0DB8D74D90}"/>
                </a:ext>
              </a:extLst>
            </p:cNvPr>
            <p:cNvSpPr/>
            <p:nvPr/>
          </p:nvSpPr>
          <p:spPr>
            <a:xfrm>
              <a:off x="7237444" y="3336434"/>
              <a:ext cx="108960" cy="772010"/>
            </a:xfrm>
            <a:custGeom>
              <a:avLst/>
              <a:gdLst/>
              <a:ahLst/>
              <a:cxnLst/>
              <a:rect l="l" t="t" r="r" b="b"/>
              <a:pathLst>
                <a:path w="1290" h="9140" extrusionOk="0">
                  <a:moveTo>
                    <a:pt x="0" y="0"/>
                  </a:moveTo>
                  <a:lnTo>
                    <a:pt x="1005" y="9139"/>
                  </a:lnTo>
                  <a:lnTo>
                    <a:pt x="1289" y="9139"/>
                  </a:lnTo>
                  <a:lnTo>
                    <a:pt x="1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63;p35">
              <a:extLst>
                <a:ext uri="{FF2B5EF4-FFF2-40B4-BE49-F238E27FC236}">
                  <a16:creationId xmlns:a16="http://schemas.microsoft.com/office/drawing/2014/main" id="{F21A89B3-EAED-426B-1735-4FBBF63CE3EE}"/>
                </a:ext>
              </a:extLst>
            </p:cNvPr>
            <p:cNvSpPr/>
            <p:nvPr/>
          </p:nvSpPr>
          <p:spPr>
            <a:xfrm>
              <a:off x="6643651" y="3336434"/>
              <a:ext cx="111747" cy="772010"/>
            </a:xfrm>
            <a:custGeom>
              <a:avLst/>
              <a:gdLst/>
              <a:ahLst/>
              <a:cxnLst/>
              <a:rect l="l" t="t" r="r" b="b"/>
              <a:pathLst>
                <a:path w="1323" h="9140" extrusionOk="0">
                  <a:moveTo>
                    <a:pt x="0" y="0"/>
                  </a:moveTo>
                  <a:lnTo>
                    <a:pt x="0" y="9139"/>
                  </a:lnTo>
                  <a:lnTo>
                    <a:pt x="318" y="9139"/>
                  </a:lnTo>
                  <a:lnTo>
                    <a:pt x="1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64;p35">
              <a:extLst>
                <a:ext uri="{FF2B5EF4-FFF2-40B4-BE49-F238E27FC236}">
                  <a16:creationId xmlns:a16="http://schemas.microsoft.com/office/drawing/2014/main" id="{800FBF48-1224-E94F-6A43-6D710B3F27A3}"/>
                </a:ext>
              </a:extLst>
            </p:cNvPr>
            <p:cNvSpPr/>
            <p:nvPr/>
          </p:nvSpPr>
          <p:spPr>
            <a:xfrm>
              <a:off x="6649310" y="3294033"/>
              <a:ext cx="697090" cy="100429"/>
            </a:xfrm>
            <a:custGeom>
              <a:avLst/>
              <a:gdLst/>
              <a:ahLst/>
              <a:cxnLst/>
              <a:rect l="l" t="t" r="r" b="b"/>
              <a:pathLst>
                <a:path w="8253" h="1189" extrusionOk="0">
                  <a:moveTo>
                    <a:pt x="0" y="0"/>
                  </a:moveTo>
                  <a:lnTo>
                    <a:pt x="0" y="1188"/>
                  </a:lnTo>
                  <a:lnTo>
                    <a:pt x="8252" y="1188"/>
                  </a:lnTo>
                  <a:lnTo>
                    <a:pt x="8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365;p35">
              <a:extLst>
                <a:ext uri="{FF2B5EF4-FFF2-40B4-BE49-F238E27FC236}">
                  <a16:creationId xmlns:a16="http://schemas.microsoft.com/office/drawing/2014/main" id="{F5139079-9DF5-799D-CC20-4FE05594C2E1}"/>
                </a:ext>
              </a:extLst>
            </p:cNvPr>
            <p:cNvSpPr/>
            <p:nvPr/>
          </p:nvSpPr>
          <p:spPr>
            <a:xfrm>
              <a:off x="6219465" y="2883952"/>
              <a:ext cx="1152356" cy="1211735"/>
            </a:xfrm>
            <a:custGeom>
              <a:avLst/>
              <a:gdLst/>
              <a:ahLst/>
              <a:cxnLst/>
              <a:rect l="l" t="t" r="r" b="b"/>
              <a:pathLst>
                <a:path w="13643" h="14346" extrusionOk="0">
                  <a:moveTo>
                    <a:pt x="7884" y="1"/>
                  </a:moveTo>
                  <a:cubicBezTo>
                    <a:pt x="7884" y="1"/>
                    <a:pt x="1323" y="1206"/>
                    <a:pt x="536" y="2428"/>
                  </a:cubicBezTo>
                  <a:cubicBezTo>
                    <a:pt x="1" y="3282"/>
                    <a:pt x="3047" y="14346"/>
                    <a:pt x="3047" y="14346"/>
                  </a:cubicBezTo>
                  <a:lnTo>
                    <a:pt x="3198" y="14346"/>
                  </a:lnTo>
                  <a:lnTo>
                    <a:pt x="5390" y="5307"/>
                  </a:lnTo>
                  <a:cubicBezTo>
                    <a:pt x="5390" y="5307"/>
                    <a:pt x="8905" y="5140"/>
                    <a:pt x="9910" y="5106"/>
                  </a:cubicBezTo>
                  <a:cubicBezTo>
                    <a:pt x="13642" y="4889"/>
                    <a:pt x="12839" y="838"/>
                    <a:pt x="12839" y="838"/>
                  </a:cubicBezTo>
                  <a:lnTo>
                    <a:pt x="78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366;p35">
              <a:extLst>
                <a:ext uri="{FF2B5EF4-FFF2-40B4-BE49-F238E27FC236}">
                  <a16:creationId xmlns:a16="http://schemas.microsoft.com/office/drawing/2014/main" id="{029446CC-DED0-B6D8-70EF-5037418C831D}"/>
                </a:ext>
              </a:extLst>
            </p:cNvPr>
            <p:cNvSpPr/>
            <p:nvPr/>
          </p:nvSpPr>
          <p:spPr>
            <a:xfrm>
              <a:off x="6219465" y="2883952"/>
              <a:ext cx="1152356" cy="1213171"/>
            </a:xfrm>
            <a:custGeom>
              <a:avLst/>
              <a:gdLst/>
              <a:ahLst/>
              <a:cxnLst/>
              <a:rect l="l" t="t" r="r" b="b"/>
              <a:pathLst>
                <a:path w="13643" h="14363" extrusionOk="0">
                  <a:moveTo>
                    <a:pt x="7868" y="1"/>
                  </a:moveTo>
                  <a:cubicBezTo>
                    <a:pt x="7868" y="1"/>
                    <a:pt x="6445" y="269"/>
                    <a:pt x="4855" y="670"/>
                  </a:cubicBezTo>
                  <a:cubicBezTo>
                    <a:pt x="6344" y="1039"/>
                    <a:pt x="7399" y="1625"/>
                    <a:pt x="7315" y="2060"/>
                  </a:cubicBezTo>
                  <a:cubicBezTo>
                    <a:pt x="7253" y="2371"/>
                    <a:pt x="6617" y="2541"/>
                    <a:pt x="5699" y="2541"/>
                  </a:cubicBezTo>
                  <a:cubicBezTo>
                    <a:pt x="5138" y="2541"/>
                    <a:pt x="4472" y="2478"/>
                    <a:pt x="3767" y="2344"/>
                  </a:cubicBezTo>
                  <a:cubicBezTo>
                    <a:pt x="2930" y="2177"/>
                    <a:pt x="2177" y="1959"/>
                    <a:pt x="1607" y="1708"/>
                  </a:cubicBezTo>
                  <a:cubicBezTo>
                    <a:pt x="1089" y="1943"/>
                    <a:pt x="687" y="2194"/>
                    <a:pt x="536" y="2445"/>
                  </a:cubicBezTo>
                  <a:cubicBezTo>
                    <a:pt x="1" y="3298"/>
                    <a:pt x="3047" y="14363"/>
                    <a:pt x="3047" y="14363"/>
                  </a:cubicBezTo>
                  <a:lnTo>
                    <a:pt x="3214" y="14363"/>
                  </a:lnTo>
                  <a:lnTo>
                    <a:pt x="5424" y="5324"/>
                  </a:lnTo>
                  <a:cubicBezTo>
                    <a:pt x="5424" y="5324"/>
                    <a:pt x="8939" y="5156"/>
                    <a:pt x="9943" y="5123"/>
                  </a:cubicBezTo>
                  <a:cubicBezTo>
                    <a:pt x="13642" y="4872"/>
                    <a:pt x="12822" y="838"/>
                    <a:pt x="12822" y="838"/>
                  </a:cubicBezTo>
                  <a:lnTo>
                    <a:pt x="7868"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67;p35">
              <a:extLst>
                <a:ext uri="{FF2B5EF4-FFF2-40B4-BE49-F238E27FC236}">
                  <a16:creationId xmlns:a16="http://schemas.microsoft.com/office/drawing/2014/main" id="{2CD17CF0-D2C7-F195-3941-6FC46A221120}"/>
                </a:ext>
              </a:extLst>
            </p:cNvPr>
            <p:cNvSpPr/>
            <p:nvPr/>
          </p:nvSpPr>
          <p:spPr>
            <a:xfrm>
              <a:off x="6681829" y="1989292"/>
              <a:ext cx="811540" cy="1107167"/>
            </a:xfrm>
            <a:custGeom>
              <a:avLst/>
              <a:gdLst/>
              <a:ahLst/>
              <a:cxnLst/>
              <a:rect l="l" t="t" r="r" b="b"/>
              <a:pathLst>
                <a:path w="9608" h="13108" extrusionOk="0">
                  <a:moveTo>
                    <a:pt x="6909" y="1"/>
                  </a:moveTo>
                  <a:cubicBezTo>
                    <a:pt x="4863" y="1"/>
                    <a:pt x="505" y="2543"/>
                    <a:pt x="0" y="11011"/>
                  </a:cubicBezTo>
                  <a:cubicBezTo>
                    <a:pt x="889" y="12374"/>
                    <a:pt x="5657" y="13108"/>
                    <a:pt x="7022" y="13108"/>
                  </a:cubicBezTo>
                  <a:cubicBezTo>
                    <a:pt x="7199" y="13108"/>
                    <a:pt x="7319" y="13095"/>
                    <a:pt x="7365" y="13070"/>
                  </a:cubicBezTo>
                  <a:cubicBezTo>
                    <a:pt x="8152" y="12685"/>
                    <a:pt x="7482" y="8383"/>
                    <a:pt x="9089" y="4333"/>
                  </a:cubicBezTo>
                  <a:cubicBezTo>
                    <a:pt x="9608" y="3010"/>
                    <a:pt x="9106" y="516"/>
                    <a:pt x="7415" y="64"/>
                  </a:cubicBezTo>
                  <a:cubicBezTo>
                    <a:pt x="7270" y="23"/>
                    <a:pt x="7099" y="1"/>
                    <a:pt x="6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68;p35">
              <a:extLst>
                <a:ext uri="{FF2B5EF4-FFF2-40B4-BE49-F238E27FC236}">
                  <a16:creationId xmlns:a16="http://schemas.microsoft.com/office/drawing/2014/main" id="{D64DFA5C-5A52-BFAD-75B5-7D660C25BF2A}"/>
                </a:ext>
              </a:extLst>
            </p:cNvPr>
            <p:cNvSpPr/>
            <p:nvPr/>
          </p:nvSpPr>
          <p:spPr>
            <a:xfrm>
              <a:off x="6691712" y="1993262"/>
              <a:ext cx="801657" cy="1102860"/>
            </a:xfrm>
            <a:custGeom>
              <a:avLst/>
              <a:gdLst/>
              <a:ahLst/>
              <a:cxnLst/>
              <a:rect l="l" t="t" r="r" b="b"/>
              <a:pathLst>
                <a:path w="9491" h="13057" extrusionOk="0">
                  <a:moveTo>
                    <a:pt x="7298" y="1"/>
                  </a:moveTo>
                  <a:lnTo>
                    <a:pt x="7298" y="1"/>
                  </a:lnTo>
                  <a:cubicBezTo>
                    <a:pt x="7717" y="1607"/>
                    <a:pt x="7198" y="4068"/>
                    <a:pt x="5792" y="6478"/>
                  </a:cubicBezTo>
                  <a:cubicBezTo>
                    <a:pt x="4161" y="9266"/>
                    <a:pt x="1848" y="11085"/>
                    <a:pt x="136" y="11085"/>
                  </a:cubicBezTo>
                  <a:cubicBezTo>
                    <a:pt x="90" y="11085"/>
                    <a:pt x="45" y="11084"/>
                    <a:pt x="0" y="11081"/>
                  </a:cubicBezTo>
                  <a:lnTo>
                    <a:pt x="0" y="11081"/>
                  </a:lnTo>
                  <a:cubicBezTo>
                    <a:pt x="1130" y="12359"/>
                    <a:pt x="5662" y="13057"/>
                    <a:pt x="6935" y="13057"/>
                  </a:cubicBezTo>
                  <a:cubicBezTo>
                    <a:pt x="7096" y="13057"/>
                    <a:pt x="7205" y="13046"/>
                    <a:pt x="7248" y="13023"/>
                  </a:cubicBezTo>
                  <a:cubicBezTo>
                    <a:pt x="8035" y="12638"/>
                    <a:pt x="7365" y="8336"/>
                    <a:pt x="8972" y="4286"/>
                  </a:cubicBezTo>
                  <a:cubicBezTo>
                    <a:pt x="9491" y="2963"/>
                    <a:pt x="8989" y="469"/>
                    <a:pt x="729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69;p35">
              <a:extLst>
                <a:ext uri="{FF2B5EF4-FFF2-40B4-BE49-F238E27FC236}">
                  <a16:creationId xmlns:a16="http://schemas.microsoft.com/office/drawing/2014/main" id="{FCDDAD6F-3496-E094-2A19-FE7CAAC2CD92}"/>
                </a:ext>
              </a:extLst>
            </p:cNvPr>
            <p:cNvSpPr/>
            <p:nvPr/>
          </p:nvSpPr>
          <p:spPr>
            <a:xfrm>
              <a:off x="5778385" y="2194037"/>
              <a:ext cx="169690" cy="21285"/>
            </a:xfrm>
            <a:custGeom>
              <a:avLst/>
              <a:gdLst/>
              <a:ahLst/>
              <a:cxnLst/>
              <a:rect l="l" t="t" r="r" b="b"/>
              <a:pathLst>
                <a:path w="2009" h="252" extrusionOk="0">
                  <a:moveTo>
                    <a:pt x="1004" y="0"/>
                  </a:moveTo>
                  <a:cubicBezTo>
                    <a:pt x="452" y="0"/>
                    <a:pt x="0" y="51"/>
                    <a:pt x="0" y="118"/>
                  </a:cubicBezTo>
                  <a:cubicBezTo>
                    <a:pt x="0" y="201"/>
                    <a:pt x="452" y="252"/>
                    <a:pt x="1004" y="252"/>
                  </a:cubicBezTo>
                  <a:cubicBezTo>
                    <a:pt x="1574" y="252"/>
                    <a:pt x="2009" y="201"/>
                    <a:pt x="2009" y="118"/>
                  </a:cubicBezTo>
                  <a:cubicBezTo>
                    <a:pt x="2009" y="51"/>
                    <a:pt x="1574" y="0"/>
                    <a:pt x="1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70;p35">
              <a:extLst>
                <a:ext uri="{FF2B5EF4-FFF2-40B4-BE49-F238E27FC236}">
                  <a16:creationId xmlns:a16="http://schemas.microsoft.com/office/drawing/2014/main" id="{97AFB966-E49D-059C-567C-71E89E56F7AD}"/>
                </a:ext>
              </a:extLst>
            </p:cNvPr>
            <p:cNvSpPr/>
            <p:nvPr/>
          </p:nvSpPr>
          <p:spPr>
            <a:xfrm>
              <a:off x="5543655" y="2263299"/>
              <a:ext cx="784764" cy="72218"/>
            </a:xfrm>
            <a:custGeom>
              <a:avLst/>
              <a:gdLst/>
              <a:ahLst/>
              <a:cxnLst/>
              <a:rect l="l" t="t" r="r" b="b"/>
              <a:pathLst>
                <a:path w="9291" h="855" extrusionOk="0">
                  <a:moveTo>
                    <a:pt x="0" y="1"/>
                  </a:moveTo>
                  <a:lnTo>
                    <a:pt x="4654" y="854"/>
                  </a:lnTo>
                  <a:lnTo>
                    <a:pt x="9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71;p35">
              <a:extLst>
                <a:ext uri="{FF2B5EF4-FFF2-40B4-BE49-F238E27FC236}">
                  <a16:creationId xmlns:a16="http://schemas.microsoft.com/office/drawing/2014/main" id="{A9A10612-F372-F3B3-534A-E0584096109B}"/>
                </a:ext>
              </a:extLst>
            </p:cNvPr>
            <p:cNvSpPr/>
            <p:nvPr/>
          </p:nvSpPr>
          <p:spPr>
            <a:xfrm>
              <a:off x="6226560" y="2578609"/>
              <a:ext cx="128725" cy="1529830"/>
            </a:xfrm>
            <a:custGeom>
              <a:avLst/>
              <a:gdLst/>
              <a:ahLst/>
              <a:cxnLst/>
              <a:rect l="l" t="t" r="r" b="b"/>
              <a:pathLst>
                <a:path w="1524" h="18112" extrusionOk="0">
                  <a:moveTo>
                    <a:pt x="0" y="0"/>
                  </a:moveTo>
                  <a:lnTo>
                    <a:pt x="1239" y="18111"/>
                  </a:lnTo>
                  <a:lnTo>
                    <a:pt x="1523" y="18111"/>
                  </a:lnTo>
                  <a:lnTo>
                    <a:pt x="1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2;p35">
              <a:extLst>
                <a:ext uri="{FF2B5EF4-FFF2-40B4-BE49-F238E27FC236}">
                  <a16:creationId xmlns:a16="http://schemas.microsoft.com/office/drawing/2014/main" id="{01760218-98CD-2218-98A0-63AFF230E927}"/>
                </a:ext>
              </a:extLst>
            </p:cNvPr>
            <p:cNvSpPr/>
            <p:nvPr/>
          </p:nvSpPr>
          <p:spPr>
            <a:xfrm>
              <a:off x="5969193" y="2578609"/>
              <a:ext cx="130161" cy="1529830"/>
            </a:xfrm>
            <a:custGeom>
              <a:avLst/>
              <a:gdLst/>
              <a:ahLst/>
              <a:cxnLst/>
              <a:rect l="l" t="t" r="r" b="b"/>
              <a:pathLst>
                <a:path w="1541" h="18112" extrusionOk="0">
                  <a:moveTo>
                    <a:pt x="1" y="0"/>
                  </a:moveTo>
                  <a:lnTo>
                    <a:pt x="369" y="18111"/>
                  </a:lnTo>
                  <a:lnTo>
                    <a:pt x="654" y="18111"/>
                  </a:lnTo>
                  <a:lnTo>
                    <a:pt x="1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73;p35">
              <a:extLst>
                <a:ext uri="{FF2B5EF4-FFF2-40B4-BE49-F238E27FC236}">
                  <a16:creationId xmlns:a16="http://schemas.microsoft.com/office/drawing/2014/main" id="{E7FB020F-4F2D-A50C-C8AB-7948C088D10B}"/>
                </a:ext>
              </a:extLst>
            </p:cNvPr>
            <p:cNvSpPr/>
            <p:nvPr/>
          </p:nvSpPr>
          <p:spPr>
            <a:xfrm>
              <a:off x="5969193" y="2578609"/>
              <a:ext cx="130161" cy="1225841"/>
            </a:xfrm>
            <a:custGeom>
              <a:avLst/>
              <a:gdLst/>
              <a:ahLst/>
              <a:cxnLst/>
              <a:rect l="l" t="t" r="r" b="b"/>
              <a:pathLst>
                <a:path w="1541" h="14513" extrusionOk="0">
                  <a:moveTo>
                    <a:pt x="1" y="0"/>
                  </a:moveTo>
                  <a:lnTo>
                    <a:pt x="302" y="14278"/>
                  </a:lnTo>
                  <a:lnTo>
                    <a:pt x="821" y="14513"/>
                  </a:lnTo>
                  <a:lnTo>
                    <a:pt x="1541"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74;p35">
              <a:extLst>
                <a:ext uri="{FF2B5EF4-FFF2-40B4-BE49-F238E27FC236}">
                  <a16:creationId xmlns:a16="http://schemas.microsoft.com/office/drawing/2014/main" id="{F6A512D5-9DD5-F88F-ADC5-DD7EE97CEEB2}"/>
                </a:ext>
              </a:extLst>
            </p:cNvPr>
            <p:cNvSpPr/>
            <p:nvPr/>
          </p:nvSpPr>
          <p:spPr>
            <a:xfrm>
              <a:off x="5652532" y="2578609"/>
              <a:ext cx="130161" cy="1529830"/>
            </a:xfrm>
            <a:custGeom>
              <a:avLst/>
              <a:gdLst/>
              <a:ahLst/>
              <a:cxnLst/>
              <a:rect l="l" t="t" r="r" b="b"/>
              <a:pathLst>
                <a:path w="1541" h="18112" extrusionOk="0">
                  <a:moveTo>
                    <a:pt x="0" y="0"/>
                  </a:moveTo>
                  <a:lnTo>
                    <a:pt x="0" y="18111"/>
                  </a:lnTo>
                  <a:lnTo>
                    <a:pt x="285" y="18111"/>
                  </a:lnTo>
                  <a:lnTo>
                    <a:pt x="1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75;p35">
              <a:extLst>
                <a:ext uri="{FF2B5EF4-FFF2-40B4-BE49-F238E27FC236}">
                  <a16:creationId xmlns:a16="http://schemas.microsoft.com/office/drawing/2014/main" id="{56BDDA79-1FA7-6A9D-E6B2-06DAA2145E3A}"/>
                </a:ext>
              </a:extLst>
            </p:cNvPr>
            <p:cNvSpPr/>
            <p:nvPr/>
          </p:nvSpPr>
          <p:spPr>
            <a:xfrm>
              <a:off x="5652532" y="2578609"/>
              <a:ext cx="130161" cy="1094329"/>
            </a:xfrm>
            <a:custGeom>
              <a:avLst/>
              <a:gdLst/>
              <a:ahLst/>
              <a:cxnLst/>
              <a:rect l="l" t="t" r="r" b="b"/>
              <a:pathLst>
                <a:path w="1541" h="12956" extrusionOk="0">
                  <a:moveTo>
                    <a:pt x="0" y="0"/>
                  </a:moveTo>
                  <a:lnTo>
                    <a:pt x="0" y="12621"/>
                  </a:lnTo>
                  <a:lnTo>
                    <a:pt x="636" y="12956"/>
                  </a:lnTo>
                  <a:lnTo>
                    <a:pt x="1540"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76;p35">
              <a:extLst>
                <a:ext uri="{FF2B5EF4-FFF2-40B4-BE49-F238E27FC236}">
                  <a16:creationId xmlns:a16="http://schemas.microsoft.com/office/drawing/2014/main" id="{6CE47797-23D3-C63D-6AC8-5135BACD8983}"/>
                </a:ext>
              </a:extLst>
            </p:cNvPr>
            <p:cNvSpPr/>
            <p:nvPr/>
          </p:nvSpPr>
          <p:spPr>
            <a:xfrm>
              <a:off x="5523637" y="2173005"/>
              <a:ext cx="751063" cy="83282"/>
            </a:xfrm>
            <a:custGeom>
              <a:avLst/>
              <a:gdLst/>
              <a:ahLst/>
              <a:cxnLst/>
              <a:rect l="l" t="t" r="r" b="b"/>
              <a:pathLst>
                <a:path w="8892" h="986" extrusionOk="0">
                  <a:moveTo>
                    <a:pt x="659" y="0"/>
                  </a:moveTo>
                  <a:cubicBezTo>
                    <a:pt x="222" y="0"/>
                    <a:pt x="0" y="128"/>
                    <a:pt x="221" y="517"/>
                  </a:cubicBezTo>
                  <a:lnTo>
                    <a:pt x="3870" y="986"/>
                  </a:lnTo>
                  <a:cubicBezTo>
                    <a:pt x="3870" y="986"/>
                    <a:pt x="8891" y="752"/>
                    <a:pt x="8724" y="283"/>
                  </a:cubicBezTo>
                  <a:cubicBezTo>
                    <a:pt x="8685" y="178"/>
                    <a:pt x="8457" y="139"/>
                    <a:pt x="8113" y="139"/>
                  </a:cubicBezTo>
                  <a:cubicBezTo>
                    <a:pt x="7127" y="139"/>
                    <a:pt x="5184" y="458"/>
                    <a:pt x="3966" y="458"/>
                  </a:cubicBezTo>
                  <a:cubicBezTo>
                    <a:pt x="3782" y="458"/>
                    <a:pt x="3613" y="450"/>
                    <a:pt x="3468" y="434"/>
                  </a:cubicBezTo>
                  <a:cubicBezTo>
                    <a:pt x="2586" y="321"/>
                    <a:pt x="1352"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77;p35">
              <a:extLst>
                <a:ext uri="{FF2B5EF4-FFF2-40B4-BE49-F238E27FC236}">
                  <a16:creationId xmlns:a16="http://schemas.microsoft.com/office/drawing/2014/main" id="{917623B7-CF53-F12F-248F-97FBCE9A5300}"/>
                </a:ext>
              </a:extLst>
            </p:cNvPr>
            <p:cNvSpPr/>
            <p:nvPr/>
          </p:nvSpPr>
          <p:spPr>
            <a:xfrm>
              <a:off x="5426839" y="2164305"/>
              <a:ext cx="965182" cy="108706"/>
            </a:xfrm>
            <a:custGeom>
              <a:avLst/>
              <a:gdLst/>
              <a:ahLst/>
              <a:cxnLst/>
              <a:rect l="l" t="t" r="r" b="b"/>
              <a:pathLst>
                <a:path w="11427" h="1287" extrusionOk="0">
                  <a:moveTo>
                    <a:pt x="954" y="0"/>
                  </a:moveTo>
                  <a:cubicBezTo>
                    <a:pt x="197" y="0"/>
                    <a:pt x="0" y="1189"/>
                    <a:pt x="831" y="1189"/>
                  </a:cubicBezTo>
                  <a:cubicBezTo>
                    <a:pt x="2460" y="1189"/>
                    <a:pt x="5012" y="1286"/>
                    <a:pt x="7360" y="1286"/>
                  </a:cubicBezTo>
                  <a:cubicBezTo>
                    <a:pt x="8535" y="1286"/>
                    <a:pt x="9658" y="1262"/>
                    <a:pt x="10590" y="1189"/>
                  </a:cubicBezTo>
                  <a:cubicBezTo>
                    <a:pt x="11427" y="1122"/>
                    <a:pt x="11427" y="101"/>
                    <a:pt x="10590" y="101"/>
                  </a:cubicBezTo>
                  <a:cubicBezTo>
                    <a:pt x="8983" y="101"/>
                    <a:pt x="7627" y="855"/>
                    <a:pt x="5384" y="855"/>
                  </a:cubicBezTo>
                  <a:cubicBezTo>
                    <a:pt x="4229" y="855"/>
                    <a:pt x="2739" y="386"/>
                    <a:pt x="1116" y="18"/>
                  </a:cubicBezTo>
                  <a:cubicBezTo>
                    <a:pt x="1059" y="6"/>
                    <a:pt x="1005" y="0"/>
                    <a:pt x="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78;p35">
              <a:extLst>
                <a:ext uri="{FF2B5EF4-FFF2-40B4-BE49-F238E27FC236}">
                  <a16:creationId xmlns:a16="http://schemas.microsoft.com/office/drawing/2014/main" id="{85DA6CD7-9D90-8B91-08E5-6E32996316CE}"/>
                </a:ext>
              </a:extLst>
            </p:cNvPr>
            <p:cNvSpPr/>
            <p:nvPr/>
          </p:nvSpPr>
          <p:spPr>
            <a:xfrm>
              <a:off x="6044114" y="2172836"/>
              <a:ext cx="347911" cy="99077"/>
            </a:xfrm>
            <a:custGeom>
              <a:avLst/>
              <a:gdLst/>
              <a:ahLst/>
              <a:cxnLst/>
              <a:rect l="l" t="t" r="r" b="b"/>
              <a:pathLst>
                <a:path w="4119" h="1173" extrusionOk="0">
                  <a:moveTo>
                    <a:pt x="3282" y="0"/>
                  </a:moveTo>
                  <a:cubicBezTo>
                    <a:pt x="3014" y="0"/>
                    <a:pt x="2763" y="17"/>
                    <a:pt x="2512" y="67"/>
                  </a:cubicBezTo>
                  <a:cubicBezTo>
                    <a:pt x="2445" y="519"/>
                    <a:pt x="1474" y="921"/>
                    <a:pt x="1" y="1172"/>
                  </a:cubicBezTo>
                  <a:cubicBezTo>
                    <a:pt x="1189" y="1172"/>
                    <a:pt x="2344" y="1155"/>
                    <a:pt x="3282" y="1088"/>
                  </a:cubicBezTo>
                  <a:cubicBezTo>
                    <a:pt x="4119" y="1021"/>
                    <a:pt x="4119" y="0"/>
                    <a:pt x="328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79;p35">
              <a:extLst>
                <a:ext uri="{FF2B5EF4-FFF2-40B4-BE49-F238E27FC236}">
                  <a16:creationId xmlns:a16="http://schemas.microsoft.com/office/drawing/2014/main" id="{AB6F81BD-84A5-9437-339F-40FB0F1B4078}"/>
                </a:ext>
              </a:extLst>
            </p:cNvPr>
            <p:cNvSpPr/>
            <p:nvPr/>
          </p:nvSpPr>
          <p:spPr>
            <a:xfrm>
              <a:off x="5942333" y="2199696"/>
              <a:ext cx="265896" cy="50088"/>
            </a:xfrm>
            <a:custGeom>
              <a:avLst/>
              <a:gdLst/>
              <a:ahLst/>
              <a:cxnLst/>
              <a:rect l="l" t="t" r="r" b="b"/>
              <a:pathLst>
                <a:path w="3148" h="593" extrusionOk="0">
                  <a:moveTo>
                    <a:pt x="2361" y="0"/>
                  </a:moveTo>
                  <a:cubicBezTo>
                    <a:pt x="1022" y="0"/>
                    <a:pt x="1" y="335"/>
                    <a:pt x="1" y="335"/>
                  </a:cubicBezTo>
                  <a:cubicBezTo>
                    <a:pt x="834" y="254"/>
                    <a:pt x="1460" y="197"/>
                    <a:pt x="1897" y="197"/>
                  </a:cubicBezTo>
                  <a:cubicBezTo>
                    <a:pt x="2366" y="197"/>
                    <a:pt x="2618" y="263"/>
                    <a:pt x="2679" y="436"/>
                  </a:cubicBezTo>
                  <a:cubicBezTo>
                    <a:pt x="2699" y="534"/>
                    <a:pt x="2800" y="592"/>
                    <a:pt x="2897" y="592"/>
                  </a:cubicBezTo>
                  <a:cubicBezTo>
                    <a:pt x="2964" y="592"/>
                    <a:pt x="3030" y="564"/>
                    <a:pt x="3064" y="503"/>
                  </a:cubicBezTo>
                  <a:cubicBezTo>
                    <a:pt x="3148" y="352"/>
                    <a:pt x="3047" y="17"/>
                    <a:pt x="2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80;p35">
              <a:extLst>
                <a:ext uri="{FF2B5EF4-FFF2-40B4-BE49-F238E27FC236}">
                  <a16:creationId xmlns:a16="http://schemas.microsoft.com/office/drawing/2014/main" id="{6A541FBF-8958-7DEF-5DD2-DCA5EA58C25B}"/>
                </a:ext>
              </a:extLst>
            </p:cNvPr>
            <p:cNvSpPr/>
            <p:nvPr/>
          </p:nvSpPr>
          <p:spPr>
            <a:xfrm>
              <a:off x="5918345" y="2270394"/>
              <a:ext cx="25508" cy="231941"/>
            </a:xfrm>
            <a:custGeom>
              <a:avLst/>
              <a:gdLst/>
              <a:ahLst/>
              <a:cxnLst/>
              <a:rect l="l" t="t" r="r" b="b"/>
              <a:pathLst>
                <a:path w="302" h="2746" extrusionOk="0">
                  <a:moveTo>
                    <a:pt x="0" y="0"/>
                  </a:moveTo>
                  <a:cubicBezTo>
                    <a:pt x="134" y="954"/>
                    <a:pt x="151" y="1875"/>
                    <a:pt x="0" y="2745"/>
                  </a:cubicBezTo>
                  <a:lnTo>
                    <a:pt x="302" y="2745"/>
                  </a:lnTo>
                  <a:cubicBezTo>
                    <a:pt x="168" y="1909"/>
                    <a:pt x="184" y="988"/>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81;p35">
              <a:extLst>
                <a:ext uri="{FF2B5EF4-FFF2-40B4-BE49-F238E27FC236}">
                  <a16:creationId xmlns:a16="http://schemas.microsoft.com/office/drawing/2014/main" id="{2626719D-2377-F799-975F-4B95B1BA12F4}"/>
                </a:ext>
              </a:extLst>
            </p:cNvPr>
            <p:cNvSpPr/>
            <p:nvPr/>
          </p:nvSpPr>
          <p:spPr>
            <a:xfrm>
              <a:off x="5762759" y="2482487"/>
              <a:ext cx="338029" cy="65123"/>
            </a:xfrm>
            <a:custGeom>
              <a:avLst/>
              <a:gdLst/>
              <a:ahLst/>
              <a:cxnLst/>
              <a:rect l="l" t="t" r="r" b="b"/>
              <a:pathLst>
                <a:path w="4002" h="771" extrusionOk="0">
                  <a:moveTo>
                    <a:pt x="1993" y="0"/>
                  </a:moveTo>
                  <a:lnTo>
                    <a:pt x="1" y="419"/>
                  </a:lnTo>
                  <a:lnTo>
                    <a:pt x="1" y="770"/>
                  </a:lnTo>
                  <a:lnTo>
                    <a:pt x="4001" y="770"/>
                  </a:lnTo>
                  <a:lnTo>
                    <a:pt x="4001" y="419"/>
                  </a:lnTo>
                  <a:lnTo>
                    <a:pt x="1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82;p35">
              <a:extLst>
                <a:ext uri="{FF2B5EF4-FFF2-40B4-BE49-F238E27FC236}">
                  <a16:creationId xmlns:a16="http://schemas.microsoft.com/office/drawing/2014/main" id="{B44C5A0E-987E-D6A3-3608-A27FB3A2CB35}"/>
                </a:ext>
              </a:extLst>
            </p:cNvPr>
            <p:cNvSpPr/>
            <p:nvPr/>
          </p:nvSpPr>
          <p:spPr>
            <a:xfrm>
              <a:off x="5419238" y="2534771"/>
              <a:ext cx="1139602" cy="933338"/>
            </a:xfrm>
            <a:custGeom>
              <a:avLst/>
              <a:gdLst/>
              <a:ahLst/>
              <a:cxnLst/>
              <a:rect l="l" t="t" r="r" b="b"/>
              <a:pathLst>
                <a:path w="13492" h="11050" extrusionOk="0">
                  <a:moveTo>
                    <a:pt x="1925" y="0"/>
                  </a:moveTo>
                  <a:lnTo>
                    <a:pt x="1" y="10429"/>
                  </a:lnTo>
                  <a:cubicBezTo>
                    <a:pt x="1605" y="10889"/>
                    <a:pt x="3472" y="11050"/>
                    <a:pt x="5297" y="11050"/>
                  </a:cubicBezTo>
                  <a:cubicBezTo>
                    <a:pt x="9508" y="11050"/>
                    <a:pt x="13492" y="10194"/>
                    <a:pt x="13492" y="10194"/>
                  </a:cubicBezTo>
                  <a:lnTo>
                    <a:pt x="12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83;p35">
              <a:extLst>
                <a:ext uri="{FF2B5EF4-FFF2-40B4-BE49-F238E27FC236}">
                  <a16:creationId xmlns:a16="http://schemas.microsoft.com/office/drawing/2014/main" id="{8D5A7FAF-A442-29CD-21B2-8E8DB393AC04}"/>
                </a:ext>
              </a:extLst>
            </p:cNvPr>
            <p:cNvSpPr/>
            <p:nvPr/>
          </p:nvSpPr>
          <p:spPr>
            <a:xfrm>
              <a:off x="5860317" y="2537559"/>
              <a:ext cx="697174" cy="930382"/>
            </a:xfrm>
            <a:custGeom>
              <a:avLst/>
              <a:gdLst/>
              <a:ahLst/>
              <a:cxnLst/>
              <a:rect l="l" t="t" r="r" b="b"/>
              <a:pathLst>
                <a:path w="8254" h="11015" extrusionOk="0">
                  <a:moveTo>
                    <a:pt x="4035" y="1"/>
                  </a:moveTo>
                  <a:cubicBezTo>
                    <a:pt x="3868" y="1189"/>
                    <a:pt x="3600" y="2461"/>
                    <a:pt x="3248" y="3767"/>
                  </a:cubicBezTo>
                  <a:cubicBezTo>
                    <a:pt x="2428" y="6629"/>
                    <a:pt x="1273" y="9140"/>
                    <a:pt x="1" y="11015"/>
                  </a:cubicBezTo>
                  <a:cubicBezTo>
                    <a:pt x="4236" y="11015"/>
                    <a:pt x="8253" y="10161"/>
                    <a:pt x="8253" y="10161"/>
                  </a:cubicBezTo>
                  <a:lnTo>
                    <a:pt x="6797"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84;p35">
              <a:extLst>
                <a:ext uri="{FF2B5EF4-FFF2-40B4-BE49-F238E27FC236}">
                  <a16:creationId xmlns:a16="http://schemas.microsoft.com/office/drawing/2014/main" id="{1AD1FE31-1445-F1A1-168E-6C4A70B23BD4}"/>
                </a:ext>
              </a:extLst>
            </p:cNvPr>
            <p:cNvSpPr/>
            <p:nvPr/>
          </p:nvSpPr>
          <p:spPr>
            <a:xfrm>
              <a:off x="5977724" y="2196233"/>
              <a:ext cx="148489" cy="32435"/>
            </a:xfrm>
            <a:custGeom>
              <a:avLst/>
              <a:gdLst/>
              <a:ahLst/>
              <a:cxnLst/>
              <a:rect l="l" t="t" r="r" b="b"/>
              <a:pathLst>
                <a:path w="1758" h="384" extrusionOk="0">
                  <a:moveTo>
                    <a:pt x="1544" y="0"/>
                  </a:moveTo>
                  <a:cubicBezTo>
                    <a:pt x="1385" y="0"/>
                    <a:pt x="1137" y="26"/>
                    <a:pt x="854" y="75"/>
                  </a:cubicBezTo>
                  <a:cubicBezTo>
                    <a:pt x="368" y="159"/>
                    <a:pt x="0" y="292"/>
                    <a:pt x="17" y="343"/>
                  </a:cubicBezTo>
                  <a:cubicBezTo>
                    <a:pt x="17" y="371"/>
                    <a:pt x="87" y="384"/>
                    <a:pt x="203" y="384"/>
                  </a:cubicBezTo>
                  <a:cubicBezTo>
                    <a:pt x="364" y="384"/>
                    <a:pt x="614" y="358"/>
                    <a:pt x="887" y="309"/>
                  </a:cubicBezTo>
                  <a:cubicBezTo>
                    <a:pt x="1356" y="226"/>
                    <a:pt x="1758" y="108"/>
                    <a:pt x="1724" y="41"/>
                  </a:cubicBezTo>
                  <a:cubicBezTo>
                    <a:pt x="1724" y="13"/>
                    <a:pt x="1657" y="0"/>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85;p35">
              <a:extLst>
                <a:ext uri="{FF2B5EF4-FFF2-40B4-BE49-F238E27FC236}">
                  <a16:creationId xmlns:a16="http://schemas.microsoft.com/office/drawing/2014/main" id="{C38E0AAC-3223-C156-ACF8-190BE58CCA24}"/>
                </a:ext>
              </a:extLst>
            </p:cNvPr>
            <p:cNvSpPr/>
            <p:nvPr/>
          </p:nvSpPr>
          <p:spPr>
            <a:xfrm>
              <a:off x="6992832" y="1982366"/>
              <a:ext cx="407290" cy="133117"/>
            </a:xfrm>
            <a:custGeom>
              <a:avLst/>
              <a:gdLst/>
              <a:ahLst/>
              <a:cxnLst/>
              <a:rect l="l" t="t" r="r" b="b"/>
              <a:pathLst>
                <a:path w="4822" h="1576" extrusionOk="0">
                  <a:moveTo>
                    <a:pt x="3221" y="1"/>
                  </a:moveTo>
                  <a:cubicBezTo>
                    <a:pt x="2398" y="1"/>
                    <a:pt x="1176" y="476"/>
                    <a:pt x="1" y="1569"/>
                  </a:cubicBezTo>
                  <a:cubicBezTo>
                    <a:pt x="59" y="1573"/>
                    <a:pt x="116" y="1575"/>
                    <a:pt x="173" y="1575"/>
                  </a:cubicBezTo>
                  <a:cubicBezTo>
                    <a:pt x="1378" y="1575"/>
                    <a:pt x="2315" y="659"/>
                    <a:pt x="3708" y="659"/>
                  </a:cubicBezTo>
                  <a:cubicBezTo>
                    <a:pt x="4049" y="659"/>
                    <a:pt x="4416" y="713"/>
                    <a:pt x="4821" y="849"/>
                  </a:cubicBezTo>
                  <a:cubicBezTo>
                    <a:pt x="4587" y="481"/>
                    <a:pt x="4118" y="163"/>
                    <a:pt x="3683" y="63"/>
                  </a:cubicBezTo>
                  <a:cubicBezTo>
                    <a:pt x="3549" y="22"/>
                    <a:pt x="3394"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86;p35">
              <a:extLst>
                <a:ext uri="{FF2B5EF4-FFF2-40B4-BE49-F238E27FC236}">
                  <a16:creationId xmlns:a16="http://schemas.microsoft.com/office/drawing/2014/main" id="{5F9368E5-A825-3A06-06C8-F4B934150A7C}"/>
                </a:ext>
              </a:extLst>
            </p:cNvPr>
            <p:cNvSpPr/>
            <p:nvPr/>
          </p:nvSpPr>
          <p:spPr>
            <a:xfrm>
              <a:off x="7097485" y="1721790"/>
              <a:ext cx="275778" cy="323839"/>
            </a:xfrm>
            <a:custGeom>
              <a:avLst/>
              <a:gdLst/>
              <a:ahLst/>
              <a:cxnLst/>
              <a:rect l="l" t="t" r="r" b="b"/>
              <a:pathLst>
                <a:path w="3265" h="3834" extrusionOk="0">
                  <a:moveTo>
                    <a:pt x="3264" y="1"/>
                  </a:moveTo>
                  <a:lnTo>
                    <a:pt x="636" y="1424"/>
                  </a:lnTo>
                  <a:lnTo>
                    <a:pt x="0" y="3834"/>
                  </a:lnTo>
                  <a:cubicBezTo>
                    <a:pt x="832" y="3557"/>
                    <a:pt x="1663" y="3257"/>
                    <a:pt x="2409" y="3257"/>
                  </a:cubicBezTo>
                  <a:cubicBezTo>
                    <a:pt x="2564" y="3257"/>
                    <a:pt x="2716" y="3269"/>
                    <a:pt x="2862" y="3298"/>
                  </a:cubicBezTo>
                  <a:cubicBezTo>
                    <a:pt x="2779" y="2177"/>
                    <a:pt x="2929" y="1089"/>
                    <a:pt x="3264"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87;p35">
              <a:extLst>
                <a:ext uri="{FF2B5EF4-FFF2-40B4-BE49-F238E27FC236}">
                  <a16:creationId xmlns:a16="http://schemas.microsoft.com/office/drawing/2014/main" id="{74DFA7F4-439F-13FE-BE94-C63B4976A1EC}"/>
                </a:ext>
              </a:extLst>
            </p:cNvPr>
            <p:cNvSpPr/>
            <p:nvPr/>
          </p:nvSpPr>
          <p:spPr>
            <a:xfrm>
              <a:off x="6995619" y="1497364"/>
              <a:ext cx="425704" cy="421565"/>
            </a:xfrm>
            <a:custGeom>
              <a:avLst/>
              <a:gdLst/>
              <a:ahLst/>
              <a:cxnLst/>
              <a:rect l="l" t="t" r="r" b="b"/>
              <a:pathLst>
                <a:path w="5040" h="4991" extrusionOk="0">
                  <a:moveTo>
                    <a:pt x="2974" y="0"/>
                  </a:moveTo>
                  <a:cubicBezTo>
                    <a:pt x="2875" y="0"/>
                    <a:pt x="2787" y="15"/>
                    <a:pt x="2713" y="47"/>
                  </a:cubicBezTo>
                  <a:cubicBezTo>
                    <a:pt x="1005" y="783"/>
                    <a:pt x="1" y="4666"/>
                    <a:pt x="1" y="4666"/>
                  </a:cubicBezTo>
                  <a:cubicBezTo>
                    <a:pt x="492" y="4908"/>
                    <a:pt x="1043" y="4990"/>
                    <a:pt x="1550" y="4990"/>
                  </a:cubicBezTo>
                  <a:cubicBezTo>
                    <a:pt x="2270" y="4990"/>
                    <a:pt x="2902" y="4825"/>
                    <a:pt x="3148" y="4717"/>
                  </a:cubicBezTo>
                  <a:cubicBezTo>
                    <a:pt x="3550" y="4532"/>
                    <a:pt x="5039" y="1988"/>
                    <a:pt x="4922" y="1302"/>
                  </a:cubicBezTo>
                  <a:cubicBezTo>
                    <a:pt x="4820" y="702"/>
                    <a:pt x="3656" y="0"/>
                    <a:pt x="2974"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88;p35">
              <a:extLst>
                <a:ext uri="{FF2B5EF4-FFF2-40B4-BE49-F238E27FC236}">
                  <a16:creationId xmlns:a16="http://schemas.microsoft.com/office/drawing/2014/main" id="{F923BC9C-0C47-8092-2B65-68F068750CCA}"/>
                </a:ext>
              </a:extLst>
            </p:cNvPr>
            <p:cNvSpPr/>
            <p:nvPr/>
          </p:nvSpPr>
          <p:spPr>
            <a:xfrm>
              <a:off x="7211936" y="1590108"/>
              <a:ext cx="80749" cy="70106"/>
            </a:xfrm>
            <a:custGeom>
              <a:avLst/>
              <a:gdLst/>
              <a:ahLst/>
              <a:cxnLst/>
              <a:rect l="l" t="t" r="r" b="b"/>
              <a:pathLst>
                <a:path w="956" h="830" extrusionOk="0">
                  <a:moveTo>
                    <a:pt x="274" y="1"/>
                  </a:moveTo>
                  <a:cubicBezTo>
                    <a:pt x="247" y="1"/>
                    <a:pt x="220" y="17"/>
                    <a:pt x="202" y="53"/>
                  </a:cubicBezTo>
                  <a:lnTo>
                    <a:pt x="51" y="221"/>
                  </a:lnTo>
                  <a:cubicBezTo>
                    <a:pt x="1" y="271"/>
                    <a:pt x="34" y="338"/>
                    <a:pt x="68" y="371"/>
                  </a:cubicBezTo>
                  <a:lnTo>
                    <a:pt x="620" y="807"/>
                  </a:lnTo>
                  <a:cubicBezTo>
                    <a:pt x="635" y="822"/>
                    <a:pt x="657" y="830"/>
                    <a:pt x="680" y="830"/>
                  </a:cubicBezTo>
                  <a:cubicBezTo>
                    <a:pt x="707" y="830"/>
                    <a:pt x="736" y="817"/>
                    <a:pt x="754" y="790"/>
                  </a:cubicBezTo>
                  <a:lnTo>
                    <a:pt x="905" y="622"/>
                  </a:lnTo>
                  <a:cubicBezTo>
                    <a:pt x="955" y="589"/>
                    <a:pt x="922" y="522"/>
                    <a:pt x="888" y="472"/>
                  </a:cubicBezTo>
                  <a:lnTo>
                    <a:pt x="336" y="37"/>
                  </a:lnTo>
                  <a:cubicBezTo>
                    <a:pt x="320" y="13"/>
                    <a:pt x="297" y="1"/>
                    <a:pt x="274"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89;p35">
              <a:extLst>
                <a:ext uri="{FF2B5EF4-FFF2-40B4-BE49-F238E27FC236}">
                  <a16:creationId xmlns:a16="http://schemas.microsoft.com/office/drawing/2014/main" id="{867C63EF-5272-8204-6200-CD2596276AA3}"/>
                </a:ext>
              </a:extLst>
            </p:cNvPr>
            <p:cNvSpPr/>
            <p:nvPr/>
          </p:nvSpPr>
          <p:spPr>
            <a:xfrm>
              <a:off x="7111591" y="1617812"/>
              <a:ext cx="48145" cy="15879"/>
            </a:xfrm>
            <a:custGeom>
              <a:avLst/>
              <a:gdLst/>
              <a:ahLst/>
              <a:cxnLst/>
              <a:rect l="l" t="t" r="r" b="b"/>
              <a:pathLst>
                <a:path w="570" h="188" extrusionOk="0">
                  <a:moveTo>
                    <a:pt x="98" y="1"/>
                  </a:moveTo>
                  <a:cubicBezTo>
                    <a:pt x="63" y="1"/>
                    <a:pt x="36" y="8"/>
                    <a:pt x="17" y="27"/>
                  </a:cubicBezTo>
                  <a:cubicBezTo>
                    <a:pt x="1" y="43"/>
                    <a:pt x="84" y="110"/>
                    <a:pt x="235" y="144"/>
                  </a:cubicBezTo>
                  <a:cubicBezTo>
                    <a:pt x="330" y="176"/>
                    <a:pt x="419" y="187"/>
                    <a:pt x="480" y="187"/>
                  </a:cubicBezTo>
                  <a:cubicBezTo>
                    <a:pt x="515" y="187"/>
                    <a:pt x="541" y="183"/>
                    <a:pt x="553" y="177"/>
                  </a:cubicBezTo>
                  <a:cubicBezTo>
                    <a:pt x="570" y="144"/>
                    <a:pt x="486" y="94"/>
                    <a:pt x="335" y="43"/>
                  </a:cubicBezTo>
                  <a:cubicBezTo>
                    <a:pt x="240" y="22"/>
                    <a:pt x="158" y="1"/>
                    <a:pt x="98"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90;p35">
              <a:extLst>
                <a:ext uri="{FF2B5EF4-FFF2-40B4-BE49-F238E27FC236}">
                  <a16:creationId xmlns:a16="http://schemas.microsoft.com/office/drawing/2014/main" id="{60F07A1A-DACE-D954-FF85-B4EF2E0349FA}"/>
                </a:ext>
              </a:extLst>
            </p:cNvPr>
            <p:cNvSpPr/>
            <p:nvPr/>
          </p:nvSpPr>
          <p:spPr>
            <a:xfrm>
              <a:off x="7187947" y="1655400"/>
              <a:ext cx="46709" cy="43837"/>
            </a:xfrm>
            <a:custGeom>
              <a:avLst/>
              <a:gdLst/>
              <a:ahLst/>
              <a:cxnLst/>
              <a:rect l="l" t="t" r="r" b="b"/>
              <a:pathLst>
                <a:path w="553" h="519" extrusionOk="0">
                  <a:moveTo>
                    <a:pt x="34" y="0"/>
                  </a:moveTo>
                  <a:cubicBezTo>
                    <a:pt x="0" y="17"/>
                    <a:pt x="84" y="117"/>
                    <a:pt x="201" y="268"/>
                  </a:cubicBezTo>
                  <a:cubicBezTo>
                    <a:pt x="335" y="419"/>
                    <a:pt x="486" y="519"/>
                    <a:pt x="519" y="519"/>
                  </a:cubicBezTo>
                  <a:cubicBezTo>
                    <a:pt x="553" y="502"/>
                    <a:pt x="469" y="402"/>
                    <a:pt x="352" y="251"/>
                  </a:cubicBezTo>
                  <a:cubicBezTo>
                    <a:pt x="235" y="100"/>
                    <a:pt x="84" y="0"/>
                    <a:pt x="34"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91;p35">
              <a:extLst>
                <a:ext uri="{FF2B5EF4-FFF2-40B4-BE49-F238E27FC236}">
                  <a16:creationId xmlns:a16="http://schemas.microsoft.com/office/drawing/2014/main" id="{E30C8E86-BFA5-42CE-3D67-FA9B7FFE1C24}"/>
                </a:ext>
              </a:extLst>
            </p:cNvPr>
            <p:cNvSpPr/>
            <p:nvPr/>
          </p:nvSpPr>
          <p:spPr>
            <a:xfrm>
              <a:off x="7125696" y="1541709"/>
              <a:ext cx="56676" cy="51862"/>
            </a:xfrm>
            <a:custGeom>
              <a:avLst/>
              <a:gdLst/>
              <a:ahLst/>
              <a:cxnLst/>
              <a:rect l="l" t="t" r="r" b="b"/>
              <a:pathLst>
                <a:path w="671" h="614" extrusionOk="0">
                  <a:moveTo>
                    <a:pt x="226" y="1"/>
                  </a:moveTo>
                  <a:cubicBezTo>
                    <a:pt x="197" y="1"/>
                    <a:pt x="164" y="23"/>
                    <a:pt x="152" y="74"/>
                  </a:cubicBezTo>
                  <a:lnTo>
                    <a:pt x="34" y="258"/>
                  </a:lnTo>
                  <a:cubicBezTo>
                    <a:pt x="1" y="292"/>
                    <a:pt x="1" y="358"/>
                    <a:pt x="34" y="375"/>
                  </a:cubicBezTo>
                  <a:lnTo>
                    <a:pt x="419" y="610"/>
                  </a:lnTo>
                  <a:cubicBezTo>
                    <a:pt x="422" y="613"/>
                    <a:pt x="427" y="614"/>
                    <a:pt x="432" y="614"/>
                  </a:cubicBezTo>
                  <a:cubicBezTo>
                    <a:pt x="458" y="614"/>
                    <a:pt x="506" y="584"/>
                    <a:pt x="520" y="543"/>
                  </a:cubicBezTo>
                  <a:lnTo>
                    <a:pt x="637" y="358"/>
                  </a:lnTo>
                  <a:cubicBezTo>
                    <a:pt x="670" y="325"/>
                    <a:pt x="670" y="258"/>
                    <a:pt x="637" y="241"/>
                  </a:cubicBezTo>
                  <a:lnTo>
                    <a:pt x="252" y="7"/>
                  </a:lnTo>
                  <a:cubicBezTo>
                    <a:pt x="244" y="3"/>
                    <a:pt x="235" y="1"/>
                    <a:pt x="226"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92;p35">
              <a:extLst>
                <a:ext uri="{FF2B5EF4-FFF2-40B4-BE49-F238E27FC236}">
                  <a16:creationId xmlns:a16="http://schemas.microsoft.com/office/drawing/2014/main" id="{DDC6F028-71D7-D0B8-3AF0-5E1B1286C628}"/>
                </a:ext>
              </a:extLst>
            </p:cNvPr>
            <p:cNvSpPr/>
            <p:nvPr/>
          </p:nvSpPr>
          <p:spPr>
            <a:xfrm>
              <a:off x="7056434" y="1651092"/>
              <a:ext cx="101865" cy="75005"/>
            </a:xfrm>
            <a:custGeom>
              <a:avLst/>
              <a:gdLst/>
              <a:ahLst/>
              <a:cxnLst/>
              <a:rect l="l" t="t" r="r" b="b"/>
              <a:pathLst>
                <a:path w="1206" h="888" extrusionOk="0">
                  <a:moveTo>
                    <a:pt x="1206" y="1"/>
                  </a:moveTo>
                  <a:cubicBezTo>
                    <a:pt x="469" y="151"/>
                    <a:pt x="17" y="302"/>
                    <a:pt x="34" y="486"/>
                  </a:cubicBezTo>
                  <a:cubicBezTo>
                    <a:pt x="1" y="721"/>
                    <a:pt x="402" y="888"/>
                    <a:pt x="402" y="888"/>
                  </a:cubicBezTo>
                  <a:cubicBezTo>
                    <a:pt x="302" y="821"/>
                    <a:pt x="202" y="704"/>
                    <a:pt x="218" y="570"/>
                  </a:cubicBezTo>
                  <a:cubicBezTo>
                    <a:pt x="252" y="369"/>
                    <a:pt x="587" y="185"/>
                    <a:pt x="1206"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93;p35">
              <a:extLst>
                <a:ext uri="{FF2B5EF4-FFF2-40B4-BE49-F238E27FC236}">
                  <a16:creationId xmlns:a16="http://schemas.microsoft.com/office/drawing/2014/main" id="{E8B4666E-0135-74FD-D9FA-540DDB68AEA6}"/>
                </a:ext>
              </a:extLst>
            </p:cNvPr>
            <p:cNvSpPr/>
            <p:nvPr/>
          </p:nvSpPr>
          <p:spPr>
            <a:xfrm>
              <a:off x="7026787" y="1742990"/>
              <a:ext cx="120278" cy="87337"/>
            </a:xfrm>
            <a:custGeom>
              <a:avLst/>
              <a:gdLst/>
              <a:ahLst/>
              <a:cxnLst/>
              <a:rect l="l" t="t" r="r" b="b"/>
              <a:pathLst>
                <a:path w="1424" h="1034" extrusionOk="0">
                  <a:moveTo>
                    <a:pt x="519" y="1"/>
                  </a:moveTo>
                  <a:cubicBezTo>
                    <a:pt x="519" y="1"/>
                    <a:pt x="0" y="754"/>
                    <a:pt x="469" y="972"/>
                  </a:cubicBezTo>
                  <a:cubicBezTo>
                    <a:pt x="570" y="1015"/>
                    <a:pt x="664" y="1034"/>
                    <a:pt x="749" y="1034"/>
                  </a:cubicBezTo>
                  <a:cubicBezTo>
                    <a:pt x="1189" y="1034"/>
                    <a:pt x="1423" y="553"/>
                    <a:pt x="1423" y="553"/>
                  </a:cubicBezTo>
                  <a:lnTo>
                    <a:pt x="519" y="1"/>
                  </a:lnTo>
                  <a:close/>
                </a:path>
              </a:pathLst>
            </a:custGeom>
            <a:solidFill>
              <a:srgbClr val="42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94;p35">
              <a:extLst>
                <a:ext uri="{FF2B5EF4-FFF2-40B4-BE49-F238E27FC236}">
                  <a16:creationId xmlns:a16="http://schemas.microsoft.com/office/drawing/2014/main" id="{ECCF2114-65DE-FFBE-C861-D492DC527696}"/>
                </a:ext>
              </a:extLst>
            </p:cNvPr>
            <p:cNvSpPr/>
            <p:nvPr/>
          </p:nvSpPr>
          <p:spPr>
            <a:xfrm>
              <a:off x="7073412" y="1750086"/>
              <a:ext cx="65123" cy="48145"/>
            </a:xfrm>
            <a:custGeom>
              <a:avLst/>
              <a:gdLst/>
              <a:ahLst/>
              <a:cxnLst/>
              <a:rect l="l" t="t" r="r" b="b"/>
              <a:pathLst>
                <a:path w="771" h="570" extrusionOk="0">
                  <a:moveTo>
                    <a:pt x="17" y="1"/>
                  </a:moveTo>
                  <a:cubicBezTo>
                    <a:pt x="17" y="1"/>
                    <a:pt x="1" y="67"/>
                    <a:pt x="1" y="134"/>
                  </a:cubicBezTo>
                  <a:lnTo>
                    <a:pt x="586" y="570"/>
                  </a:lnTo>
                  <a:cubicBezTo>
                    <a:pt x="771" y="452"/>
                    <a:pt x="720" y="452"/>
                    <a:pt x="720" y="452"/>
                  </a:cubicBezTo>
                  <a:lnTo>
                    <a:pt x="17" y="1"/>
                  </a:ln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95;p35">
              <a:extLst>
                <a:ext uri="{FF2B5EF4-FFF2-40B4-BE49-F238E27FC236}">
                  <a16:creationId xmlns:a16="http://schemas.microsoft.com/office/drawing/2014/main" id="{B4D18B6B-BD30-A8D8-9C74-22C99C6B3577}"/>
                </a:ext>
              </a:extLst>
            </p:cNvPr>
            <p:cNvSpPr/>
            <p:nvPr/>
          </p:nvSpPr>
          <p:spPr>
            <a:xfrm>
              <a:off x="7053647" y="1796711"/>
              <a:ext cx="66474" cy="31421"/>
            </a:xfrm>
            <a:custGeom>
              <a:avLst/>
              <a:gdLst/>
              <a:ahLst/>
              <a:cxnLst/>
              <a:rect l="l" t="t" r="r" b="b"/>
              <a:pathLst>
                <a:path w="787" h="372" extrusionOk="0">
                  <a:moveTo>
                    <a:pt x="268" y="1"/>
                  </a:moveTo>
                  <a:cubicBezTo>
                    <a:pt x="168" y="1"/>
                    <a:pt x="84" y="18"/>
                    <a:pt x="0" y="34"/>
                  </a:cubicBezTo>
                  <a:cubicBezTo>
                    <a:pt x="0" y="152"/>
                    <a:pt x="34" y="252"/>
                    <a:pt x="168" y="319"/>
                  </a:cubicBezTo>
                  <a:cubicBezTo>
                    <a:pt x="254" y="357"/>
                    <a:pt x="336" y="372"/>
                    <a:pt x="412" y="372"/>
                  </a:cubicBezTo>
                  <a:cubicBezTo>
                    <a:pt x="574" y="372"/>
                    <a:pt x="707" y="303"/>
                    <a:pt x="787" y="235"/>
                  </a:cubicBezTo>
                  <a:cubicBezTo>
                    <a:pt x="720" y="101"/>
                    <a:pt x="519" y="1"/>
                    <a:pt x="268"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96;p35">
              <a:extLst>
                <a:ext uri="{FF2B5EF4-FFF2-40B4-BE49-F238E27FC236}">
                  <a16:creationId xmlns:a16="http://schemas.microsoft.com/office/drawing/2014/main" id="{F70B2401-5A61-133A-686A-0DABEEA7E38D}"/>
                </a:ext>
              </a:extLst>
            </p:cNvPr>
            <p:cNvSpPr/>
            <p:nvPr/>
          </p:nvSpPr>
          <p:spPr>
            <a:xfrm>
              <a:off x="7131355" y="1375396"/>
              <a:ext cx="370548" cy="507635"/>
            </a:xfrm>
            <a:custGeom>
              <a:avLst/>
              <a:gdLst/>
              <a:ahLst/>
              <a:cxnLst/>
              <a:rect l="l" t="t" r="r" b="b"/>
              <a:pathLst>
                <a:path w="4387" h="6010" extrusionOk="0">
                  <a:moveTo>
                    <a:pt x="1357" y="1"/>
                  </a:moveTo>
                  <a:cubicBezTo>
                    <a:pt x="302" y="1"/>
                    <a:pt x="1" y="1457"/>
                    <a:pt x="1022" y="1641"/>
                  </a:cubicBezTo>
                  <a:cubicBezTo>
                    <a:pt x="3616" y="2076"/>
                    <a:pt x="2160" y="5424"/>
                    <a:pt x="2127" y="5441"/>
                  </a:cubicBezTo>
                  <a:lnTo>
                    <a:pt x="2478" y="6010"/>
                  </a:lnTo>
                  <a:cubicBezTo>
                    <a:pt x="2478" y="6010"/>
                    <a:pt x="4386" y="3650"/>
                    <a:pt x="4202" y="2227"/>
                  </a:cubicBezTo>
                  <a:cubicBezTo>
                    <a:pt x="4018" y="804"/>
                    <a:pt x="2428" y="1"/>
                    <a:pt x="1357"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97;p35">
              <a:extLst>
                <a:ext uri="{FF2B5EF4-FFF2-40B4-BE49-F238E27FC236}">
                  <a16:creationId xmlns:a16="http://schemas.microsoft.com/office/drawing/2014/main" id="{2EBA7A7A-539D-0C2D-9022-26151B6AC311}"/>
                </a:ext>
              </a:extLst>
            </p:cNvPr>
            <p:cNvSpPr/>
            <p:nvPr/>
          </p:nvSpPr>
          <p:spPr>
            <a:xfrm>
              <a:off x="6898146" y="2070717"/>
              <a:ext cx="622423" cy="666598"/>
            </a:xfrm>
            <a:custGeom>
              <a:avLst/>
              <a:gdLst/>
              <a:ahLst/>
              <a:cxnLst/>
              <a:rect l="l" t="t" r="r" b="b"/>
              <a:pathLst>
                <a:path w="7369" h="7892" extrusionOk="0">
                  <a:moveTo>
                    <a:pt x="4525" y="1"/>
                  </a:moveTo>
                  <a:cubicBezTo>
                    <a:pt x="3578" y="1"/>
                    <a:pt x="2589" y="361"/>
                    <a:pt x="2310" y="1109"/>
                  </a:cubicBezTo>
                  <a:cubicBezTo>
                    <a:pt x="1322" y="4008"/>
                    <a:pt x="83" y="4055"/>
                    <a:pt x="4" y="4055"/>
                  </a:cubicBezTo>
                  <a:cubicBezTo>
                    <a:pt x="1" y="4055"/>
                    <a:pt x="0" y="4055"/>
                    <a:pt x="0" y="4055"/>
                  </a:cubicBezTo>
                  <a:lnTo>
                    <a:pt x="0" y="4055"/>
                  </a:lnTo>
                  <a:lnTo>
                    <a:pt x="167" y="7888"/>
                  </a:lnTo>
                  <a:cubicBezTo>
                    <a:pt x="226" y="7890"/>
                    <a:pt x="284" y="7891"/>
                    <a:pt x="342" y="7891"/>
                  </a:cubicBezTo>
                  <a:cubicBezTo>
                    <a:pt x="4532" y="7891"/>
                    <a:pt x="7368" y="2574"/>
                    <a:pt x="6394" y="774"/>
                  </a:cubicBezTo>
                  <a:cubicBezTo>
                    <a:pt x="6116" y="265"/>
                    <a:pt x="5336"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98;p35">
              <a:extLst>
                <a:ext uri="{FF2B5EF4-FFF2-40B4-BE49-F238E27FC236}">
                  <a16:creationId xmlns:a16="http://schemas.microsoft.com/office/drawing/2014/main" id="{050A8224-F055-268E-5390-077F29A98F57}"/>
                </a:ext>
              </a:extLst>
            </p:cNvPr>
            <p:cNvSpPr/>
            <p:nvPr/>
          </p:nvSpPr>
          <p:spPr>
            <a:xfrm>
              <a:off x="6905157" y="2085161"/>
              <a:ext cx="615412" cy="652154"/>
            </a:xfrm>
            <a:custGeom>
              <a:avLst/>
              <a:gdLst/>
              <a:ahLst/>
              <a:cxnLst/>
              <a:rect l="l" t="t" r="r" b="b"/>
              <a:pathLst>
                <a:path w="7286" h="7721" extrusionOk="0">
                  <a:moveTo>
                    <a:pt x="5524" y="1"/>
                  </a:moveTo>
                  <a:cubicBezTo>
                    <a:pt x="5223" y="2110"/>
                    <a:pt x="3047" y="5290"/>
                    <a:pt x="1" y="5725"/>
                  </a:cubicBezTo>
                  <a:lnTo>
                    <a:pt x="84" y="7717"/>
                  </a:lnTo>
                  <a:cubicBezTo>
                    <a:pt x="142" y="7719"/>
                    <a:pt x="200" y="7720"/>
                    <a:pt x="258" y="7720"/>
                  </a:cubicBezTo>
                  <a:cubicBezTo>
                    <a:pt x="4448" y="7720"/>
                    <a:pt x="7285" y="2370"/>
                    <a:pt x="6311" y="603"/>
                  </a:cubicBezTo>
                  <a:cubicBezTo>
                    <a:pt x="6177" y="335"/>
                    <a:pt x="5876" y="134"/>
                    <a:pt x="552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99;p35">
              <a:extLst>
                <a:ext uri="{FF2B5EF4-FFF2-40B4-BE49-F238E27FC236}">
                  <a16:creationId xmlns:a16="http://schemas.microsoft.com/office/drawing/2014/main" id="{40E06C4C-9F11-AF38-C2C4-7AC1678F365F}"/>
                </a:ext>
              </a:extLst>
            </p:cNvPr>
            <p:cNvSpPr/>
            <p:nvPr/>
          </p:nvSpPr>
          <p:spPr>
            <a:xfrm>
              <a:off x="6397603" y="1894268"/>
              <a:ext cx="394536" cy="247567"/>
            </a:xfrm>
            <a:custGeom>
              <a:avLst/>
              <a:gdLst/>
              <a:ahLst/>
              <a:cxnLst/>
              <a:rect l="l" t="t" r="r" b="b"/>
              <a:pathLst>
                <a:path w="4671" h="2931" extrusionOk="0">
                  <a:moveTo>
                    <a:pt x="3867" y="1"/>
                  </a:moveTo>
                  <a:lnTo>
                    <a:pt x="1" y="1809"/>
                  </a:lnTo>
                  <a:cubicBezTo>
                    <a:pt x="68" y="2143"/>
                    <a:pt x="386" y="2562"/>
                    <a:pt x="904" y="2813"/>
                  </a:cubicBezTo>
                  <a:cubicBezTo>
                    <a:pt x="1122" y="2930"/>
                    <a:pt x="1541" y="2930"/>
                    <a:pt x="1825" y="2930"/>
                  </a:cubicBezTo>
                  <a:cubicBezTo>
                    <a:pt x="3399" y="2930"/>
                    <a:pt x="4671" y="1859"/>
                    <a:pt x="4671" y="537"/>
                  </a:cubicBezTo>
                  <a:lnTo>
                    <a:pt x="4671" y="453"/>
                  </a:lnTo>
                  <a:cubicBezTo>
                    <a:pt x="4336" y="302"/>
                    <a:pt x="4051" y="168"/>
                    <a:pt x="3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00;p35">
              <a:extLst>
                <a:ext uri="{FF2B5EF4-FFF2-40B4-BE49-F238E27FC236}">
                  <a16:creationId xmlns:a16="http://schemas.microsoft.com/office/drawing/2014/main" id="{107A6C89-799C-02E3-EABF-4311116FC260}"/>
                </a:ext>
              </a:extLst>
            </p:cNvPr>
            <p:cNvSpPr/>
            <p:nvPr/>
          </p:nvSpPr>
          <p:spPr>
            <a:xfrm>
              <a:off x="6380625" y="1422106"/>
              <a:ext cx="390313" cy="676987"/>
            </a:xfrm>
            <a:custGeom>
              <a:avLst/>
              <a:gdLst/>
              <a:ahLst/>
              <a:cxnLst/>
              <a:rect l="l" t="t" r="r" b="b"/>
              <a:pathLst>
                <a:path w="4621" h="8015" extrusionOk="0">
                  <a:moveTo>
                    <a:pt x="2846" y="0"/>
                  </a:moveTo>
                  <a:cubicBezTo>
                    <a:pt x="2846" y="0"/>
                    <a:pt x="1" y="5708"/>
                    <a:pt x="101" y="6997"/>
                  </a:cubicBezTo>
                  <a:cubicBezTo>
                    <a:pt x="166" y="7720"/>
                    <a:pt x="820" y="8015"/>
                    <a:pt x="1605" y="8015"/>
                  </a:cubicBezTo>
                  <a:cubicBezTo>
                    <a:pt x="2855" y="8015"/>
                    <a:pt x="4435" y="7267"/>
                    <a:pt x="4487" y="6311"/>
                  </a:cubicBezTo>
                  <a:cubicBezTo>
                    <a:pt x="4621" y="4185"/>
                    <a:pt x="4051" y="753"/>
                    <a:pt x="4051" y="753"/>
                  </a:cubicBezTo>
                  <a:lnTo>
                    <a:pt x="2846" y="0"/>
                  </a:ln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01;p35">
              <a:extLst>
                <a:ext uri="{FF2B5EF4-FFF2-40B4-BE49-F238E27FC236}">
                  <a16:creationId xmlns:a16="http://schemas.microsoft.com/office/drawing/2014/main" id="{F736B13D-EEE0-935C-1B5C-CC93D33B850B}"/>
                </a:ext>
              </a:extLst>
            </p:cNvPr>
            <p:cNvSpPr/>
            <p:nvPr/>
          </p:nvSpPr>
          <p:spPr>
            <a:xfrm>
              <a:off x="6454195" y="1454625"/>
              <a:ext cx="315308" cy="642610"/>
            </a:xfrm>
            <a:custGeom>
              <a:avLst/>
              <a:gdLst/>
              <a:ahLst/>
              <a:cxnLst/>
              <a:rect l="l" t="t" r="r" b="b"/>
              <a:pathLst>
                <a:path w="3733" h="7608" extrusionOk="0">
                  <a:moveTo>
                    <a:pt x="2645" y="0"/>
                  </a:moveTo>
                  <a:cubicBezTo>
                    <a:pt x="2477" y="1055"/>
                    <a:pt x="2176" y="2210"/>
                    <a:pt x="1808" y="3398"/>
                  </a:cubicBezTo>
                  <a:cubicBezTo>
                    <a:pt x="1272" y="4972"/>
                    <a:pt x="653" y="6378"/>
                    <a:pt x="0" y="7499"/>
                  </a:cubicBezTo>
                  <a:cubicBezTo>
                    <a:pt x="219" y="7573"/>
                    <a:pt x="471" y="7607"/>
                    <a:pt x="740" y="7607"/>
                  </a:cubicBezTo>
                  <a:cubicBezTo>
                    <a:pt x="1994" y="7607"/>
                    <a:pt x="3594" y="6860"/>
                    <a:pt x="3649" y="5909"/>
                  </a:cubicBezTo>
                  <a:cubicBezTo>
                    <a:pt x="3733" y="3800"/>
                    <a:pt x="3180" y="335"/>
                    <a:pt x="3180" y="335"/>
                  </a:cubicBezTo>
                  <a:lnTo>
                    <a:pt x="2645" y="0"/>
                  </a:ln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02;p35">
              <a:extLst>
                <a:ext uri="{FF2B5EF4-FFF2-40B4-BE49-F238E27FC236}">
                  <a16:creationId xmlns:a16="http://schemas.microsoft.com/office/drawing/2014/main" id="{47B2076E-6323-69A3-0AC4-03FE2756CA9F}"/>
                </a:ext>
              </a:extLst>
            </p:cNvPr>
            <p:cNvSpPr/>
            <p:nvPr/>
          </p:nvSpPr>
          <p:spPr>
            <a:xfrm>
              <a:off x="6899497" y="2372175"/>
              <a:ext cx="219271" cy="364973"/>
            </a:xfrm>
            <a:custGeom>
              <a:avLst/>
              <a:gdLst/>
              <a:ahLst/>
              <a:cxnLst/>
              <a:rect l="l" t="t" r="r" b="b"/>
              <a:pathLst>
                <a:path w="2596" h="4321" extrusionOk="0">
                  <a:moveTo>
                    <a:pt x="921" y="0"/>
                  </a:moveTo>
                  <a:cubicBezTo>
                    <a:pt x="435" y="471"/>
                    <a:pt x="51" y="486"/>
                    <a:pt x="5" y="486"/>
                  </a:cubicBezTo>
                  <a:cubicBezTo>
                    <a:pt x="2" y="486"/>
                    <a:pt x="1" y="486"/>
                    <a:pt x="1" y="486"/>
                  </a:cubicBezTo>
                  <a:lnTo>
                    <a:pt x="1" y="486"/>
                  </a:lnTo>
                  <a:lnTo>
                    <a:pt x="168" y="4319"/>
                  </a:lnTo>
                  <a:cubicBezTo>
                    <a:pt x="214" y="4320"/>
                    <a:pt x="260" y="4321"/>
                    <a:pt x="305" y="4321"/>
                  </a:cubicBezTo>
                  <a:cubicBezTo>
                    <a:pt x="889" y="4321"/>
                    <a:pt x="1430" y="4222"/>
                    <a:pt x="1942" y="4051"/>
                  </a:cubicBezTo>
                  <a:cubicBezTo>
                    <a:pt x="2344" y="3599"/>
                    <a:pt x="2595" y="3013"/>
                    <a:pt x="2595" y="2377"/>
                  </a:cubicBezTo>
                  <a:cubicBezTo>
                    <a:pt x="2595" y="1306"/>
                    <a:pt x="1909" y="385"/>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03;p35">
              <a:extLst>
                <a:ext uri="{FF2B5EF4-FFF2-40B4-BE49-F238E27FC236}">
                  <a16:creationId xmlns:a16="http://schemas.microsoft.com/office/drawing/2014/main" id="{1D207057-99F5-9767-1AF6-9D3C2C983B7E}"/>
                </a:ext>
              </a:extLst>
            </p:cNvPr>
            <p:cNvSpPr/>
            <p:nvPr/>
          </p:nvSpPr>
          <p:spPr>
            <a:xfrm>
              <a:off x="6399039" y="2402414"/>
              <a:ext cx="692866" cy="334904"/>
            </a:xfrm>
            <a:custGeom>
              <a:avLst/>
              <a:gdLst/>
              <a:ahLst/>
              <a:cxnLst/>
              <a:rect l="l" t="t" r="r" b="b"/>
              <a:pathLst>
                <a:path w="8203" h="3965" extrusionOk="0">
                  <a:moveTo>
                    <a:pt x="4745" y="0"/>
                  </a:moveTo>
                  <a:cubicBezTo>
                    <a:pt x="2754" y="0"/>
                    <a:pt x="151" y="295"/>
                    <a:pt x="151" y="295"/>
                  </a:cubicBezTo>
                  <a:lnTo>
                    <a:pt x="0" y="1651"/>
                  </a:lnTo>
                  <a:cubicBezTo>
                    <a:pt x="0" y="1651"/>
                    <a:pt x="4819" y="3964"/>
                    <a:pt x="6227" y="3964"/>
                  </a:cubicBezTo>
                  <a:cubicBezTo>
                    <a:pt x="6257" y="3964"/>
                    <a:pt x="6284" y="3963"/>
                    <a:pt x="6311" y="3961"/>
                  </a:cubicBezTo>
                  <a:cubicBezTo>
                    <a:pt x="8119" y="3827"/>
                    <a:pt x="8202" y="1199"/>
                    <a:pt x="6846" y="279"/>
                  </a:cubicBezTo>
                  <a:cubicBezTo>
                    <a:pt x="6539" y="70"/>
                    <a:pt x="5715" y="0"/>
                    <a:pt x="4745"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04;p35">
              <a:extLst>
                <a:ext uri="{FF2B5EF4-FFF2-40B4-BE49-F238E27FC236}">
                  <a16:creationId xmlns:a16="http://schemas.microsoft.com/office/drawing/2014/main" id="{02A45B0E-30FC-CCF7-4B08-2B72A0DA83D3}"/>
                </a:ext>
              </a:extLst>
            </p:cNvPr>
            <p:cNvSpPr/>
            <p:nvPr/>
          </p:nvSpPr>
          <p:spPr>
            <a:xfrm>
              <a:off x="6399039" y="2534771"/>
              <a:ext cx="674453" cy="202547"/>
            </a:xfrm>
            <a:custGeom>
              <a:avLst/>
              <a:gdLst/>
              <a:ahLst/>
              <a:cxnLst/>
              <a:rect l="l" t="t" r="r" b="b"/>
              <a:pathLst>
                <a:path w="7985" h="2398" extrusionOk="0">
                  <a:moveTo>
                    <a:pt x="7700" y="0"/>
                  </a:moveTo>
                  <a:cubicBezTo>
                    <a:pt x="7194" y="179"/>
                    <a:pt x="6429" y="275"/>
                    <a:pt x="5511" y="275"/>
                  </a:cubicBezTo>
                  <a:cubicBezTo>
                    <a:pt x="4879" y="275"/>
                    <a:pt x="4175" y="230"/>
                    <a:pt x="3432" y="134"/>
                  </a:cubicBezTo>
                  <a:cubicBezTo>
                    <a:pt x="2888" y="65"/>
                    <a:pt x="2201" y="44"/>
                    <a:pt x="1586" y="44"/>
                  </a:cubicBezTo>
                  <a:cubicBezTo>
                    <a:pt x="724" y="44"/>
                    <a:pt x="0" y="84"/>
                    <a:pt x="0" y="84"/>
                  </a:cubicBezTo>
                  <a:cubicBezTo>
                    <a:pt x="0" y="84"/>
                    <a:pt x="4819" y="2397"/>
                    <a:pt x="6227" y="2397"/>
                  </a:cubicBezTo>
                  <a:cubicBezTo>
                    <a:pt x="6257" y="2397"/>
                    <a:pt x="6284" y="2396"/>
                    <a:pt x="6311" y="2394"/>
                  </a:cubicBezTo>
                  <a:cubicBezTo>
                    <a:pt x="7516" y="2310"/>
                    <a:pt x="7985" y="1072"/>
                    <a:pt x="7700"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05;p35">
              <a:extLst>
                <a:ext uri="{FF2B5EF4-FFF2-40B4-BE49-F238E27FC236}">
                  <a16:creationId xmlns:a16="http://schemas.microsoft.com/office/drawing/2014/main" id="{F3534D1D-BA37-671B-AE26-AC6A6D2E5F20}"/>
                </a:ext>
              </a:extLst>
            </p:cNvPr>
            <p:cNvSpPr/>
            <p:nvPr/>
          </p:nvSpPr>
          <p:spPr>
            <a:xfrm>
              <a:off x="6397603" y="4068667"/>
              <a:ext cx="111747" cy="39783"/>
            </a:xfrm>
            <a:custGeom>
              <a:avLst/>
              <a:gdLst/>
              <a:ahLst/>
              <a:cxnLst/>
              <a:rect l="l" t="t" r="r" b="b"/>
              <a:pathLst>
                <a:path w="1323" h="471" extrusionOk="0">
                  <a:moveTo>
                    <a:pt x="908" y="0"/>
                  </a:moveTo>
                  <a:cubicBezTo>
                    <a:pt x="596" y="0"/>
                    <a:pt x="1" y="470"/>
                    <a:pt x="1" y="470"/>
                  </a:cubicBezTo>
                  <a:lnTo>
                    <a:pt x="1323" y="470"/>
                  </a:lnTo>
                  <a:cubicBezTo>
                    <a:pt x="1323" y="470"/>
                    <a:pt x="1223" y="35"/>
                    <a:pt x="938" y="2"/>
                  </a:cubicBezTo>
                  <a:cubicBezTo>
                    <a:pt x="928" y="1"/>
                    <a:pt x="918"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06;p35">
              <a:extLst>
                <a:ext uri="{FF2B5EF4-FFF2-40B4-BE49-F238E27FC236}">
                  <a16:creationId xmlns:a16="http://schemas.microsoft.com/office/drawing/2014/main" id="{EE9E4207-54CC-DFE8-A13D-2ECEEEA9C4C9}"/>
                </a:ext>
              </a:extLst>
            </p:cNvPr>
            <p:cNvSpPr/>
            <p:nvPr/>
          </p:nvSpPr>
          <p:spPr>
            <a:xfrm>
              <a:off x="6109153" y="4067231"/>
              <a:ext cx="120278" cy="41219"/>
            </a:xfrm>
            <a:custGeom>
              <a:avLst/>
              <a:gdLst/>
              <a:ahLst/>
              <a:cxnLst/>
              <a:rect l="l" t="t" r="r" b="b"/>
              <a:pathLst>
                <a:path w="1424" h="488" extrusionOk="0">
                  <a:moveTo>
                    <a:pt x="1108" y="0"/>
                  </a:moveTo>
                  <a:cubicBezTo>
                    <a:pt x="771" y="0"/>
                    <a:pt x="1" y="487"/>
                    <a:pt x="1" y="487"/>
                  </a:cubicBezTo>
                  <a:lnTo>
                    <a:pt x="1323" y="487"/>
                  </a:lnTo>
                  <a:cubicBezTo>
                    <a:pt x="1323" y="487"/>
                    <a:pt x="1424" y="19"/>
                    <a:pt x="1139" y="2"/>
                  </a:cubicBezTo>
                  <a:cubicBezTo>
                    <a:pt x="1129" y="1"/>
                    <a:pt x="1119"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07;p35">
              <a:extLst>
                <a:ext uri="{FF2B5EF4-FFF2-40B4-BE49-F238E27FC236}">
                  <a16:creationId xmlns:a16="http://schemas.microsoft.com/office/drawing/2014/main" id="{3C7135AC-700E-9511-8735-12FF6724DCBE}"/>
                </a:ext>
              </a:extLst>
            </p:cNvPr>
            <p:cNvSpPr/>
            <p:nvPr/>
          </p:nvSpPr>
          <p:spPr>
            <a:xfrm>
              <a:off x="5702028" y="2534771"/>
              <a:ext cx="654688" cy="46709"/>
            </a:xfrm>
            <a:custGeom>
              <a:avLst/>
              <a:gdLst/>
              <a:ahLst/>
              <a:cxnLst/>
              <a:rect l="l" t="t" r="r" b="b"/>
              <a:pathLst>
                <a:path w="7751" h="553" extrusionOk="0">
                  <a:moveTo>
                    <a:pt x="0" y="0"/>
                  </a:moveTo>
                  <a:cubicBezTo>
                    <a:pt x="787" y="318"/>
                    <a:pt x="2226" y="553"/>
                    <a:pt x="3867" y="553"/>
                  </a:cubicBezTo>
                  <a:cubicBezTo>
                    <a:pt x="5524" y="553"/>
                    <a:pt x="6963" y="318"/>
                    <a:pt x="775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08;p35">
              <a:extLst>
                <a:ext uri="{FF2B5EF4-FFF2-40B4-BE49-F238E27FC236}">
                  <a16:creationId xmlns:a16="http://schemas.microsoft.com/office/drawing/2014/main" id="{A0F748FB-528B-93E0-1B04-A86C71520C06}"/>
                </a:ext>
              </a:extLst>
            </p:cNvPr>
            <p:cNvSpPr/>
            <p:nvPr/>
          </p:nvSpPr>
          <p:spPr>
            <a:xfrm>
              <a:off x="5454544" y="2171316"/>
              <a:ext cx="301287" cy="66643"/>
            </a:xfrm>
            <a:custGeom>
              <a:avLst/>
              <a:gdLst/>
              <a:ahLst/>
              <a:cxnLst/>
              <a:rect l="l" t="t" r="r" b="b"/>
              <a:pathLst>
                <a:path w="3567" h="789" extrusionOk="0">
                  <a:moveTo>
                    <a:pt x="646" y="1"/>
                  </a:moveTo>
                  <a:cubicBezTo>
                    <a:pt x="268" y="1"/>
                    <a:pt x="30" y="311"/>
                    <a:pt x="1" y="621"/>
                  </a:cubicBezTo>
                  <a:cubicBezTo>
                    <a:pt x="503" y="738"/>
                    <a:pt x="1173" y="788"/>
                    <a:pt x="1892" y="788"/>
                  </a:cubicBezTo>
                  <a:cubicBezTo>
                    <a:pt x="2528" y="788"/>
                    <a:pt x="3098" y="755"/>
                    <a:pt x="3566" y="671"/>
                  </a:cubicBezTo>
                  <a:cubicBezTo>
                    <a:pt x="2729" y="504"/>
                    <a:pt x="1792" y="253"/>
                    <a:pt x="804" y="18"/>
                  </a:cubicBezTo>
                  <a:cubicBezTo>
                    <a:pt x="749" y="7"/>
                    <a:pt x="696" y="1"/>
                    <a:pt x="646"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09;p35">
              <a:extLst>
                <a:ext uri="{FF2B5EF4-FFF2-40B4-BE49-F238E27FC236}">
                  <a16:creationId xmlns:a16="http://schemas.microsoft.com/office/drawing/2014/main" id="{2A769836-E3B4-8358-C93D-81034125D724}"/>
                </a:ext>
              </a:extLst>
            </p:cNvPr>
            <p:cNvSpPr/>
            <p:nvPr/>
          </p:nvSpPr>
          <p:spPr>
            <a:xfrm>
              <a:off x="5621448" y="2185252"/>
              <a:ext cx="84887" cy="51270"/>
            </a:xfrm>
            <a:custGeom>
              <a:avLst/>
              <a:gdLst/>
              <a:ahLst/>
              <a:cxnLst/>
              <a:rect l="l" t="t" r="r" b="b"/>
              <a:pathLst>
                <a:path w="1005" h="607" extrusionOk="0">
                  <a:moveTo>
                    <a:pt x="383" y="1"/>
                  </a:moveTo>
                  <a:cubicBezTo>
                    <a:pt x="285" y="1"/>
                    <a:pt x="204" y="18"/>
                    <a:pt x="168" y="54"/>
                  </a:cubicBezTo>
                  <a:cubicBezTo>
                    <a:pt x="670" y="138"/>
                    <a:pt x="0" y="607"/>
                    <a:pt x="402" y="607"/>
                  </a:cubicBezTo>
                  <a:cubicBezTo>
                    <a:pt x="670" y="607"/>
                    <a:pt x="452" y="356"/>
                    <a:pt x="552" y="255"/>
                  </a:cubicBezTo>
                  <a:cubicBezTo>
                    <a:pt x="605" y="213"/>
                    <a:pt x="651" y="178"/>
                    <a:pt x="752" y="178"/>
                  </a:cubicBezTo>
                  <a:cubicBezTo>
                    <a:pt x="812" y="178"/>
                    <a:pt x="892" y="190"/>
                    <a:pt x="1004" y="222"/>
                  </a:cubicBezTo>
                  <a:cubicBezTo>
                    <a:pt x="901" y="83"/>
                    <a:pt x="599" y="1"/>
                    <a:pt x="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10;p35">
              <a:extLst>
                <a:ext uri="{FF2B5EF4-FFF2-40B4-BE49-F238E27FC236}">
                  <a16:creationId xmlns:a16="http://schemas.microsoft.com/office/drawing/2014/main" id="{AFAB5F72-281D-7A3E-A8CE-5ECE3E36EEC0}"/>
                </a:ext>
              </a:extLst>
            </p:cNvPr>
            <p:cNvSpPr/>
            <p:nvPr/>
          </p:nvSpPr>
          <p:spPr>
            <a:xfrm>
              <a:off x="7264304" y="1502686"/>
              <a:ext cx="137171" cy="292756"/>
            </a:xfrm>
            <a:custGeom>
              <a:avLst/>
              <a:gdLst/>
              <a:ahLst/>
              <a:cxnLst/>
              <a:rect l="l" t="t" r="r" b="b"/>
              <a:pathLst>
                <a:path w="1624" h="3466" extrusionOk="0">
                  <a:moveTo>
                    <a:pt x="436" y="0"/>
                  </a:moveTo>
                  <a:lnTo>
                    <a:pt x="0" y="251"/>
                  </a:lnTo>
                  <a:cubicBezTo>
                    <a:pt x="0" y="285"/>
                    <a:pt x="954" y="1172"/>
                    <a:pt x="201" y="2980"/>
                  </a:cubicBezTo>
                  <a:lnTo>
                    <a:pt x="887" y="3465"/>
                  </a:lnTo>
                  <a:lnTo>
                    <a:pt x="1624" y="1473"/>
                  </a:lnTo>
                  <a:lnTo>
                    <a:pt x="436" y="0"/>
                  </a:ln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11;p35">
              <a:extLst>
                <a:ext uri="{FF2B5EF4-FFF2-40B4-BE49-F238E27FC236}">
                  <a16:creationId xmlns:a16="http://schemas.microsoft.com/office/drawing/2014/main" id="{CA6F0D44-659B-AB9D-485D-B83F7836BA6A}"/>
                </a:ext>
              </a:extLst>
            </p:cNvPr>
            <p:cNvSpPr/>
            <p:nvPr/>
          </p:nvSpPr>
          <p:spPr>
            <a:xfrm>
              <a:off x="7276974" y="1720185"/>
              <a:ext cx="114619" cy="98064"/>
            </a:xfrm>
            <a:custGeom>
              <a:avLst/>
              <a:gdLst/>
              <a:ahLst/>
              <a:cxnLst/>
              <a:rect l="l" t="t" r="r" b="b"/>
              <a:pathLst>
                <a:path w="1357" h="1161" extrusionOk="0">
                  <a:moveTo>
                    <a:pt x="969" y="0"/>
                  </a:moveTo>
                  <a:cubicBezTo>
                    <a:pt x="791" y="0"/>
                    <a:pt x="571" y="97"/>
                    <a:pt x="386" y="271"/>
                  </a:cubicBezTo>
                  <a:cubicBezTo>
                    <a:pt x="85" y="539"/>
                    <a:pt x="1" y="907"/>
                    <a:pt x="152" y="1074"/>
                  </a:cubicBezTo>
                  <a:cubicBezTo>
                    <a:pt x="210" y="1133"/>
                    <a:pt x="295" y="1161"/>
                    <a:pt x="393" y="1161"/>
                  </a:cubicBezTo>
                  <a:cubicBezTo>
                    <a:pt x="574" y="1161"/>
                    <a:pt x="798" y="1064"/>
                    <a:pt x="972" y="890"/>
                  </a:cubicBezTo>
                  <a:cubicBezTo>
                    <a:pt x="1273" y="606"/>
                    <a:pt x="1357" y="254"/>
                    <a:pt x="1206" y="87"/>
                  </a:cubicBezTo>
                  <a:cubicBezTo>
                    <a:pt x="1148" y="28"/>
                    <a:pt x="1065" y="0"/>
                    <a:pt x="969"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12;p35">
              <a:extLst>
                <a:ext uri="{FF2B5EF4-FFF2-40B4-BE49-F238E27FC236}">
                  <a16:creationId xmlns:a16="http://schemas.microsoft.com/office/drawing/2014/main" id="{FE004CA8-764B-A0BA-CBB9-8E90264C98C0}"/>
                </a:ext>
              </a:extLst>
            </p:cNvPr>
            <p:cNvSpPr/>
            <p:nvPr/>
          </p:nvSpPr>
          <p:spPr>
            <a:xfrm>
              <a:off x="7296824" y="1747890"/>
              <a:ext cx="69346" cy="57183"/>
            </a:xfrm>
            <a:custGeom>
              <a:avLst/>
              <a:gdLst/>
              <a:ahLst/>
              <a:cxnLst/>
              <a:rect l="l" t="t" r="r" b="b"/>
              <a:pathLst>
                <a:path w="821" h="677" extrusionOk="0">
                  <a:moveTo>
                    <a:pt x="578" y="0"/>
                  </a:moveTo>
                  <a:cubicBezTo>
                    <a:pt x="473" y="0"/>
                    <a:pt x="343" y="63"/>
                    <a:pt x="235" y="160"/>
                  </a:cubicBezTo>
                  <a:cubicBezTo>
                    <a:pt x="67" y="328"/>
                    <a:pt x="0" y="529"/>
                    <a:pt x="101" y="612"/>
                  </a:cubicBezTo>
                  <a:cubicBezTo>
                    <a:pt x="144" y="656"/>
                    <a:pt x="199" y="676"/>
                    <a:pt x="260" y="676"/>
                  </a:cubicBezTo>
                  <a:cubicBezTo>
                    <a:pt x="362" y="676"/>
                    <a:pt x="481" y="617"/>
                    <a:pt x="586" y="512"/>
                  </a:cubicBezTo>
                  <a:cubicBezTo>
                    <a:pt x="754" y="345"/>
                    <a:pt x="820" y="144"/>
                    <a:pt x="720" y="60"/>
                  </a:cubicBezTo>
                  <a:cubicBezTo>
                    <a:pt x="685" y="19"/>
                    <a:pt x="635" y="0"/>
                    <a:pt x="578"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3;p35">
              <a:extLst>
                <a:ext uri="{FF2B5EF4-FFF2-40B4-BE49-F238E27FC236}">
                  <a16:creationId xmlns:a16="http://schemas.microsoft.com/office/drawing/2014/main" id="{AD5FCE08-6E59-3F18-E1A4-B1ED26F239F5}"/>
                </a:ext>
              </a:extLst>
            </p:cNvPr>
            <p:cNvSpPr/>
            <p:nvPr/>
          </p:nvSpPr>
          <p:spPr>
            <a:xfrm>
              <a:off x="7295388" y="1769006"/>
              <a:ext cx="43922" cy="38432"/>
            </a:xfrm>
            <a:custGeom>
              <a:avLst/>
              <a:gdLst/>
              <a:ahLst/>
              <a:cxnLst/>
              <a:rect l="l" t="t" r="r" b="b"/>
              <a:pathLst>
                <a:path w="520" h="455" extrusionOk="0">
                  <a:moveTo>
                    <a:pt x="371" y="0"/>
                  </a:moveTo>
                  <a:cubicBezTo>
                    <a:pt x="301" y="0"/>
                    <a:pt x="216" y="30"/>
                    <a:pt x="151" y="95"/>
                  </a:cubicBezTo>
                  <a:cubicBezTo>
                    <a:pt x="51" y="195"/>
                    <a:pt x="1" y="346"/>
                    <a:pt x="68" y="413"/>
                  </a:cubicBezTo>
                  <a:cubicBezTo>
                    <a:pt x="85" y="442"/>
                    <a:pt x="115" y="455"/>
                    <a:pt x="152" y="455"/>
                  </a:cubicBezTo>
                  <a:cubicBezTo>
                    <a:pt x="219" y="455"/>
                    <a:pt x="310" y="411"/>
                    <a:pt x="386" y="346"/>
                  </a:cubicBezTo>
                  <a:cubicBezTo>
                    <a:pt x="486" y="245"/>
                    <a:pt x="519" y="95"/>
                    <a:pt x="469" y="28"/>
                  </a:cubicBezTo>
                  <a:cubicBezTo>
                    <a:pt x="445" y="10"/>
                    <a:pt x="410" y="0"/>
                    <a:pt x="371"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14;p35">
              <a:extLst>
                <a:ext uri="{FF2B5EF4-FFF2-40B4-BE49-F238E27FC236}">
                  <a16:creationId xmlns:a16="http://schemas.microsoft.com/office/drawing/2014/main" id="{BD690A0E-7571-CEBD-FF4E-5014E2B4C912}"/>
                </a:ext>
              </a:extLst>
            </p:cNvPr>
            <p:cNvSpPr/>
            <p:nvPr/>
          </p:nvSpPr>
          <p:spPr>
            <a:xfrm>
              <a:off x="6568646" y="1403692"/>
              <a:ext cx="138692" cy="299851"/>
            </a:xfrm>
            <a:custGeom>
              <a:avLst/>
              <a:gdLst/>
              <a:ahLst/>
              <a:cxnLst/>
              <a:rect l="l" t="t" r="r" b="b"/>
              <a:pathLst>
                <a:path w="1642" h="3550" extrusionOk="0">
                  <a:moveTo>
                    <a:pt x="587" y="1"/>
                  </a:moveTo>
                  <a:lnTo>
                    <a:pt x="1" y="1474"/>
                  </a:lnTo>
                  <a:lnTo>
                    <a:pt x="1424" y="3549"/>
                  </a:lnTo>
                  <a:lnTo>
                    <a:pt x="1641" y="1038"/>
                  </a:lnTo>
                  <a:lnTo>
                    <a:pt x="587" y="1"/>
                  </a:ln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15;p35">
              <a:extLst>
                <a:ext uri="{FF2B5EF4-FFF2-40B4-BE49-F238E27FC236}">
                  <a16:creationId xmlns:a16="http://schemas.microsoft.com/office/drawing/2014/main" id="{596FA295-F329-A47F-9FCD-CDFE6A1830BC}"/>
                </a:ext>
              </a:extLst>
            </p:cNvPr>
            <p:cNvSpPr/>
            <p:nvPr/>
          </p:nvSpPr>
          <p:spPr>
            <a:xfrm>
              <a:off x="6537562" y="1437647"/>
              <a:ext cx="165551" cy="140043"/>
            </a:xfrm>
            <a:custGeom>
              <a:avLst/>
              <a:gdLst/>
              <a:ahLst/>
              <a:cxnLst/>
              <a:rect l="l" t="t" r="r" b="b"/>
              <a:pathLst>
                <a:path w="1960" h="1658" extrusionOk="0">
                  <a:moveTo>
                    <a:pt x="603" y="0"/>
                  </a:moveTo>
                  <a:lnTo>
                    <a:pt x="1" y="235"/>
                  </a:lnTo>
                  <a:cubicBezTo>
                    <a:pt x="1" y="235"/>
                    <a:pt x="168" y="670"/>
                    <a:pt x="570" y="1122"/>
                  </a:cubicBezTo>
                  <a:cubicBezTo>
                    <a:pt x="838" y="1457"/>
                    <a:pt x="1256" y="1657"/>
                    <a:pt x="1691" y="1657"/>
                  </a:cubicBezTo>
                  <a:lnTo>
                    <a:pt x="1959" y="1657"/>
                  </a:lnTo>
                  <a:lnTo>
                    <a:pt x="1842" y="1172"/>
                  </a:lnTo>
                  <a:lnTo>
                    <a:pt x="603" y="0"/>
                  </a:ln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8" name="Google Shape;11416;p35">
              <a:extLst>
                <a:ext uri="{FF2B5EF4-FFF2-40B4-BE49-F238E27FC236}">
                  <a16:creationId xmlns:a16="http://schemas.microsoft.com/office/drawing/2014/main" id="{438C1ADC-8E0B-D1BC-B5B4-3C65AE6911A5}"/>
                </a:ext>
              </a:extLst>
            </p:cNvPr>
            <p:cNvSpPr/>
            <p:nvPr/>
          </p:nvSpPr>
          <p:spPr>
            <a:xfrm>
              <a:off x="6481899" y="1198356"/>
              <a:ext cx="368521" cy="473680"/>
            </a:xfrm>
            <a:custGeom>
              <a:avLst/>
              <a:gdLst/>
              <a:ahLst/>
              <a:cxnLst/>
              <a:rect l="l" t="t" r="r" b="b"/>
              <a:pathLst>
                <a:path w="4363" h="5608" extrusionOk="0">
                  <a:moveTo>
                    <a:pt x="3076" y="0"/>
                  </a:moveTo>
                  <a:cubicBezTo>
                    <a:pt x="2267" y="0"/>
                    <a:pt x="0" y="842"/>
                    <a:pt x="342" y="1662"/>
                  </a:cubicBezTo>
                  <a:cubicBezTo>
                    <a:pt x="1262" y="3921"/>
                    <a:pt x="4192" y="5595"/>
                    <a:pt x="4192" y="5595"/>
                  </a:cubicBezTo>
                  <a:cubicBezTo>
                    <a:pt x="4192" y="5595"/>
                    <a:pt x="4219" y="5608"/>
                    <a:pt x="4250" y="5608"/>
                  </a:cubicBezTo>
                  <a:cubicBezTo>
                    <a:pt x="4301" y="5608"/>
                    <a:pt x="4363" y="5576"/>
                    <a:pt x="4342" y="5411"/>
                  </a:cubicBezTo>
                  <a:cubicBezTo>
                    <a:pt x="4108" y="4172"/>
                    <a:pt x="3288" y="574"/>
                    <a:pt x="3355" y="138"/>
                  </a:cubicBezTo>
                  <a:cubicBezTo>
                    <a:pt x="3367" y="43"/>
                    <a:pt x="3259"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9" name="Google Shape;11417;p35">
              <a:extLst>
                <a:ext uri="{FF2B5EF4-FFF2-40B4-BE49-F238E27FC236}">
                  <a16:creationId xmlns:a16="http://schemas.microsoft.com/office/drawing/2014/main" id="{60DD9D7C-5ECC-4164-CE26-B6A85E866343}"/>
                </a:ext>
              </a:extLst>
            </p:cNvPr>
            <p:cNvSpPr/>
            <p:nvPr/>
          </p:nvSpPr>
          <p:spPr>
            <a:xfrm>
              <a:off x="6486207" y="1185349"/>
              <a:ext cx="359652" cy="472920"/>
            </a:xfrm>
            <a:custGeom>
              <a:avLst/>
              <a:gdLst/>
              <a:ahLst/>
              <a:cxnLst/>
              <a:rect l="l" t="t" r="r" b="b"/>
              <a:pathLst>
                <a:path w="4258" h="5599" extrusionOk="0">
                  <a:moveTo>
                    <a:pt x="3088" y="1"/>
                  </a:moveTo>
                  <a:cubicBezTo>
                    <a:pt x="2222" y="1"/>
                    <a:pt x="1" y="748"/>
                    <a:pt x="307" y="1548"/>
                  </a:cubicBezTo>
                  <a:cubicBezTo>
                    <a:pt x="1228" y="3808"/>
                    <a:pt x="4258" y="5599"/>
                    <a:pt x="4258" y="5599"/>
                  </a:cubicBezTo>
                  <a:cubicBezTo>
                    <a:pt x="4258" y="5599"/>
                    <a:pt x="3337" y="694"/>
                    <a:pt x="3421" y="158"/>
                  </a:cubicBezTo>
                  <a:cubicBezTo>
                    <a:pt x="3441" y="50"/>
                    <a:pt x="3309"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0" name="Google Shape;11418;p35">
              <a:extLst>
                <a:ext uri="{FF2B5EF4-FFF2-40B4-BE49-F238E27FC236}">
                  <a16:creationId xmlns:a16="http://schemas.microsoft.com/office/drawing/2014/main" id="{9A7FECE0-2366-CD7A-7CC4-7DB220156CD7}"/>
                </a:ext>
              </a:extLst>
            </p:cNvPr>
            <p:cNvSpPr/>
            <p:nvPr/>
          </p:nvSpPr>
          <p:spPr>
            <a:xfrm>
              <a:off x="6519824" y="1274882"/>
              <a:ext cx="344448" cy="390482"/>
            </a:xfrm>
            <a:custGeom>
              <a:avLst/>
              <a:gdLst/>
              <a:ahLst/>
              <a:cxnLst/>
              <a:rect l="l" t="t" r="r" b="b"/>
              <a:pathLst>
                <a:path w="4078" h="4623" extrusionOk="0">
                  <a:moveTo>
                    <a:pt x="2863" y="0"/>
                  </a:moveTo>
                  <a:cubicBezTo>
                    <a:pt x="2062" y="0"/>
                    <a:pt x="1" y="562"/>
                    <a:pt x="244" y="1157"/>
                  </a:cubicBezTo>
                  <a:cubicBezTo>
                    <a:pt x="1031" y="2932"/>
                    <a:pt x="3876" y="4622"/>
                    <a:pt x="3876" y="4622"/>
                  </a:cubicBezTo>
                  <a:cubicBezTo>
                    <a:pt x="4077" y="4354"/>
                    <a:pt x="3173" y="438"/>
                    <a:pt x="3173" y="103"/>
                  </a:cubicBezTo>
                  <a:cubicBezTo>
                    <a:pt x="3173" y="32"/>
                    <a:pt x="3054" y="0"/>
                    <a:pt x="2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1" name="Google Shape;11419;p35">
              <a:extLst>
                <a:ext uri="{FF2B5EF4-FFF2-40B4-BE49-F238E27FC236}">
                  <a16:creationId xmlns:a16="http://schemas.microsoft.com/office/drawing/2014/main" id="{CEE92947-0087-BBA7-86BC-0383FA9ACF7B}"/>
                </a:ext>
              </a:extLst>
            </p:cNvPr>
            <p:cNvSpPr/>
            <p:nvPr/>
          </p:nvSpPr>
          <p:spPr>
            <a:xfrm>
              <a:off x="6553104" y="1285440"/>
              <a:ext cx="308297" cy="370041"/>
            </a:xfrm>
            <a:custGeom>
              <a:avLst/>
              <a:gdLst/>
              <a:ahLst/>
              <a:cxnLst/>
              <a:rect l="l" t="t" r="r" b="b"/>
              <a:pathLst>
                <a:path w="3650" h="4381" extrusionOk="0">
                  <a:moveTo>
                    <a:pt x="2213" y="0"/>
                  </a:moveTo>
                  <a:cubicBezTo>
                    <a:pt x="1981" y="0"/>
                    <a:pt x="1694" y="35"/>
                    <a:pt x="1424" y="112"/>
                  </a:cubicBezTo>
                  <a:cubicBezTo>
                    <a:pt x="670" y="346"/>
                    <a:pt x="1" y="848"/>
                    <a:pt x="151" y="1216"/>
                  </a:cubicBezTo>
                  <a:cubicBezTo>
                    <a:pt x="838" y="2823"/>
                    <a:pt x="3449" y="4380"/>
                    <a:pt x="3449" y="4380"/>
                  </a:cubicBezTo>
                  <a:cubicBezTo>
                    <a:pt x="3650" y="4129"/>
                    <a:pt x="2679" y="446"/>
                    <a:pt x="2679" y="128"/>
                  </a:cubicBezTo>
                  <a:cubicBezTo>
                    <a:pt x="2679" y="47"/>
                    <a:pt x="2484" y="0"/>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2" name="Google Shape;11420;p35">
              <a:extLst>
                <a:ext uri="{FF2B5EF4-FFF2-40B4-BE49-F238E27FC236}">
                  <a16:creationId xmlns:a16="http://schemas.microsoft.com/office/drawing/2014/main" id="{D5393200-F867-942A-7CEF-4DA1601B5523}"/>
                </a:ext>
              </a:extLst>
            </p:cNvPr>
            <p:cNvSpPr/>
            <p:nvPr/>
          </p:nvSpPr>
          <p:spPr>
            <a:xfrm>
              <a:off x="6505043" y="1276065"/>
              <a:ext cx="53720" cy="95277"/>
            </a:xfrm>
            <a:custGeom>
              <a:avLst/>
              <a:gdLst/>
              <a:ahLst/>
              <a:cxnLst/>
              <a:rect l="l" t="t" r="r" b="b"/>
              <a:pathLst>
                <a:path w="636" h="1128" extrusionOk="0">
                  <a:moveTo>
                    <a:pt x="219" y="1"/>
                  </a:moveTo>
                  <a:cubicBezTo>
                    <a:pt x="111" y="1"/>
                    <a:pt x="1" y="147"/>
                    <a:pt x="1" y="390"/>
                  </a:cubicBezTo>
                  <a:cubicBezTo>
                    <a:pt x="1" y="742"/>
                    <a:pt x="168" y="1127"/>
                    <a:pt x="386" y="1127"/>
                  </a:cubicBezTo>
                  <a:cubicBezTo>
                    <a:pt x="390" y="1127"/>
                    <a:pt x="395" y="1127"/>
                    <a:pt x="399" y="1127"/>
                  </a:cubicBezTo>
                  <a:cubicBezTo>
                    <a:pt x="573" y="1127"/>
                    <a:pt x="635" y="817"/>
                    <a:pt x="570" y="507"/>
                  </a:cubicBezTo>
                  <a:cubicBezTo>
                    <a:pt x="536" y="256"/>
                    <a:pt x="386" y="55"/>
                    <a:pt x="252" y="5"/>
                  </a:cubicBezTo>
                  <a:cubicBezTo>
                    <a:pt x="241" y="2"/>
                    <a:pt x="230" y="1"/>
                    <a:pt x="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3" name="Google Shape;11421;p35">
              <a:extLst>
                <a:ext uri="{FF2B5EF4-FFF2-40B4-BE49-F238E27FC236}">
                  <a16:creationId xmlns:a16="http://schemas.microsoft.com/office/drawing/2014/main" id="{3BFF1A7F-6CB5-F364-AD90-A87E8EA6A47C}"/>
                </a:ext>
              </a:extLst>
            </p:cNvPr>
            <p:cNvSpPr/>
            <p:nvPr/>
          </p:nvSpPr>
          <p:spPr>
            <a:xfrm>
              <a:off x="6749655" y="1187967"/>
              <a:ext cx="52368" cy="94263"/>
            </a:xfrm>
            <a:custGeom>
              <a:avLst/>
              <a:gdLst/>
              <a:ahLst/>
              <a:cxnLst/>
              <a:rect l="l" t="t" r="r" b="b"/>
              <a:pathLst>
                <a:path w="620" h="1116" extrusionOk="0">
                  <a:moveTo>
                    <a:pt x="201" y="1"/>
                  </a:moveTo>
                  <a:cubicBezTo>
                    <a:pt x="89" y="1"/>
                    <a:pt x="0" y="145"/>
                    <a:pt x="0" y="379"/>
                  </a:cubicBezTo>
                  <a:cubicBezTo>
                    <a:pt x="0" y="747"/>
                    <a:pt x="168" y="1115"/>
                    <a:pt x="369" y="1115"/>
                  </a:cubicBezTo>
                  <a:cubicBezTo>
                    <a:pt x="570" y="1115"/>
                    <a:pt x="620" y="797"/>
                    <a:pt x="570" y="512"/>
                  </a:cubicBezTo>
                  <a:cubicBezTo>
                    <a:pt x="519" y="261"/>
                    <a:pt x="369" y="44"/>
                    <a:pt x="252" y="10"/>
                  </a:cubicBezTo>
                  <a:cubicBezTo>
                    <a:pt x="234" y="4"/>
                    <a:pt x="21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4" name="Google Shape;11422;p35">
              <a:extLst>
                <a:ext uri="{FF2B5EF4-FFF2-40B4-BE49-F238E27FC236}">
                  <a16:creationId xmlns:a16="http://schemas.microsoft.com/office/drawing/2014/main" id="{1A380F69-0E92-A2C7-A6E6-120BC402DE03}"/>
                </a:ext>
              </a:extLst>
            </p:cNvPr>
            <p:cNvSpPr/>
            <p:nvPr/>
          </p:nvSpPr>
          <p:spPr>
            <a:xfrm>
              <a:off x="5648308" y="2934885"/>
              <a:ext cx="274342" cy="530271"/>
            </a:xfrm>
            <a:custGeom>
              <a:avLst/>
              <a:gdLst/>
              <a:ahLst/>
              <a:cxnLst/>
              <a:rect l="l" t="t" r="r" b="b"/>
              <a:pathLst>
                <a:path w="3248" h="6278" extrusionOk="0">
                  <a:moveTo>
                    <a:pt x="3247" y="0"/>
                  </a:moveTo>
                  <a:lnTo>
                    <a:pt x="3247" y="0"/>
                  </a:lnTo>
                  <a:cubicBezTo>
                    <a:pt x="3247" y="1"/>
                    <a:pt x="2226" y="3315"/>
                    <a:pt x="0" y="6177"/>
                  </a:cubicBezTo>
                  <a:cubicBezTo>
                    <a:pt x="586" y="6227"/>
                    <a:pt x="1172" y="6277"/>
                    <a:pt x="1774" y="6277"/>
                  </a:cubicBezTo>
                  <a:cubicBezTo>
                    <a:pt x="2996" y="3767"/>
                    <a:pt x="3247" y="1"/>
                    <a:pt x="324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5" name="Google Shape;11423;p35">
              <a:extLst>
                <a:ext uri="{FF2B5EF4-FFF2-40B4-BE49-F238E27FC236}">
                  <a16:creationId xmlns:a16="http://schemas.microsoft.com/office/drawing/2014/main" id="{39583E33-B696-10E7-00F7-E5B812E97A18}"/>
                </a:ext>
              </a:extLst>
            </p:cNvPr>
            <p:cNvSpPr/>
            <p:nvPr/>
          </p:nvSpPr>
          <p:spPr>
            <a:xfrm>
              <a:off x="6239230" y="2417702"/>
              <a:ext cx="215048" cy="124248"/>
            </a:xfrm>
            <a:custGeom>
              <a:avLst/>
              <a:gdLst/>
              <a:ahLst/>
              <a:cxnLst/>
              <a:rect l="l" t="t" r="r" b="b"/>
              <a:pathLst>
                <a:path w="2546" h="1471" extrusionOk="0">
                  <a:moveTo>
                    <a:pt x="1806" y="1"/>
                  </a:moveTo>
                  <a:cubicBezTo>
                    <a:pt x="1574" y="1"/>
                    <a:pt x="1321" y="28"/>
                    <a:pt x="1106" y="114"/>
                  </a:cubicBezTo>
                  <a:cubicBezTo>
                    <a:pt x="520" y="365"/>
                    <a:pt x="1" y="1386"/>
                    <a:pt x="1" y="1386"/>
                  </a:cubicBezTo>
                  <a:lnTo>
                    <a:pt x="1892" y="1470"/>
                  </a:lnTo>
                  <a:lnTo>
                    <a:pt x="2545" y="81"/>
                  </a:lnTo>
                  <a:cubicBezTo>
                    <a:pt x="2545" y="81"/>
                    <a:pt x="2205" y="1"/>
                    <a:pt x="180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6" name="Google Shape;11424;p35">
              <a:extLst>
                <a:ext uri="{FF2B5EF4-FFF2-40B4-BE49-F238E27FC236}">
                  <a16:creationId xmlns:a16="http://schemas.microsoft.com/office/drawing/2014/main" id="{711627B3-491D-B49C-C9C0-E3309EF18DE4}"/>
                </a:ext>
              </a:extLst>
            </p:cNvPr>
            <p:cNvSpPr/>
            <p:nvPr/>
          </p:nvSpPr>
          <p:spPr>
            <a:xfrm>
              <a:off x="6509266" y="1338738"/>
              <a:ext cx="67234" cy="133877"/>
            </a:xfrm>
            <a:custGeom>
              <a:avLst/>
              <a:gdLst/>
              <a:ahLst/>
              <a:cxnLst/>
              <a:rect l="l" t="t" r="r" b="b"/>
              <a:pathLst>
                <a:path w="796" h="1585" extrusionOk="0">
                  <a:moveTo>
                    <a:pt x="416" y="0"/>
                  </a:moveTo>
                  <a:cubicBezTo>
                    <a:pt x="330" y="0"/>
                    <a:pt x="243" y="51"/>
                    <a:pt x="185" y="184"/>
                  </a:cubicBezTo>
                  <a:cubicBezTo>
                    <a:pt x="18" y="569"/>
                    <a:pt x="1" y="1071"/>
                    <a:pt x="269" y="1422"/>
                  </a:cubicBezTo>
                  <a:cubicBezTo>
                    <a:pt x="358" y="1540"/>
                    <a:pt x="442" y="1585"/>
                    <a:pt x="514" y="1585"/>
                  </a:cubicBezTo>
                  <a:cubicBezTo>
                    <a:pt x="696" y="1585"/>
                    <a:pt x="796" y="1292"/>
                    <a:pt x="687" y="1171"/>
                  </a:cubicBezTo>
                  <a:cubicBezTo>
                    <a:pt x="537" y="1021"/>
                    <a:pt x="587" y="636"/>
                    <a:pt x="670" y="351"/>
                  </a:cubicBezTo>
                  <a:cubicBezTo>
                    <a:pt x="736" y="186"/>
                    <a:pt x="579" y="0"/>
                    <a:pt x="416"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7" name="Google Shape;11425;p35">
              <a:extLst>
                <a:ext uri="{FF2B5EF4-FFF2-40B4-BE49-F238E27FC236}">
                  <a16:creationId xmlns:a16="http://schemas.microsoft.com/office/drawing/2014/main" id="{CCDABEDE-6756-5C05-250B-A94C975956C7}"/>
                </a:ext>
              </a:extLst>
            </p:cNvPr>
            <p:cNvSpPr/>
            <p:nvPr/>
          </p:nvSpPr>
          <p:spPr>
            <a:xfrm>
              <a:off x="6547445" y="1377677"/>
              <a:ext cx="67319" cy="134130"/>
            </a:xfrm>
            <a:custGeom>
              <a:avLst/>
              <a:gdLst/>
              <a:ahLst/>
              <a:cxnLst/>
              <a:rect l="l" t="t" r="r" b="b"/>
              <a:pathLst>
                <a:path w="797" h="1588" extrusionOk="0">
                  <a:moveTo>
                    <a:pt x="415" y="0"/>
                  </a:moveTo>
                  <a:cubicBezTo>
                    <a:pt x="330" y="0"/>
                    <a:pt x="243" y="53"/>
                    <a:pt x="185" y="191"/>
                  </a:cubicBezTo>
                  <a:cubicBezTo>
                    <a:pt x="34" y="560"/>
                    <a:pt x="1" y="1062"/>
                    <a:pt x="285" y="1430"/>
                  </a:cubicBezTo>
                  <a:cubicBezTo>
                    <a:pt x="367" y="1544"/>
                    <a:pt x="445" y="1587"/>
                    <a:pt x="513" y="1587"/>
                  </a:cubicBezTo>
                  <a:cubicBezTo>
                    <a:pt x="694" y="1587"/>
                    <a:pt x="797" y="1277"/>
                    <a:pt x="687" y="1179"/>
                  </a:cubicBezTo>
                  <a:cubicBezTo>
                    <a:pt x="553" y="1028"/>
                    <a:pt x="587" y="627"/>
                    <a:pt x="670" y="359"/>
                  </a:cubicBezTo>
                  <a:cubicBezTo>
                    <a:pt x="736" y="194"/>
                    <a:pt x="579" y="0"/>
                    <a:pt x="415"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8" name="Google Shape;11426;p35">
              <a:extLst>
                <a:ext uri="{FF2B5EF4-FFF2-40B4-BE49-F238E27FC236}">
                  <a16:creationId xmlns:a16="http://schemas.microsoft.com/office/drawing/2014/main" id="{D71B14CF-075F-BF0A-05C1-4EBDC8520A3D}"/>
                </a:ext>
              </a:extLst>
            </p:cNvPr>
            <p:cNvSpPr/>
            <p:nvPr/>
          </p:nvSpPr>
          <p:spPr>
            <a:xfrm>
              <a:off x="6589931" y="1432833"/>
              <a:ext cx="69261" cy="132272"/>
            </a:xfrm>
            <a:custGeom>
              <a:avLst/>
              <a:gdLst/>
              <a:ahLst/>
              <a:cxnLst/>
              <a:rect l="l" t="t" r="r" b="b"/>
              <a:pathLst>
                <a:path w="820" h="1566" extrusionOk="0">
                  <a:moveTo>
                    <a:pt x="430" y="0"/>
                  </a:moveTo>
                  <a:cubicBezTo>
                    <a:pt x="346" y="0"/>
                    <a:pt x="258" y="53"/>
                    <a:pt x="201" y="191"/>
                  </a:cubicBezTo>
                  <a:cubicBezTo>
                    <a:pt x="34" y="559"/>
                    <a:pt x="0" y="1062"/>
                    <a:pt x="285" y="1413"/>
                  </a:cubicBezTo>
                  <a:cubicBezTo>
                    <a:pt x="377" y="1523"/>
                    <a:pt x="462" y="1566"/>
                    <a:pt x="534" y="1566"/>
                  </a:cubicBezTo>
                  <a:cubicBezTo>
                    <a:pt x="724" y="1566"/>
                    <a:pt x="820" y="1271"/>
                    <a:pt x="686" y="1162"/>
                  </a:cubicBezTo>
                  <a:cubicBezTo>
                    <a:pt x="552" y="1028"/>
                    <a:pt x="586" y="626"/>
                    <a:pt x="670" y="359"/>
                  </a:cubicBezTo>
                  <a:cubicBezTo>
                    <a:pt x="746" y="194"/>
                    <a:pt x="593" y="0"/>
                    <a:pt x="430"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9" name="Google Shape;11427;p35">
              <a:extLst>
                <a:ext uri="{FF2B5EF4-FFF2-40B4-BE49-F238E27FC236}">
                  <a16:creationId xmlns:a16="http://schemas.microsoft.com/office/drawing/2014/main" id="{46F89090-5C64-7B67-1C3F-B30724B37573}"/>
                </a:ext>
              </a:extLst>
            </p:cNvPr>
            <p:cNvSpPr/>
            <p:nvPr/>
          </p:nvSpPr>
          <p:spPr>
            <a:xfrm>
              <a:off x="6792057" y="1488411"/>
              <a:ext cx="41134" cy="89364"/>
            </a:xfrm>
            <a:custGeom>
              <a:avLst/>
              <a:gdLst/>
              <a:ahLst/>
              <a:cxnLst/>
              <a:rect l="l" t="t" r="r" b="b"/>
              <a:pathLst>
                <a:path w="487" h="1058" extrusionOk="0">
                  <a:moveTo>
                    <a:pt x="94" y="1"/>
                  </a:moveTo>
                  <a:cubicBezTo>
                    <a:pt x="90" y="1"/>
                    <a:pt x="87" y="1"/>
                    <a:pt x="84" y="2"/>
                  </a:cubicBezTo>
                  <a:cubicBezTo>
                    <a:pt x="1" y="35"/>
                    <a:pt x="1" y="303"/>
                    <a:pt x="84" y="571"/>
                  </a:cubicBezTo>
                  <a:cubicBezTo>
                    <a:pt x="165" y="861"/>
                    <a:pt x="307" y="1057"/>
                    <a:pt x="392" y="1057"/>
                  </a:cubicBezTo>
                  <a:cubicBezTo>
                    <a:pt x="396" y="1057"/>
                    <a:pt x="399" y="1057"/>
                    <a:pt x="402" y="1056"/>
                  </a:cubicBezTo>
                  <a:cubicBezTo>
                    <a:pt x="486" y="1040"/>
                    <a:pt x="486" y="772"/>
                    <a:pt x="402" y="487"/>
                  </a:cubicBezTo>
                  <a:cubicBezTo>
                    <a:pt x="322" y="213"/>
                    <a:pt x="179"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0" name="Google Shape;11428;p35">
              <a:extLst>
                <a:ext uri="{FF2B5EF4-FFF2-40B4-BE49-F238E27FC236}">
                  <a16:creationId xmlns:a16="http://schemas.microsoft.com/office/drawing/2014/main" id="{81A95FFA-12CA-A088-F0C6-90D4E1D91FC6}"/>
                </a:ext>
              </a:extLst>
            </p:cNvPr>
            <p:cNvSpPr/>
            <p:nvPr/>
          </p:nvSpPr>
          <p:spPr>
            <a:xfrm>
              <a:off x="6663416" y="1477177"/>
              <a:ext cx="96206" cy="79313"/>
            </a:xfrm>
            <a:custGeom>
              <a:avLst/>
              <a:gdLst/>
              <a:ahLst/>
              <a:cxnLst/>
              <a:rect l="l" t="t" r="r" b="b"/>
              <a:pathLst>
                <a:path w="1139" h="939" extrusionOk="0">
                  <a:moveTo>
                    <a:pt x="252" y="1"/>
                  </a:moveTo>
                  <a:cubicBezTo>
                    <a:pt x="34" y="1"/>
                    <a:pt x="0" y="202"/>
                    <a:pt x="185" y="470"/>
                  </a:cubicBezTo>
                  <a:cubicBezTo>
                    <a:pt x="369" y="721"/>
                    <a:pt x="687" y="938"/>
                    <a:pt x="888" y="938"/>
                  </a:cubicBezTo>
                  <a:cubicBezTo>
                    <a:pt x="1105" y="905"/>
                    <a:pt x="1139" y="704"/>
                    <a:pt x="955" y="453"/>
                  </a:cubicBezTo>
                  <a:cubicBezTo>
                    <a:pt x="770" y="202"/>
                    <a:pt x="452" y="1"/>
                    <a:pt x="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1" name="Google Shape;11429;p35">
              <a:extLst>
                <a:ext uri="{FF2B5EF4-FFF2-40B4-BE49-F238E27FC236}">
                  <a16:creationId xmlns:a16="http://schemas.microsoft.com/office/drawing/2014/main" id="{2A6AB4CA-1AEF-54D8-767E-5C6C6176326C}"/>
                </a:ext>
              </a:extLst>
            </p:cNvPr>
            <p:cNvSpPr/>
            <p:nvPr/>
          </p:nvSpPr>
          <p:spPr>
            <a:xfrm>
              <a:off x="6705818" y="1393810"/>
              <a:ext cx="80664" cy="84887"/>
            </a:xfrm>
            <a:custGeom>
              <a:avLst/>
              <a:gdLst/>
              <a:ahLst/>
              <a:cxnLst/>
              <a:rect l="l" t="t" r="r" b="b"/>
              <a:pathLst>
                <a:path w="955" h="1005" extrusionOk="0">
                  <a:moveTo>
                    <a:pt x="335" y="0"/>
                  </a:moveTo>
                  <a:cubicBezTo>
                    <a:pt x="101" y="0"/>
                    <a:pt x="1" y="235"/>
                    <a:pt x="84" y="503"/>
                  </a:cubicBezTo>
                  <a:cubicBezTo>
                    <a:pt x="168" y="770"/>
                    <a:pt x="419" y="1005"/>
                    <a:pt x="620" y="1005"/>
                  </a:cubicBezTo>
                  <a:cubicBezTo>
                    <a:pt x="838" y="1005"/>
                    <a:pt x="955" y="770"/>
                    <a:pt x="871" y="503"/>
                  </a:cubicBezTo>
                  <a:cubicBezTo>
                    <a:pt x="787" y="235"/>
                    <a:pt x="536"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2" name="Google Shape;11430;p35">
              <a:extLst>
                <a:ext uri="{FF2B5EF4-FFF2-40B4-BE49-F238E27FC236}">
                  <a16:creationId xmlns:a16="http://schemas.microsoft.com/office/drawing/2014/main" id="{C9EE38E2-164D-3100-CED3-807232A9F859}"/>
                </a:ext>
              </a:extLst>
            </p:cNvPr>
            <p:cNvSpPr/>
            <p:nvPr/>
          </p:nvSpPr>
          <p:spPr>
            <a:xfrm>
              <a:off x="6604037" y="1330714"/>
              <a:ext cx="90546" cy="77454"/>
            </a:xfrm>
            <a:custGeom>
              <a:avLst/>
              <a:gdLst/>
              <a:ahLst/>
              <a:cxnLst/>
              <a:rect l="l" t="t" r="r" b="b"/>
              <a:pathLst>
                <a:path w="1072" h="917" extrusionOk="0">
                  <a:moveTo>
                    <a:pt x="565" y="1"/>
                  </a:moveTo>
                  <a:cubicBezTo>
                    <a:pt x="377" y="1"/>
                    <a:pt x="193" y="115"/>
                    <a:pt x="101" y="312"/>
                  </a:cubicBezTo>
                  <a:cubicBezTo>
                    <a:pt x="0" y="563"/>
                    <a:pt x="101" y="814"/>
                    <a:pt x="352" y="898"/>
                  </a:cubicBezTo>
                  <a:cubicBezTo>
                    <a:pt x="396" y="911"/>
                    <a:pt x="442" y="917"/>
                    <a:pt x="488" y="917"/>
                  </a:cubicBezTo>
                  <a:cubicBezTo>
                    <a:pt x="687" y="917"/>
                    <a:pt x="890" y="804"/>
                    <a:pt x="971" y="614"/>
                  </a:cubicBezTo>
                  <a:cubicBezTo>
                    <a:pt x="1072" y="396"/>
                    <a:pt x="971" y="111"/>
                    <a:pt x="720" y="28"/>
                  </a:cubicBezTo>
                  <a:cubicBezTo>
                    <a:pt x="670" y="10"/>
                    <a:pt x="617" y="1"/>
                    <a:pt x="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3" name="Google Shape;11431;p35">
              <a:extLst>
                <a:ext uri="{FF2B5EF4-FFF2-40B4-BE49-F238E27FC236}">
                  <a16:creationId xmlns:a16="http://schemas.microsoft.com/office/drawing/2014/main" id="{EC56D075-A850-0FF8-AD42-77ACD8F1D26C}"/>
                </a:ext>
              </a:extLst>
            </p:cNvPr>
            <p:cNvSpPr/>
            <p:nvPr/>
          </p:nvSpPr>
          <p:spPr>
            <a:xfrm>
              <a:off x="6717136" y="1299630"/>
              <a:ext cx="66558" cy="71288"/>
            </a:xfrm>
            <a:custGeom>
              <a:avLst/>
              <a:gdLst/>
              <a:ahLst/>
              <a:cxnLst/>
              <a:rect l="l" t="t" r="r" b="b"/>
              <a:pathLst>
                <a:path w="788" h="844" extrusionOk="0">
                  <a:moveTo>
                    <a:pt x="225" y="0"/>
                  </a:moveTo>
                  <a:cubicBezTo>
                    <a:pt x="191" y="0"/>
                    <a:pt x="160" y="9"/>
                    <a:pt x="134" y="27"/>
                  </a:cubicBezTo>
                  <a:cubicBezTo>
                    <a:pt x="1" y="111"/>
                    <a:pt x="34" y="362"/>
                    <a:pt x="168" y="563"/>
                  </a:cubicBezTo>
                  <a:cubicBezTo>
                    <a:pt x="283" y="742"/>
                    <a:pt x="438" y="843"/>
                    <a:pt x="556" y="843"/>
                  </a:cubicBezTo>
                  <a:cubicBezTo>
                    <a:pt x="593" y="843"/>
                    <a:pt x="626" y="834"/>
                    <a:pt x="653" y="814"/>
                  </a:cubicBezTo>
                  <a:cubicBezTo>
                    <a:pt x="787" y="730"/>
                    <a:pt x="754" y="479"/>
                    <a:pt x="620" y="278"/>
                  </a:cubicBezTo>
                  <a:cubicBezTo>
                    <a:pt x="502" y="109"/>
                    <a:pt x="344"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4" name="Google Shape;11432;p35">
              <a:extLst>
                <a:ext uri="{FF2B5EF4-FFF2-40B4-BE49-F238E27FC236}">
                  <a16:creationId xmlns:a16="http://schemas.microsoft.com/office/drawing/2014/main" id="{B83D007D-3CEC-7392-E518-B54C0470F3A7}"/>
                </a:ext>
              </a:extLst>
            </p:cNvPr>
            <p:cNvSpPr/>
            <p:nvPr/>
          </p:nvSpPr>
          <p:spPr>
            <a:xfrm>
              <a:off x="6736901" y="1306134"/>
              <a:ext cx="41134" cy="62251"/>
            </a:xfrm>
            <a:custGeom>
              <a:avLst/>
              <a:gdLst/>
              <a:ahLst/>
              <a:cxnLst/>
              <a:rect l="l" t="t" r="r" b="b"/>
              <a:pathLst>
                <a:path w="487" h="737" extrusionOk="0">
                  <a:moveTo>
                    <a:pt x="68" y="1"/>
                  </a:moveTo>
                  <a:cubicBezTo>
                    <a:pt x="68" y="34"/>
                    <a:pt x="85" y="34"/>
                    <a:pt x="85" y="51"/>
                  </a:cubicBezTo>
                  <a:cubicBezTo>
                    <a:pt x="202" y="235"/>
                    <a:pt x="235" y="453"/>
                    <a:pt x="135" y="503"/>
                  </a:cubicBezTo>
                  <a:cubicBezTo>
                    <a:pt x="85" y="536"/>
                    <a:pt x="34" y="536"/>
                    <a:pt x="1" y="536"/>
                  </a:cubicBezTo>
                  <a:cubicBezTo>
                    <a:pt x="99" y="659"/>
                    <a:pt x="215" y="736"/>
                    <a:pt x="303" y="736"/>
                  </a:cubicBezTo>
                  <a:cubicBezTo>
                    <a:pt x="335" y="736"/>
                    <a:pt x="363" y="726"/>
                    <a:pt x="386" y="704"/>
                  </a:cubicBezTo>
                  <a:cubicBezTo>
                    <a:pt x="486" y="620"/>
                    <a:pt x="486" y="402"/>
                    <a:pt x="352" y="235"/>
                  </a:cubicBezTo>
                  <a:cubicBezTo>
                    <a:pt x="269" y="118"/>
                    <a:pt x="168" y="34"/>
                    <a:pt x="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5" name="Google Shape;11433;p35">
              <a:extLst>
                <a:ext uri="{FF2B5EF4-FFF2-40B4-BE49-F238E27FC236}">
                  <a16:creationId xmlns:a16="http://schemas.microsoft.com/office/drawing/2014/main" id="{F6B0329C-551F-9F87-BC45-C69658BC27D0}"/>
                </a:ext>
              </a:extLst>
            </p:cNvPr>
            <p:cNvSpPr/>
            <p:nvPr/>
          </p:nvSpPr>
          <p:spPr>
            <a:xfrm>
              <a:off x="6756750" y="1597372"/>
              <a:ext cx="43753" cy="99500"/>
            </a:xfrm>
            <a:custGeom>
              <a:avLst/>
              <a:gdLst/>
              <a:ahLst/>
              <a:cxnLst/>
              <a:rect l="l" t="t" r="r" b="b"/>
              <a:pathLst>
                <a:path w="518" h="1178" extrusionOk="0">
                  <a:moveTo>
                    <a:pt x="151" y="1"/>
                  </a:moveTo>
                  <a:lnTo>
                    <a:pt x="151" y="1"/>
                  </a:lnTo>
                  <a:cubicBezTo>
                    <a:pt x="352" y="436"/>
                    <a:pt x="0" y="1106"/>
                    <a:pt x="268" y="1172"/>
                  </a:cubicBezTo>
                  <a:cubicBezTo>
                    <a:pt x="280" y="1176"/>
                    <a:pt x="291" y="1178"/>
                    <a:pt x="301" y="1178"/>
                  </a:cubicBezTo>
                  <a:cubicBezTo>
                    <a:pt x="517" y="1178"/>
                    <a:pt x="318" y="344"/>
                    <a:pt x="318" y="168"/>
                  </a:cubicBez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6" name="Google Shape;11434;p35">
              <a:extLst>
                <a:ext uri="{FF2B5EF4-FFF2-40B4-BE49-F238E27FC236}">
                  <a16:creationId xmlns:a16="http://schemas.microsoft.com/office/drawing/2014/main" id="{3C3C6608-A6A5-4696-F997-1C9222C57FB2}"/>
                </a:ext>
              </a:extLst>
            </p:cNvPr>
            <p:cNvSpPr/>
            <p:nvPr/>
          </p:nvSpPr>
          <p:spPr>
            <a:xfrm>
              <a:off x="6818917" y="1618573"/>
              <a:ext cx="43922" cy="124924"/>
            </a:xfrm>
            <a:custGeom>
              <a:avLst/>
              <a:gdLst/>
              <a:ahLst/>
              <a:cxnLst/>
              <a:rect l="l" t="t" r="r" b="b"/>
              <a:pathLst>
                <a:path w="520" h="1479" extrusionOk="0">
                  <a:moveTo>
                    <a:pt x="135" y="1"/>
                  </a:moveTo>
                  <a:cubicBezTo>
                    <a:pt x="352" y="536"/>
                    <a:pt x="1" y="1390"/>
                    <a:pt x="268" y="1474"/>
                  </a:cubicBezTo>
                  <a:cubicBezTo>
                    <a:pt x="278" y="1477"/>
                    <a:pt x="287" y="1478"/>
                    <a:pt x="295" y="1478"/>
                  </a:cubicBezTo>
                  <a:cubicBezTo>
                    <a:pt x="520" y="1478"/>
                    <a:pt x="302" y="428"/>
                    <a:pt x="302" y="202"/>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7" name="Google Shape;11435;p35">
              <a:extLst>
                <a:ext uri="{FF2B5EF4-FFF2-40B4-BE49-F238E27FC236}">
                  <a16:creationId xmlns:a16="http://schemas.microsoft.com/office/drawing/2014/main" id="{1634A88C-DA54-9135-DC88-6195D21C4DB0}"/>
                </a:ext>
              </a:extLst>
            </p:cNvPr>
            <p:cNvSpPr/>
            <p:nvPr/>
          </p:nvSpPr>
          <p:spPr>
            <a:xfrm>
              <a:off x="6650662" y="1501250"/>
              <a:ext cx="123150" cy="104737"/>
            </a:xfrm>
            <a:custGeom>
              <a:avLst/>
              <a:gdLst/>
              <a:ahLst/>
              <a:cxnLst/>
              <a:rect l="l" t="t" r="r" b="b"/>
              <a:pathLst>
                <a:path w="1458" h="1240" extrusionOk="0">
                  <a:moveTo>
                    <a:pt x="1" y="1"/>
                  </a:moveTo>
                  <a:lnTo>
                    <a:pt x="1" y="1"/>
                  </a:lnTo>
                  <a:cubicBezTo>
                    <a:pt x="363" y="594"/>
                    <a:pt x="349" y="1238"/>
                    <a:pt x="632" y="1238"/>
                  </a:cubicBezTo>
                  <a:cubicBezTo>
                    <a:pt x="675" y="1238"/>
                    <a:pt x="727" y="1223"/>
                    <a:pt x="788" y="1189"/>
                  </a:cubicBezTo>
                  <a:cubicBezTo>
                    <a:pt x="861" y="1148"/>
                    <a:pt x="944" y="1133"/>
                    <a:pt x="1026" y="1133"/>
                  </a:cubicBezTo>
                  <a:cubicBezTo>
                    <a:pt x="1245" y="1133"/>
                    <a:pt x="1457" y="1239"/>
                    <a:pt x="1457" y="1239"/>
                  </a:cubicBezTo>
                  <a:lnTo>
                    <a:pt x="68" y="1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9" name="Google Shape;11436;p35">
              <a:extLst>
                <a:ext uri="{FF2B5EF4-FFF2-40B4-BE49-F238E27FC236}">
                  <a16:creationId xmlns:a16="http://schemas.microsoft.com/office/drawing/2014/main" id="{BA6B41A2-72C1-2AA9-63EB-B6A432EDB7BA}"/>
                </a:ext>
              </a:extLst>
            </p:cNvPr>
            <p:cNvSpPr/>
            <p:nvPr/>
          </p:nvSpPr>
          <p:spPr>
            <a:xfrm>
              <a:off x="6613919" y="1333332"/>
              <a:ext cx="77877" cy="57690"/>
            </a:xfrm>
            <a:custGeom>
              <a:avLst/>
              <a:gdLst/>
              <a:ahLst/>
              <a:cxnLst/>
              <a:rect l="l" t="t" r="r" b="b"/>
              <a:pathLst>
                <a:path w="922" h="683" extrusionOk="0">
                  <a:moveTo>
                    <a:pt x="445" y="1"/>
                  </a:moveTo>
                  <a:cubicBezTo>
                    <a:pt x="270" y="1"/>
                    <a:pt x="98" y="102"/>
                    <a:pt x="34" y="281"/>
                  </a:cubicBezTo>
                  <a:cubicBezTo>
                    <a:pt x="1" y="348"/>
                    <a:pt x="1" y="465"/>
                    <a:pt x="17" y="549"/>
                  </a:cubicBezTo>
                  <a:cubicBezTo>
                    <a:pt x="100" y="443"/>
                    <a:pt x="223" y="379"/>
                    <a:pt x="353" y="379"/>
                  </a:cubicBezTo>
                  <a:cubicBezTo>
                    <a:pt x="408" y="379"/>
                    <a:pt x="465" y="390"/>
                    <a:pt x="519" y="415"/>
                  </a:cubicBezTo>
                  <a:cubicBezTo>
                    <a:pt x="637" y="465"/>
                    <a:pt x="720" y="566"/>
                    <a:pt x="771" y="683"/>
                  </a:cubicBezTo>
                  <a:cubicBezTo>
                    <a:pt x="787" y="649"/>
                    <a:pt x="804" y="633"/>
                    <a:pt x="838" y="583"/>
                  </a:cubicBezTo>
                  <a:cubicBezTo>
                    <a:pt x="921" y="365"/>
                    <a:pt x="838" y="114"/>
                    <a:pt x="603" y="30"/>
                  </a:cubicBezTo>
                  <a:cubicBezTo>
                    <a:pt x="552" y="10"/>
                    <a:pt x="498" y="1"/>
                    <a:pt x="44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437;p35">
              <a:extLst>
                <a:ext uri="{FF2B5EF4-FFF2-40B4-BE49-F238E27FC236}">
                  <a16:creationId xmlns:a16="http://schemas.microsoft.com/office/drawing/2014/main" id="{6BEBDB22-947D-F20E-4763-3B9119D73290}"/>
                </a:ext>
              </a:extLst>
            </p:cNvPr>
            <p:cNvSpPr/>
            <p:nvPr/>
          </p:nvSpPr>
          <p:spPr>
            <a:xfrm>
              <a:off x="6530129" y="1210435"/>
              <a:ext cx="140465" cy="71542"/>
            </a:xfrm>
            <a:custGeom>
              <a:avLst/>
              <a:gdLst/>
              <a:ahLst/>
              <a:cxnLst/>
              <a:rect l="l" t="t" r="r" b="b"/>
              <a:pathLst>
                <a:path w="1663" h="847" extrusionOk="0">
                  <a:moveTo>
                    <a:pt x="1567" y="1"/>
                  </a:moveTo>
                  <a:cubicBezTo>
                    <a:pt x="1399" y="1"/>
                    <a:pt x="843" y="218"/>
                    <a:pt x="340" y="514"/>
                  </a:cubicBezTo>
                  <a:cubicBezTo>
                    <a:pt x="0" y="708"/>
                    <a:pt x="144" y="846"/>
                    <a:pt x="404" y="846"/>
                  </a:cubicBezTo>
                  <a:cubicBezTo>
                    <a:pt x="592" y="846"/>
                    <a:pt x="841" y="774"/>
                    <a:pt x="1009" y="598"/>
                  </a:cubicBezTo>
                  <a:cubicBezTo>
                    <a:pt x="1126" y="447"/>
                    <a:pt x="1662" y="62"/>
                    <a:pt x="1612" y="12"/>
                  </a:cubicBezTo>
                  <a:cubicBezTo>
                    <a:pt x="1604" y="4"/>
                    <a:pt x="1589" y="1"/>
                    <a:pt x="1567"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438;p35">
              <a:extLst>
                <a:ext uri="{FF2B5EF4-FFF2-40B4-BE49-F238E27FC236}">
                  <a16:creationId xmlns:a16="http://schemas.microsoft.com/office/drawing/2014/main" id="{6D91FD4E-2BCF-57F1-4D8D-84EE67BEE8D1}"/>
                </a:ext>
              </a:extLst>
            </p:cNvPr>
            <p:cNvSpPr/>
            <p:nvPr/>
          </p:nvSpPr>
          <p:spPr>
            <a:xfrm>
              <a:off x="6693063" y="1195907"/>
              <a:ext cx="70782" cy="24073"/>
            </a:xfrm>
            <a:custGeom>
              <a:avLst/>
              <a:gdLst/>
              <a:ahLst/>
              <a:cxnLst/>
              <a:rect l="l" t="t" r="r" b="b"/>
              <a:pathLst>
                <a:path w="838" h="285" extrusionOk="0">
                  <a:moveTo>
                    <a:pt x="419" y="0"/>
                  </a:moveTo>
                  <a:cubicBezTo>
                    <a:pt x="185" y="0"/>
                    <a:pt x="1" y="67"/>
                    <a:pt x="1" y="151"/>
                  </a:cubicBezTo>
                  <a:cubicBezTo>
                    <a:pt x="1" y="218"/>
                    <a:pt x="185" y="285"/>
                    <a:pt x="419" y="285"/>
                  </a:cubicBezTo>
                  <a:cubicBezTo>
                    <a:pt x="654" y="285"/>
                    <a:pt x="838" y="218"/>
                    <a:pt x="838" y="151"/>
                  </a:cubicBezTo>
                  <a:cubicBezTo>
                    <a:pt x="838" y="67"/>
                    <a:pt x="654" y="0"/>
                    <a:pt x="41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2" name="Google Shape;11439;p35">
              <a:extLst>
                <a:ext uri="{FF2B5EF4-FFF2-40B4-BE49-F238E27FC236}">
                  <a16:creationId xmlns:a16="http://schemas.microsoft.com/office/drawing/2014/main" id="{A8613BB0-C2B8-E35F-2D35-DBCE5C27E307}"/>
                </a:ext>
              </a:extLst>
            </p:cNvPr>
            <p:cNvSpPr/>
            <p:nvPr/>
          </p:nvSpPr>
          <p:spPr>
            <a:xfrm>
              <a:off x="6722795" y="1400905"/>
              <a:ext cx="58027" cy="72133"/>
            </a:xfrm>
            <a:custGeom>
              <a:avLst/>
              <a:gdLst/>
              <a:ahLst/>
              <a:cxnLst/>
              <a:rect l="l" t="t" r="r" b="b"/>
              <a:pathLst>
                <a:path w="687" h="854" extrusionOk="0">
                  <a:moveTo>
                    <a:pt x="252" y="0"/>
                  </a:moveTo>
                  <a:cubicBezTo>
                    <a:pt x="302" y="67"/>
                    <a:pt x="318" y="117"/>
                    <a:pt x="335" y="184"/>
                  </a:cubicBezTo>
                  <a:cubicBezTo>
                    <a:pt x="402" y="435"/>
                    <a:pt x="318" y="619"/>
                    <a:pt x="101" y="619"/>
                  </a:cubicBezTo>
                  <a:cubicBezTo>
                    <a:pt x="67" y="619"/>
                    <a:pt x="17" y="619"/>
                    <a:pt x="0" y="603"/>
                  </a:cubicBezTo>
                  <a:lnTo>
                    <a:pt x="0" y="603"/>
                  </a:lnTo>
                  <a:cubicBezTo>
                    <a:pt x="101" y="753"/>
                    <a:pt x="252" y="854"/>
                    <a:pt x="402" y="854"/>
                  </a:cubicBezTo>
                  <a:cubicBezTo>
                    <a:pt x="603" y="854"/>
                    <a:pt x="687" y="670"/>
                    <a:pt x="637" y="419"/>
                  </a:cubicBezTo>
                  <a:cubicBezTo>
                    <a:pt x="570" y="234"/>
                    <a:pt x="419" y="67"/>
                    <a:pt x="25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3" name="Google Shape;11440;p35">
              <a:extLst>
                <a:ext uri="{FF2B5EF4-FFF2-40B4-BE49-F238E27FC236}">
                  <a16:creationId xmlns:a16="http://schemas.microsoft.com/office/drawing/2014/main" id="{DEA58F3E-262C-EE16-EC3B-DCA6C604D3DF}"/>
                </a:ext>
              </a:extLst>
            </p:cNvPr>
            <p:cNvSpPr/>
            <p:nvPr/>
          </p:nvSpPr>
          <p:spPr>
            <a:xfrm>
              <a:off x="6695935" y="1484272"/>
              <a:ext cx="59463" cy="66558"/>
            </a:xfrm>
            <a:custGeom>
              <a:avLst/>
              <a:gdLst/>
              <a:ahLst/>
              <a:cxnLst/>
              <a:rect l="l" t="t" r="r" b="b"/>
              <a:pathLst>
                <a:path w="704" h="788" extrusionOk="0">
                  <a:moveTo>
                    <a:pt x="51" y="1"/>
                  </a:moveTo>
                  <a:cubicBezTo>
                    <a:pt x="101" y="34"/>
                    <a:pt x="151" y="101"/>
                    <a:pt x="201" y="168"/>
                  </a:cubicBezTo>
                  <a:cubicBezTo>
                    <a:pt x="335" y="386"/>
                    <a:pt x="318" y="553"/>
                    <a:pt x="134" y="587"/>
                  </a:cubicBezTo>
                  <a:cubicBezTo>
                    <a:pt x="84" y="587"/>
                    <a:pt x="51" y="587"/>
                    <a:pt x="0" y="553"/>
                  </a:cubicBezTo>
                  <a:lnTo>
                    <a:pt x="0" y="553"/>
                  </a:lnTo>
                  <a:cubicBezTo>
                    <a:pt x="151" y="704"/>
                    <a:pt x="335" y="787"/>
                    <a:pt x="469" y="787"/>
                  </a:cubicBezTo>
                  <a:cubicBezTo>
                    <a:pt x="670" y="771"/>
                    <a:pt x="703" y="603"/>
                    <a:pt x="553" y="369"/>
                  </a:cubicBezTo>
                  <a:cubicBezTo>
                    <a:pt x="419" y="185"/>
                    <a:pt x="218" y="34"/>
                    <a:pt x="51"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441;p35">
              <a:extLst>
                <a:ext uri="{FF2B5EF4-FFF2-40B4-BE49-F238E27FC236}">
                  <a16:creationId xmlns:a16="http://schemas.microsoft.com/office/drawing/2014/main" id="{9E7E0ADE-AC15-5291-7736-363B8CFE345E}"/>
                </a:ext>
              </a:extLst>
            </p:cNvPr>
            <p:cNvSpPr/>
            <p:nvPr/>
          </p:nvSpPr>
          <p:spPr>
            <a:xfrm>
              <a:off x="6804811" y="1499814"/>
              <a:ext cx="24073" cy="68079"/>
            </a:xfrm>
            <a:custGeom>
              <a:avLst/>
              <a:gdLst/>
              <a:ahLst/>
              <a:cxnLst/>
              <a:rect l="l" t="t" r="r" b="b"/>
              <a:pathLst>
                <a:path w="285" h="806" extrusionOk="0">
                  <a:moveTo>
                    <a:pt x="34" y="1"/>
                  </a:moveTo>
                  <a:lnTo>
                    <a:pt x="34" y="1"/>
                  </a:lnTo>
                  <a:cubicBezTo>
                    <a:pt x="51" y="34"/>
                    <a:pt x="51" y="51"/>
                    <a:pt x="84" y="101"/>
                  </a:cubicBezTo>
                  <a:cubicBezTo>
                    <a:pt x="134" y="336"/>
                    <a:pt x="134" y="536"/>
                    <a:pt x="84" y="570"/>
                  </a:cubicBezTo>
                  <a:cubicBezTo>
                    <a:pt x="51" y="570"/>
                    <a:pt x="34" y="570"/>
                    <a:pt x="0" y="520"/>
                  </a:cubicBezTo>
                  <a:lnTo>
                    <a:pt x="0" y="520"/>
                  </a:lnTo>
                  <a:cubicBezTo>
                    <a:pt x="51" y="704"/>
                    <a:pt x="168" y="804"/>
                    <a:pt x="218" y="804"/>
                  </a:cubicBezTo>
                  <a:cubicBezTo>
                    <a:pt x="220" y="805"/>
                    <a:pt x="223" y="805"/>
                    <a:pt x="225" y="805"/>
                  </a:cubicBezTo>
                  <a:cubicBezTo>
                    <a:pt x="285" y="805"/>
                    <a:pt x="282" y="594"/>
                    <a:pt x="218" y="352"/>
                  </a:cubicBezTo>
                  <a:cubicBezTo>
                    <a:pt x="184" y="185"/>
                    <a:pt x="101" y="68"/>
                    <a:pt x="3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442;p35">
              <a:extLst>
                <a:ext uri="{FF2B5EF4-FFF2-40B4-BE49-F238E27FC236}">
                  <a16:creationId xmlns:a16="http://schemas.microsoft.com/office/drawing/2014/main" id="{CDDEE99E-E9C1-84A3-9298-07A99C0B5554}"/>
                </a:ext>
              </a:extLst>
            </p:cNvPr>
            <p:cNvSpPr/>
            <p:nvPr/>
          </p:nvSpPr>
          <p:spPr>
            <a:xfrm>
              <a:off x="6776515" y="1338654"/>
              <a:ext cx="45358" cy="152797"/>
            </a:xfrm>
            <a:custGeom>
              <a:avLst/>
              <a:gdLst/>
              <a:ahLst/>
              <a:cxnLst/>
              <a:rect l="l" t="t" r="r" b="b"/>
              <a:pathLst>
                <a:path w="537" h="1809" extrusionOk="0">
                  <a:moveTo>
                    <a:pt x="118" y="1"/>
                  </a:moveTo>
                  <a:cubicBezTo>
                    <a:pt x="118" y="1"/>
                    <a:pt x="1" y="319"/>
                    <a:pt x="101" y="653"/>
                  </a:cubicBezTo>
                  <a:cubicBezTo>
                    <a:pt x="201" y="988"/>
                    <a:pt x="519" y="1808"/>
                    <a:pt x="519" y="1808"/>
                  </a:cubicBezTo>
                  <a:cubicBezTo>
                    <a:pt x="369" y="1022"/>
                    <a:pt x="536" y="988"/>
                    <a:pt x="469" y="687"/>
                  </a:cubicBezTo>
                  <a:cubicBezTo>
                    <a:pt x="419" y="402"/>
                    <a:pt x="118"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934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C55D19-08E1-C71B-BDAC-8C36D5E71AFD}"/>
              </a:ext>
            </a:extLst>
          </p:cNvPr>
          <p:cNvSpPr>
            <a:spLocks noGrp="1"/>
          </p:cNvSpPr>
          <p:nvPr>
            <p:ph type="title"/>
          </p:nvPr>
        </p:nvSpPr>
        <p:spPr>
          <a:xfrm>
            <a:off x="2097525" y="259080"/>
            <a:ext cx="4948947" cy="822960"/>
          </a:xfrm>
        </p:spPr>
        <p:txBody>
          <a:bodyPr/>
          <a:lstStyle/>
          <a:p>
            <a:r>
              <a:rPr lang="en-US" dirty="0">
                <a:solidFill>
                  <a:srgbClr val="434343"/>
                </a:solidFill>
                <a:latin typeface="Grandstander" panose="020B0604020202020204" charset="0"/>
              </a:rPr>
              <a:t>Key findings:</a:t>
            </a:r>
            <a:endParaRPr lang="en-US" dirty="0">
              <a:latin typeface="Grandstander" panose="020B0604020202020204" charset="0"/>
            </a:endParaRPr>
          </a:p>
        </p:txBody>
      </p:sp>
      <p:sp>
        <p:nvSpPr>
          <p:cNvPr id="5" name="Rectangle 4">
            <a:extLst>
              <a:ext uri="{FF2B5EF4-FFF2-40B4-BE49-F238E27FC236}">
                <a16:creationId xmlns:a16="http://schemas.microsoft.com/office/drawing/2014/main" id="{D19798B4-6177-64AC-C67A-075CFBBB3422}"/>
              </a:ext>
            </a:extLst>
          </p:cNvPr>
          <p:cNvSpPr>
            <a:spLocks noGrp="1" noRot="1" noMove="1" noResize="1" noEditPoints="1" noAdjustHandles="1" noChangeArrowheads="1" noChangeShapeType="1"/>
          </p:cNvSpPr>
          <p:nvPr/>
        </p:nvSpPr>
        <p:spPr>
          <a:xfrm>
            <a:off x="4006215" y="335280"/>
            <a:ext cx="316230" cy="266700"/>
          </a:xfrm>
          <a:prstGeom prst="rect">
            <a:avLst/>
          </a:prstGeom>
          <a:solidFill>
            <a:srgbClr val="FFF9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EBBCBBE-EAE5-53FF-0310-7C0F041B3308}"/>
              </a:ext>
            </a:extLst>
          </p:cNvPr>
          <p:cNvSpPr>
            <a:spLocks/>
          </p:cNvSpPr>
          <p:nvPr/>
        </p:nvSpPr>
        <p:spPr>
          <a:xfrm>
            <a:off x="894729" y="1021080"/>
            <a:ext cx="7354541" cy="3728567"/>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spcBef>
                <a:spcPts val="12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Correlation between rain/snowfall used for predictive modeling.</a:t>
            </a:r>
          </a:p>
          <a:p>
            <a:pPr fontAlgn="base">
              <a:spcBef>
                <a:spcPts val="1200"/>
              </a:spcBef>
              <a:buFont typeface="Arial" panose="020B0604020202020204" pitchFamily="34" charset="0"/>
              <a:buChar char="•"/>
            </a:pPr>
            <a:r>
              <a:rPr lang="en-US" sz="1800" dirty="0">
                <a:solidFill>
                  <a:srgbClr val="000000"/>
                </a:solidFill>
                <a:latin typeface="Times New Roman" panose="02020603050405020304" pitchFamily="18" charset="0"/>
              </a:rPr>
              <a:t> There are peak hours that can be used for predictive modeling.</a:t>
            </a:r>
          </a:p>
          <a:p>
            <a:pPr fontAlgn="base">
              <a:spcBef>
                <a:spcPts val="12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Specific items tend to sell more than others.</a:t>
            </a:r>
          </a:p>
          <a:p>
            <a:pPr fontAlgn="base">
              <a:spcBef>
                <a:spcPts val="1200"/>
              </a:spcBef>
              <a:buFont typeface="Arial" panose="020B0604020202020204" pitchFamily="34" charset="0"/>
              <a:buChar char="•"/>
            </a:pPr>
            <a:endParaRPr lang="en-US" sz="800" b="0" i="0" u="none" strike="noStrike" dirty="0">
              <a:solidFill>
                <a:srgbClr val="000000"/>
              </a:solidFill>
              <a:effectLst/>
              <a:latin typeface="Times New Roman" panose="02020603050405020304" pitchFamily="18" charset="0"/>
            </a:endParaRPr>
          </a:p>
          <a:p>
            <a:pPr lvl="1" fontAlgn="base">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Some pizza types come in abnormal sizes ( different from Small, Medium, Large). </a:t>
            </a:r>
          </a:p>
          <a:p>
            <a:pPr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05246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26"/>
        <p:cNvGrpSpPr/>
        <p:nvPr/>
      </p:nvGrpSpPr>
      <p:grpSpPr>
        <a:xfrm>
          <a:off x="0" y="0"/>
          <a:ext cx="0" cy="0"/>
          <a:chOff x="0" y="0"/>
          <a:chExt cx="0" cy="0"/>
        </a:xfrm>
      </p:grpSpPr>
      <p:sp>
        <p:nvSpPr>
          <p:cNvPr id="2" name="Google Shape;10748;p28">
            <a:extLst>
              <a:ext uri="{FF2B5EF4-FFF2-40B4-BE49-F238E27FC236}">
                <a16:creationId xmlns:a16="http://schemas.microsoft.com/office/drawing/2014/main" id="{395E7066-4B92-B6AC-01A8-DCE68001BDEF}"/>
              </a:ext>
            </a:extLst>
          </p:cNvPr>
          <p:cNvSpPr/>
          <p:nvPr/>
        </p:nvSpPr>
        <p:spPr>
          <a:xfrm>
            <a:off x="4031223" y="3540922"/>
            <a:ext cx="4726077" cy="342900"/>
          </a:xfrm>
          <a:prstGeom prst="roundRect">
            <a:avLst>
              <a:gd name="adj" fmla="val 50000"/>
            </a:avLst>
          </a:prstGeom>
          <a:gradFill flip="none" rotWithShape="1">
            <a:gsLst>
              <a:gs pos="0">
                <a:srgbClr val="988A4B"/>
              </a:gs>
              <a:gs pos="0">
                <a:schemeClr val="accent1">
                  <a:lumMod val="60000"/>
                  <a:lumOff val="40000"/>
                </a:schemeClr>
              </a:gs>
              <a:gs pos="45000">
                <a:schemeClr val="accent1">
                  <a:lumMod val="75000"/>
                </a:schemeClr>
              </a:gs>
              <a:gs pos="100000">
                <a:schemeClr val="accent1">
                  <a:lumMod val="50000"/>
                </a:schemeClr>
              </a:gs>
            </a:gsLst>
            <a:lin ang="54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9E8"/>
                </a:solidFill>
                <a:latin typeface="Epilogue" panose="020B0604020202020204" charset="0"/>
              </a:rPr>
              <a:t>Graphs &amp; Relationships</a:t>
            </a:r>
            <a:endParaRPr dirty="0">
              <a:solidFill>
                <a:srgbClr val="FFF9E8"/>
              </a:solidFill>
              <a:latin typeface="Epilogue" panose="020B0604020202020204" charset="0"/>
            </a:endParaRPr>
          </a:p>
        </p:txBody>
      </p:sp>
      <p:sp>
        <p:nvSpPr>
          <p:cNvPr id="11028" name="Google Shape;11028;p31"/>
          <p:cNvSpPr/>
          <p:nvPr/>
        </p:nvSpPr>
        <p:spPr>
          <a:xfrm>
            <a:off x="5560356" y="1064448"/>
            <a:ext cx="1280700" cy="1280700"/>
          </a:xfrm>
          <a:prstGeom prst="ellipse">
            <a:avLst/>
          </a:prstGeom>
          <a:solidFill>
            <a:srgbClr val="98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9" name="Google Shape;11029;p31"/>
          <p:cNvSpPr/>
          <p:nvPr/>
        </p:nvSpPr>
        <p:spPr>
          <a:xfrm>
            <a:off x="391017" y="3845371"/>
            <a:ext cx="3438000" cy="490800"/>
          </a:xfrm>
          <a:prstGeom prst="ellipse">
            <a:avLst/>
          </a:prstGeom>
          <a:solidFill>
            <a:srgbClr val="F4CE89">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7" name="Google Shape;11137;p31"/>
          <p:cNvSpPr txBox="1">
            <a:spLocks noGrp="1"/>
          </p:cNvSpPr>
          <p:nvPr>
            <p:ph type="title" idx="2"/>
          </p:nvPr>
        </p:nvSpPr>
        <p:spPr>
          <a:xfrm>
            <a:off x="5490006" y="1379798"/>
            <a:ext cx="14214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138" name="Google Shape;11138;p31"/>
          <p:cNvSpPr txBox="1">
            <a:spLocks noGrp="1"/>
          </p:cNvSpPr>
          <p:nvPr>
            <p:ph type="title"/>
          </p:nvPr>
        </p:nvSpPr>
        <p:spPr>
          <a:xfrm>
            <a:off x="3874928" y="2640309"/>
            <a:ext cx="5038665" cy="587100"/>
          </a:xfrm>
          <a:prstGeom prst="rect">
            <a:avLst/>
          </a:prstGeom>
          <a:effectLst>
            <a:outerShdw blurRad="101600" dist="50800" dir="5400000" algn="ctr" rotWithShape="0">
              <a:schemeClr val="accent6">
                <a:lumMod val="7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50800" dist="38100" dir="5400000" algn="t" rotWithShape="0">
                    <a:prstClr val="black">
                      <a:alpha val="40000"/>
                    </a:prstClr>
                  </a:outerShdw>
                </a:effectLst>
              </a:rPr>
              <a:t>Data </a:t>
            </a:r>
            <a:r>
              <a:rPr lang="en" dirty="0">
                <a:solidFill>
                  <a:schemeClr val="accent5"/>
                </a:solidFill>
                <a:effectLst>
                  <a:outerShdw blurRad="50800" dist="38100" dir="5400000" algn="t" rotWithShape="0">
                    <a:prstClr val="black">
                      <a:alpha val="40000"/>
                    </a:prstClr>
                  </a:outerShdw>
                </a:effectLst>
              </a:rPr>
              <a:t>Analysis</a:t>
            </a:r>
            <a:endParaRPr dirty="0">
              <a:solidFill>
                <a:schemeClr val="accent5"/>
              </a:solidFill>
              <a:effectLst>
                <a:outerShdw blurRad="50800" dist="38100" dir="5400000" algn="t" rotWithShape="0">
                  <a:prstClr val="black">
                    <a:alpha val="40000"/>
                  </a:prstClr>
                </a:outerShdw>
              </a:effectLst>
            </a:endParaRPr>
          </a:p>
        </p:txBody>
      </p:sp>
      <p:grpSp>
        <p:nvGrpSpPr>
          <p:cNvPr id="3" name="Google Shape;11355;p35">
            <a:extLst>
              <a:ext uri="{FF2B5EF4-FFF2-40B4-BE49-F238E27FC236}">
                <a16:creationId xmlns:a16="http://schemas.microsoft.com/office/drawing/2014/main" id="{C91139C2-79B8-7D74-8108-1B8F522F8CC0}"/>
              </a:ext>
            </a:extLst>
          </p:cNvPr>
          <p:cNvGrpSpPr/>
          <p:nvPr/>
        </p:nvGrpSpPr>
        <p:grpSpPr>
          <a:xfrm flipH="1">
            <a:off x="1009189" y="1224783"/>
            <a:ext cx="2272122" cy="2923101"/>
            <a:chOff x="5419238" y="1185349"/>
            <a:chExt cx="2272122" cy="2923101"/>
          </a:xfrm>
        </p:grpSpPr>
        <p:sp>
          <p:nvSpPr>
            <p:cNvPr id="4" name="Google Shape;11356;p35">
              <a:extLst>
                <a:ext uri="{FF2B5EF4-FFF2-40B4-BE49-F238E27FC236}">
                  <a16:creationId xmlns:a16="http://schemas.microsoft.com/office/drawing/2014/main" id="{4591C0F5-ABBD-2FDA-6ADA-359963E2806E}"/>
                </a:ext>
              </a:extLst>
            </p:cNvPr>
            <p:cNvSpPr/>
            <p:nvPr/>
          </p:nvSpPr>
          <p:spPr>
            <a:xfrm>
              <a:off x="7408487" y="2169964"/>
              <a:ext cx="258801" cy="216399"/>
            </a:xfrm>
            <a:custGeom>
              <a:avLst/>
              <a:gdLst/>
              <a:ahLst/>
              <a:cxnLst/>
              <a:rect l="l" t="t" r="r" b="b"/>
              <a:pathLst>
                <a:path w="3064" h="2562" extrusionOk="0">
                  <a:moveTo>
                    <a:pt x="921" y="1"/>
                  </a:moveTo>
                  <a:lnTo>
                    <a:pt x="1" y="2562"/>
                  </a:lnTo>
                  <a:lnTo>
                    <a:pt x="2143" y="2562"/>
                  </a:lnTo>
                  <a:lnTo>
                    <a:pt x="30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57;p35">
              <a:extLst>
                <a:ext uri="{FF2B5EF4-FFF2-40B4-BE49-F238E27FC236}">
                  <a16:creationId xmlns:a16="http://schemas.microsoft.com/office/drawing/2014/main" id="{399897BC-D733-045B-6262-6338C72C9E17}"/>
                </a:ext>
              </a:extLst>
            </p:cNvPr>
            <p:cNvSpPr/>
            <p:nvPr/>
          </p:nvSpPr>
          <p:spPr>
            <a:xfrm>
              <a:off x="7131355" y="2169964"/>
              <a:ext cx="410162" cy="1153792"/>
            </a:xfrm>
            <a:custGeom>
              <a:avLst/>
              <a:gdLst/>
              <a:ahLst/>
              <a:cxnLst/>
              <a:rect l="l" t="t" r="r" b="b"/>
              <a:pathLst>
                <a:path w="4856" h="13660" extrusionOk="0">
                  <a:moveTo>
                    <a:pt x="4135" y="1"/>
                  </a:moveTo>
                  <a:lnTo>
                    <a:pt x="1" y="13660"/>
                  </a:lnTo>
                  <a:lnTo>
                    <a:pt x="704" y="13660"/>
                  </a:lnTo>
                  <a:lnTo>
                    <a:pt x="4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58;p35">
              <a:extLst>
                <a:ext uri="{FF2B5EF4-FFF2-40B4-BE49-F238E27FC236}">
                  <a16:creationId xmlns:a16="http://schemas.microsoft.com/office/drawing/2014/main" id="{0951F3A3-7BE0-6F55-4238-2BF68859A2A7}"/>
                </a:ext>
              </a:extLst>
            </p:cNvPr>
            <p:cNvSpPr/>
            <p:nvPr/>
          </p:nvSpPr>
          <p:spPr>
            <a:xfrm>
              <a:off x="7282633" y="2169964"/>
              <a:ext cx="408726" cy="1153792"/>
            </a:xfrm>
            <a:custGeom>
              <a:avLst/>
              <a:gdLst/>
              <a:ahLst/>
              <a:cxnLst/>
              <a:rect l="l" t="t" r="r" b="b"/>
              <a:pathLst>
                <a:path w="4839" h="13660" extrusionOk="0">
                  <a:moveTo>
                    <a:pt x="4152" y="1"/>
                  </a:moveTo>
                  <a:lnTo>
                    <a:pt x="1" y="13660"/>
                  </a:lnTo>
                  <a:lnTo>
                    <a:pt x="721" y="13660"/>
                  </a:lnTo>
                  <a:lnTo>
                    <a:pt x="4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59;p35">
              <a:extLst>
                <a:ext uri="{FF2B5EF4-FFF2-40B4-BE49-F238E27FC236}">
                  <a16:creationId xmlns:a16="http://schemas.microsoft.com/office/drawing/2014/main" id="{AB52AE49-BD60-2A76-3D9C-E9432E631E08}"/>
                </a:ext>
              </a:extLst>
            </p:cNvPr>
            <p:cNvSpPr/>
            <p:nvPr/>
          </p:nvSpPr>
          <p:spPr>
            <a:xfrm>
              <a:off x="6186945" y="3090386"/>
              <a:ext cx="422832" cy="1005302"/>
            </a:xfrm>
            <a:custGeom>
              <a:avLst/>
              <a:gdLst/>
              <a:ahLst/>
              <a:cxnLst/>
              <a:rect l="l" t="t" r="r" b="b"/>
              <a:pathLst>
                <a:path w="5006" h="11902" extrusionOk="0">
                  <a:moveTo>
                    <a:pt x="904" y="1"/>
                  </a:moveTo>
                  <a:lnTo>
                    <a:pt x="1" y="11902"/>
                  </a:lnTo>
                  <a:lnTo>
                    <a:pt x="118" y="11902"/>
                  </a:lnTo>
                  <a:lnTo>
                    <a:pt x="5005" y="2947"/>
                  </a:lnTo>
                  <a:lnTo>
                    <a:pt x="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60;p35">
              <a:extLst>
                <a:ext uri="{FF2B5EF4-FFF2-40B4-BE49-F238E27FC236}">
                  <a16:creationId xmlns:a16="http://schemas.microsoft.com/office/drawing/2014/main" id="{E445E782-6FD0-1A8B-67B5-74878C9E12E1}"/>
                </a:ext>
              </a:extLst>
            </p:cNvPr>
            <p:cNvSpPr/>
            <p:nvPr/>
          </p:nvSpPr>
          <p:spPr>
            <a:xfrm>
              <a:off x="6397603" y="1891481"/>
              <a:ext cx="763564" cy="452479"/>
            </a:xfrm>
            <a:custGeom>
              <a:avLst/>
              <a:gdLst/>
              <a:ahLst/>
              <a:cxnLst/>
              <a:rect l="l" t="t" r="r" b="b"/>
              <a:pathLst>
                <a:path w="9040" h="5357" extrusionOk="0">
                  <a:moveTo>
                    <a:pt x="3867" y="0"/>
                  </a:moveTo>
                  <a:lnTo>
                    <a:pt x="1" y="1842"/>
                  </a:lnTo>
                  <a:cubicBezTo>
                    <a:pt x="921" y="3348"/>
                    <a:pt x="5524" y="5357"/>
                    <a:pt x="5524" y="5357"/>
                  </a:cubicBezTo>
                  <a:lnTo>
                    <a:pt x="9039" y="1490"/>
                  </a:lnTo>
                  <a:cubicBezTo>
                    <a:pt x="6947" y="1088"/>
                    <a:pt x="4587" y="720"/>
                    <a:pt x="3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61;p35">
              <a:extLst>
                <a:ext uri="{FF2B5EF4-FFF2-40B4-BE49-F238E27FC236}">
                  <a16:creationId xmlns:a16="http://schemas.microsoft.com/office/drawing/2014/main" id="{B6E96ACC-977D-3493-89F8-BF4316DF68B6}"/>
                </a:ext>
              </a:extLst>
            </p:cNvPr>
            <p:cNvSpPr/>
            <p:nvPr/>
          </p:nvSpPr>
          <p:spPr>
            <a:xfrm>
              <a:off x="6397603" y="1931095"/>
              <a:ext cx="818804" cy="431278"/>
            </a:xfrm>
            <a:custGeom>
              <a:avLst/>
              <a:gdLst/>
              <a:ahLst/>
              <a:cxnLst/>
              <a:rect l="l" t="t" r="r" b="b"/>
              <a:pathLst>
                <a:path w="9694" h="5106" extrusionOk="0">
                  <a:moveTo>
                    <a:pt x="4671" y="0"/>
                  </a:moveTo>
                  <a:lnTo>
                    <a:pt x="1" y="1356"/>
                  </a:lnTo>
                  <a:cubicBezTo>
                    <a:pt x="921" y="2862"/>
                    <a:pt x="5575" y="5105"/>
                    <a:pt x="5575" y="5105"/>
                  </a:cubicBezTo>
                  <a:lnTo>
                    <a:pt x="9357" y="1958"/>
                  </a:lnTo>
                  <a:cubicBezTo>
                    <a:pt x="9694" y="1388"/>
                    <a:pt x="9310" y="1276"/>
                    <a:pt x="8770" y="1276"/>
                  </a:cubicBezTo>
                  <a:cubicBezTo>
                    <a:pt x="8423" y="1276"/>
                    <a:pt x="8011" y="1322"/>
                    <a:pt x="7684" y="1322"/>
                  </a:cubicBezTo>
                  <a:cubicBezTo>
                    <a:pt x="5524" y="1322"/>
                    <a:pt x="4872" y="870"/>
                    <a:pt x="4671"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62;p35">
              <a:extLst>
                <a:ext uri="{FF2B5EF4-FFF2-40B4-BE49-F238E27FC236}">
                  <a16:creationId xmlns:a16="http://schemas.microsoft.com/office/drawing/2014/main" id="{542EE290-60E9-ED77-20AF-AF0DB8D74D90}"/>
                </a:ext>
              </a:extLst>
            </p:cNvPr>
            <p:cNvSpPr/>
            <p:nvPr/>
          </p:nvSpPr>
          <p:spPr>
            <a:xfrm>
              <a:off x="7237444" y="3336434"/>
              <a:ext cx="108960" cy="772010"/>
            </a:xfrm>
            <a:custGeom>
              <a:avLst/>
              <a:gdLst/>
              <a:ahLst/>
              <a:cxnLst/>
              <a:rect l="l" t="t" r="r" b="b"/>
              <a:pathLst>
                <a:path w="1290" h="9140" extrusionOk="0">
                  <a:moveTo>
                    <a:pt x="0" y="0"/>
                  </a:moveTo>
                  <a:lnTo>
                    <a:pt x="1005" y="9139"/>
                  </a:lnTo>
                  <a:lnTo>
                    <a:pt x="1289" y="9139"/>
                  </a:lnTo>
                  <a:lnTo>
                    <a:pt x="1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63;p35">
              <a:extLst>
                <a:ext uri="{FF2B5EF4-FFF2-40B4-BE49-F238E27FC236}">
                  <a16:creationId xmlns:a16="http://schemas.microsoft.com/office/drawing/2014/main" id="{F21A89B3-EAED-426B-1735-4FBBF63CE3EE}"/>
                </a:ext>
              </a:extLst>
            </p:cNvPr>
            <p:cNvSpPr/>
            <p:nvPr/>
          </p:nvSpPr>
          <p:spPr>
            <a:xfrm>
              <a:off x="6643651" y="3336434"/>
              <a:ext cx="111747" cy="772010"/>
            </a:xfrm>
            <a:custGeom>
              <a:avLst/>
              <a:gdLst/>
              <a:ahLst/>
              <a:cxnLst/>
              <a:rect l="l" t="t" r="r" b="b"/>
              <a:pathLst>
                <a:path w="1323" h="9140" extrusionOk="0">
                  <a:moveTo>
                    <a:pt x="0" y="0"/>
                  </a:moveTo>
                  <a:lnTo>
                    <a:pt x="0" y="9139"/>
                  </a:lnTo>
                  <a:lnTo>
                    <a:pt x="318" y="9139"/>
                  </a:lnTo>
                  <a:lnTo>
                    <a:pt x="1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64;p35">
              <a:extLst>
                <a:ext uri="{FF2B5EF4-FFF2-40B4-BE49-F238E27FC236}">
                  <a16:creationId xmlns:a16="http://schemas.microsoft.com/office/drawing/2014/main" id="{800FBF48-1224-E94F-6A43-6D710B3F27A3}"/>
                </a:ext>
              </a:extLst>
            </p:cNvPr>
            <p:cNvSpPr/>
            <p:nvPr/>
          </p:nvSpPr>
          <p:spPr>
            <a:xfrm>
              <a:off x="6649310" y="3294033"/>
              <a:ext cx="697090" cy="100429"/>
            </a:xfrm>
            <a:custGeom>
              <a:avLst/>
              <a:gdLst/>
              <a:ahLst/>
              <a:cxnLst/>
              <a:rect l="l" t="t" r="r" b="b"/>
              <a:pathLst>
                <a:path w="8253" h="1189" extrusionOk="0">
                  <a:moveTo>
                    <a:pt x="0" y="0"/>
                  </a:moveTo>
                  <a:lnTo>
                    <a:pt x="0" y="1188"/>
                  </a:lnTo>
                  <a:lnTo>
                    <a:pt x="8252" y="1188"/>
                  </a:lnTo>
                  <a:lnTo>
                    <a:pt x="8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365;p35">
              <a:extLst>
                <a:ext uri="{FF2B5EF4-FFF2-40B4-BE49-F238E27FC236}">
                  <a16:creationId xmlns:a16="http://schemas.microsoft.com/office/drawing/2014/main" id="{F5139079-9DF5-799D-CC20-4FE05594C2E1}"/>
                </a:ext>
              </a:extLst>
            </p:cNvPr>
            <p:cNvSpPr/>
            <p:nvPr/>
          </p:nvSpPr>
          <p:spPr>
            <a:xfrm>
              <a:off x="6219465" y="2883952"/>
              <a:ext cx="1152356" cy="1211735"/>
            </a:xfrm>
            <a:custGeom>
              <a:avLst/>
              <a:gdLst/>
              <a:ahLst/>
              <a:cxnLst/>
              <a:rect l="l" t="t" r="r" b="b"/>
              <a:pathLst>
                <a:path w="13643" h="14346" extrusionOk="0">
                  <a:moveTo>
                    <a:pt x="7884" y="1"/>
                  </a:moveTo>
                  <a:cubicBezTo>
                    <a:pt x="7884" y="1"/>
                    <a:pt x="1323" y="1206"/>
                    <a:pt x="536" y="2428"/>
                  </a:cubicBezTo>
                  <a:cubicBezTo>
                    <a:pt x="1" y="3282"/>
                    <a:pt x="3047" y="14346"/>
                    <a:pt x="3047" y="14346"/>
                  </a:cubicBezTo>
                  <a:lnTo>
                    <a:pt x="3198" y="14346"/>
                  </a:lnTo>
                  <a:lnTo>
                    <a:pt x="5390" y="5307"/>
                  </a:lnTo>
                  <a:cubicBezTo>
                    <a:pt x="5390" y="5307"/>
                    <a:pt x="8905" y="5140"/>
                    <a:pt x="9910" y="5106"/>
                  </a:cubicBezTo>
                  <a:cubicBezTo>
                    <a:pt x="13642" y="4889"/>
                    <a:pt x="12839" y="838"/>
                    <a:pt x="12839" y="838"/>
                  </a:cubicBezTo>
                  <a:lnTo>
                    <a:pt x="78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366;p35">
              <a:extLst>
                <a:ext uri="{FF2B5EF4-FFF2-40B4-BE49-F238E27FC236}">
                  <a16:creationId xmlns:a16="http://schemas.microsoft.com/office/drawing/2014/main" id="{029446CC-DED0-B6D8-70EF-5037418C831D}"/>
                </a:ext>
              </a:extLst>
            </p:cNvPr>
            <p:cNvSpPr/>
            <p:nvPr/>
          </p:nvSpPr>
          <p:spPr>
            <a:xfrm>
              <a:off x="6219465" y="2883952"/>
              <a:ext cx="1152356" cy="1213171"/>
            </a:xfrm>
            <a:custGeom>
              <a:avLst/>
              <a:gdLst/>
              <a:ahLst/>
              <a:cxnLst/>
              <a:rect l="l" t="t" r="r" b="b"/>
              <a:pathLst>
                <a:path w="13643" h="14363" extrusionOk="0">
                  <a:moveTo>
                    <a:pt x="7868" y="1"/>
                  </a:moveTo>
                  <a:cubicBezTo>
                    <a:pt x="7868" y="1"/>
                    <a:pt x="6445" y="269"/>
                    <a:pt x="4855" y="670"/>
                  </a:cubicBezTo>
                  <a:cubicBezTo>
                    <a:pt x="6344" y="1039"/>
                    <a:pt x="7399" y="1625"/>
                    <a:pt x="7315" y="2060"/>
                  </a:cubicBezTo>
                  <a:cubicBezTo>
                    <a:pt x="7253" y="2371"/>
                    <a:pt x="6617" y="2541"/>
                    <a:pt x="5699" y="2541"/>
                  </a:cubicBezTo>
                  <a:cubicBezTo>
                    <a:pt x="5138" y="2541"/>
                    <a:pt x="4472" y="2478"/>
                    <a:pt x="3767" y="2344"/>
                  </a:cubicBezTo>
                  <a:cubicBezTo>
                    <a:pt x="2930" y="2177"/>
                    <a:pt x="2177" y="1959"/>
                    <a:pt x="1607" y="1708"/>
                  </a:cubicBezTo>
                  <a:cubicBezTo>
                    <a:pt x="1089" y="1943"/>
                    <a:pt x="687" y="2194"/>
                    <a:pt x="536" y="2445"/>
                  </a:cubicBezTo>
                  <a:cubicBezTo>
                    <a:pt x="1" y="3298"/>
                    <a:pt x="3047" y="14363"/>
                    <a:pt x="3047" y="14363"/>
                  </a:cubicBezTo>
                  <a:lnTo>
                    <a:pt x="3214" y="14363"/>
                  </a:lnTo>
                  <a:lnTo>
                    <a:pt x="5424" y="5324"/>
                  </a:lnTo>
                  <a:cubicBezTo>
                    <a:pt x="5424" y="5324"/>
                    <a:pt x="8939" y="5156"/>
                    <a:pt x="9943" y="5123"/>
                  </a:cubicBezTo>
                  <a:cubicBezTo>
                    <a:pt x="13642" y="4872"/>
                    <a:pt x="12822" y="838"/>
                    <a:pt x="12822" y="838"/>
                  </a:cubicBezTo>
                  <a:lnTo>
                    <a:pt x="7868"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67;p35">
              <a:extLst>
                <a:ext uri="{FF2B5EF4-FFF2-40B4-BE49-F238E27FC236}">
                  <a16:creationId xmlns:a16="http://schemas.microsoft.com/office/drawing/2014/main" id="{2CD17CF0-D2C7-F195-3941-6FC46A221120}"/>
                </a:ext>
              </a:extLst>
            </p:cNvPr>
            <p:cNvSpPr/>
            <p:nvPr/>
          </p:nvSpPr>
          <p:spPr>
            <a:xfrm>
              <a:off x="6681829" y="1989292"/>
              <a:ext cx="811540" cy="1107167"/>
            </a:xfrm>
            <a:custGeom>
              <a:avLst/>
              <a:gdLst/>
              <a:ahLst/>
              <a:cxnLst/>
              <a:rect l="l" t="t" r="r" b="b"/>
              <a:pathLst>
                <a:path w="9608" h="13108" extrusionOk="0">
                  <a:moveTo>
                    <a:pt x="6909" y="1"/>
                  </a:moveTo>
                  <a:cubicBezTo>
                    <a:pt x="4863" y="1"/>
                    <a:pt x="505" y="2543"/>
                    <a:pt x="0" y="11011"/>
                  </a:cubicBezTo>
                  <a:cubicBezTo>
                    <a:pt x="889" y="12374"/>
                    <a:pt x="5657" y="13108"/>
                    <a:pt x="7022" y="13108"/>
                  </a:cubicBezTo>
                  <a:cubicBezTo>
                    <a:pt x="7199" y="13108"/>
                    <a:pt x="7319" y="13095"/>
                    <a:pt x="7365" y="13070"/>
                  </a:cubicBezTo>
                  <a:cubicBezTo>
                    <a:pt x="8152" y="12685"/>
                    <a:pt x="7482" y="8383"/>
                    <a:pt x="9089" y="4333"/>
                  </a:cubicBezTo>
                  <a:cubicBezTo>
                    <a:pt x="9608" y="3010"/>
                    <a:pt x="9106" y="516"/>
                    <a:pt x="7415" y="64"/>
                  </a:cubicBezTo>
                  <a:cubicBezTo>
                    <a:pt x="7270" y="23"/>
                    <a:pt x="7099" y="1"/>
                    <a:pt x="6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68;p35">
              <a:extLst>
                <a:ext uri="{FF2B5EF4-FFF2-40B4-BE49-F238E27FC236}">
                  <a16:creationId xmlns:a16="http://schemas.microsoft.com/office/drawing/2014/main" id="{D64DFA5C-5A52-BFAD-75B5-7D660C25BF2A}"/>
                </a:ext>
              </a:extLst>
            </p:cNvPr>
            <p:cNvSpPr/>
            <p:nvPr/>
          </p:nvSpPr>
          <p:spPr>
            <a:xfrm>
              <a:off x="6691712" y="1993262"/>
              <a:ext cx="801657" cy="1102860"/>
            </a:xfrm>
            <a:custGeom>
              <a:avLst/>
              <a:gdLst/>
              <a:ahLst/>
              <a:cxnLst/>
              <a:rect l="l" t="t" r="r" b="b"/>
              <a:pathLst>
                <a:path w="9491" h="13057" extrusionOk="0">
                  <a:moveTo>
                    <a:pt x="7298" y="1"/>
                  </a:moveTo>
                  <a:lnTo>
                    <a:pt x="7298" y="1"/>
                  </a:lnTo>
                  <a:cubicBezTo>
                    <a:pt x="7717" y="1607"/>
                    <a:pt x="7198" y="4068"/>
                    <a:pt x="5792" y="6478"/>
                  </a:cubicBezTo>
                  <a:cubicBezTo>
                    <a:pt x="4161" y="9266"/>
                    <a:pt x="1848" y="11085"/>
                    <a:pt x="136" y="11085"/>
                  </a:cubicBezTo>
                  <a:cubicBezTo>
                    <a:pt x="90" y="11085"/>
                    <a:pt x="45" y="11084"/>
                    <a:pt x="0" y="11081"/>
                  </a:cubicBezTo>
                  <a:lnTo>
                    <a:pt x="0" y="11081"/>
                  </a:lnTo>
                  <a:cubicBezTo>
                    <a:pt x="1130" y="12359"/>
                    <a:pt x="5662" y="13057"/>
                    <a:pt x="6935" y="13057"/>
                  </a:cubicBezTo>
                  <a:cubicBezTo>
                    <a:pt x="7096" y="13057"/>
                    <a:pt x="7205" y="13046"/>
                    <a:pt x="7248" y="13023"/>
                  </a:cubicBezTo>
                  <a:cubicBezTo>
                    <a:pt x="8035" y="12638"/>
                    <a:pt x="7365" y="8336"/>
                    <a:pt x="8972" y="4286"/>
                  </a:cubicBezTo>
                  <a:cubicBezTo>
                    <a:pt x="9491" y="2963"/>
                    <a:pt x="8989" y="469"/>
                    <a:pt x="729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69;p35">
              <a:extLst>
                <a:ext uri="{FF2B5EF4-FFF2-40B4-BE49-F238E27FC236}">
                  <a16:creationId xmlns:a16="http://schemas.microsoft.com/office/drawing/2014/main" id="{FCDDAD6F-3496-E094-2A19-FE7CAAC2CD92}"/>
                </a:ext>
              </a:extLst>
            </p:cNvPr>
            <p:cNvSpPr/>
            <p:nvPr/>
          </p:nvSpPr>
          <p:spPr>
            <a:xfrm>
              <a:off x="5778385" y="2194037"/>
              <a:ext cx="169690" cy="21285"/>
            </a:xfrm>
            <a:custGeom>
              <a:avLst/>
              <a:gdLst/>
              <a:ahLst/>
              <a:cxnLst/>
              <a:rect l="l" t="t" r="r" b="b"/>
              <a:pathLst>
                <a:path w="2009" h="252" extrusionOk="0">
                  <a:moveTo>
                    <a:pt x="1004" y="0"/>
                  </a:moveTo>
                  <a:cubicBezTo>
                    <a:pt x="452" y="0"/>
                    <a:pt x="0" y="51"/>
                    <a:pt x="0" y="118"/>
                  </a:cubicBezTo>
                  <a:cubicBezTo>
                    <a:pt x="0" y="201"/>
                    <a:pt x="452" y="252"/>
                    <a:pt x="1004" y="252"/>
                  </a:cubicBezTo>
                  <a:cubicBezTo>
                    <a:pt x="1574" y="252"/>
                    <a:pt x="2009" y="201"/>
                    <a:pt x="2009" y="118"/>
                  </a:cubicBezTo>
                  <a:cubicBezTo>
                    <a:pt x="2009" y="51"/>
                    <a:pt x="1574" y="0"/>
                    <a:pt x="1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70;p35">
              <a:extLst>
                <a:ext uri="{FF2B5EF4-FFF2-40B4-BE49-F238E27FC236}">
                  <a16:creationId xmlns:a16="http://schemas.microsoft.com/office/drawing/2014/main" id="{97AFB966-E49D-059C-567C-71E89E56F7AD}"/>
                </a:ext>
              </a:extLst>
            </p:cNvPr>
            <p:cNvSpPr/>
            <p:nvPr/>
          </p:nvSpPr>
          <p:spPr>
            <a:xfrm>
              <a:off x="5543655" y="2263299"/>
              <a:ext cx="784764" cy="72218"/>
            </a:xfrm>
            <a:custGeom>
              <a:avLst/>
              <a:gdLst/>
              <a:ahLst/>
              <a:cxnLst/>
              <a:rect l="l" t="t" r="r" b="b"/>
              <a:pathLst>
                <a:path w="9291" h="855" extrusionOk="0">
                  <a:moveTo>
                    <a:pt x="0" y="1"/>
                  </a:moveTo>
                  <a:lnTo>
                    <a:pt x="4654" y="854"/>
                  </a:lnTo>
                  <a:lnTo>
                    <a:pt x="9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71;p35">
              <a:extLst>
                <a:ext uri="{FF2B5EF4-FFF2-40B4-BE49-F238E27FC236}">
                  <a16:creationId xmlns:a16="http://schemas.microsoft.com/office/drawing/2014/main" id="{A9A10612-F372-F3B3-534A-E0584096109B}"/>
                </a:ext>
              </a:extLst>
            </p:cNvPr>
            <p:cNvSpPr/>
            <p:nvPr/>
          </p:nvSpPr>
          <p:spPr>
            <a:xfrm>
              <a:off x="6226560" y="2578609"/>
              <a:ext cx="128725" cy="1529830"/>
            </a:xfrm>
            <a:custGeom>
              <a:avLst/>
              <a:gdLst/>
              <a:ahLst/>
              <a:cxnLst/>
              <a:rect l="l" t="t" r="r" b="b"/>
              <a:pathLst>
                <a:path w="1524" h="18112" extrusionOk="0">
                  <a:moveTo>
                    <a:pt x="0" y="0"/>
                  </a:moveTo>
                  <a:lnTo>
                    <a:pt x="1239" y="18111"/>
                  </a:lnTo>
                  <a:lnTo>
                    <a:pt x="1523" y="18111"/>
                  </a:lnTo>
                  <a:lnTo>
                    <a:pt x="1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2;p35">
              <a:extLst>
                <a:ext uri="{FF2B5EF4-FFF2-40B4-BE49-F238E27FC236}">
                  <a16:creationId xmlns:a16="http://schemas.microsoft.com/office/drawing/2014/main" id="{01760218-98CD-2218-98A0-63AFF230E927}"/>
                </a:ext>
              </a:extLst>
            </p:cNvPr>
            <p:cNvSpPr/>
            <p:nvPr/>
          </p:nvSpPr>
          <p:spPr>
            <a:xfrm>
              <a:off x="5969193" y="2578609"/>
              <a:ext cx="130161" cy="1529830"/>
            </a:xfrm>
            <a:custGeom>
              <a:avLst/>
              <a:gdLst/>
              <a:ahLst/>
              <a:cxnLst/>
              <a:rect l="l" t="t" r="r" b="b"/>
              <a:pathLst>
                <a:path w="1541" h="18112" extrusionOk="0">
                  <a:moveTo>
                    <a:pt x="1" y="0"/>
                  </a:moveTo>
                  <a:lnTo>
                    <a:pt x="369" y="18111"/>
                  </a:lnTo>
                  <a:lnTo>
                    <a:pt x="654" y="18111"/>
                  </a:lnTo>
                  <a:lnTo>
                    <a:pt x="1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73;p35">
              <a:extLst>
                <a:ext uri="{FF2B5EF4-FFF2-40B4-BE49-F238E27FC236}">
                  <a16:creationId xmlns:a16="http://schemas.microsoft.com/office/drawing/2014/main" id="{E7FB020F-4F2D-A50C-C8AB-7948C088D10B}"/>
                </a:ext>
              </a:extLst>
            </p:cNvPr>
            <p:cNvSpPr/>
            <p:nvPr/>
          </p:nvSpPr>
          <p:spPr>
            <a:xfrm>
              <a:off x="5969193" y="2578609"/>
              <a:ext cx="130161" cy="1225841"/>
            </a:xfrm>
            <a:custGeom>
              <a:avLst/>
              <a:gdLst/>
              <a:ahLst/>
              <a:cxnLst/>
              <a:rect l="l" t="t" r="r" b="b"/>
              <a:pathLst>
                <a:path w="1541" h="14513" extrusionOk="0">
                  <a:moveTo>
                    <a:pt x="1" y="0"/>
                  </a:moveTo>
                  <a:lnTo>
                    <a:pt x="302" y="14278"/>
                  </a:lnTo>
                  <a:lnTo>
                    <a:pt x="821" y="14513"/>
                  </a:lnTo>
                  <a:lnTo>
                    <a:pt x="1541"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74;p35">
              <a:extLst>
                <a:ext uri="{FF2B5EF4-FFF2-40B4-BE49-F238E27FC236}">
                  <a16:creationId xmlns:a16="http://schemas.microsoft.com/office/drawing/2014/main" id="{F6A512D5-9DD5-F88F-ADC5-DD7EE97CEEB2}"/>
                </a:ext>
              </a:extLst>
            </p:cNvPr>
            <p:cNvSpPr/>
            <p:nvPr/>
          </p:nvSpPr>
          <p:spPr>
            <a:xfrm>
              <a:off x="5652532" y="2578609"/>
              <a:ext cx="130161" cy="1529830"/>
            </a:xfrm>
            <a:custGeom>
              <a:avLst/>
              <a:gdLst/>
              <a:ahLst/>
              <a:cxnLst/>
              <a:rect l="l" t="t" r="r" b="b"/>
              <a:pathLst>
                <a:path w="1541" h="18112" extrusionOk="0">
                  <a:moveTo>
                    <a:pt x="0" y="0"/>
                  </a:moveTo>
                  <a:lnTo>
                    <a:pt x="0" y="18111"/>
                  </a:lnTo>
                  <a:lnTo>
                    <a:pt x="285" y="18111"/>
                  </a:lnTo>
                  <a:lnTo>
                    <a:pt x="1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75;p35">
              <a:extLst>
                <a:ext uri="{FF2B5EF4-FFF2-40B4-BE49-F238E27FC236}">
                  <a16:creationId xmlns:a16="http://schemas.microsoft.com/office/drawing/2014/main" id="{56BDDA79-1FA7-6A9D-E6B2-06DAA2145E3A}"/>
                </a:ext>
              </a:extLst>
            </p:cNvPr>
            <p:cNvSpPr/>
            <p:nvPr/>
          </p:nvSpPr>
          <p:spPr>
            <a:xfrm>
              <a:off x="5652532" y="2578609"/>
              <a:ext cx="130161" cy="1094329"/>
            </a:xfrm>
            <a:custGeom>
              <a:avLst/>
              <a:gdLst/>
              <a:ahLst/>
              <a:cxnLst/>
              <a:rect l="l" t="t" r="r" b="b"/>
              <a:pathLst>
                <a:path w="1541" h="12956" extrusionOk="0">
                  <a:moveTo>
                    <a:pt x="0" y="0"/>
                  </a:moveTo>
                  <a:lnTo>
                    <a:pt x="0" y="12621"/>
                  </a:lnTo>
                  <a:lnTo>
                    <a:pt x="636" y="12956"/>
                  </a:lnTo>
                  <a:lnTo>
                    <a:pt x="1540" y="0"/>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76;p35">
              <a:extLst>
                <a:ext uri="{FF2B5EF4-FFF2-40B4-BE49-F238E27FC236}">
                  <a16:creationId xmlns:a16="http://schemas.microsoft.com/office/drawing/2014/main" id="{6CE47797-23D3-C63D-6AC8-5135BACD8983}"/>
                </a:ext>
              </a:extLst>
            </p:cNvPr>
            <p:cNvSpPr/>
            <p:nvPr/>
          </p:nvSpPr>
          <p:spPr>
            <a:xfrm>
              <a:off x="5523637" y="2173005"/>
              <a:ext cx="751063" cy="83282"/>
            </a:xfrm>
            <a:custGeom>
              <a:avLst/>
              <a:gdLst/>
              <a:ahLst/>
              <a:cxnLst/>
              <a:rect l="l" t="t" r="r" b="b"/>
              <a:pathLst>
                <a:path w="8892" h="986" extrusionOk="0">
                  <a:moveTo>
                    <a:pt x="659" y="0"/>
                  </a:moveTo>
                  <a:cubicBezTo>
                    <a:pt x="222" y="0"/>
                    <a:pt x="0" y="128"/>
                    <a:pt x="221" y="517"/>
                  </a:cubicBezTo>
                  <a:lnTo>
                    <a:pt x="3870" y="986"/>
                  </a:lnTo>
                  <a:cubicBezTo>
                    <a:pt x="3870" y="986"/>
                    <a:pt x="8891" y="752"/>
                    <a:pt x="8724" y="283"/>
                  </a:cubicBezTo>
                  <a:cubicBezTo>
                    <a:pt x="8685" y="178"/>
                    <a:pt x="8457" y="139"/>
                    <a:pt x="8113" y="139"/>
                  </a:cubicBezTo>
                  <a:cubicBezTo>
                    <a:pt x="7127" y="139"/>
                    <a:pt x="5184" y="458"/>
                    <a:pt x="3966" y="458"/>
                  </a:cubicBezTo>
                  <a:cubicBezTo>
                    <a:pt x="3782" y="458"/>
                    <a:pt x="3613" y="450"/>
                    <a:pt x="3468" y="434"/>
                  </a:cubicBezTo>
                  <a:cubicBezTo>
                    <a:pt x="2586" y="321"/>
                    <a:pt x="1352"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77;p35">
              <a:extLst>
                <a:ext uri="{FF2B5EF4-FFF2-40B4-BE49-F238E27FC236}">
                  <a16:creationId xmlns:a16="http://schemas.microsoft.com/office/drawing/2014/main" id="{917623B7-CF53-F12F-248F-97FBCE9A5300}"/>
                </a:ext>
              </a:extLst>
            </p:cNvPr>
            <p:cNvSpPr/>
            <p:nvPr/>
          </p:nvSpPr>
          <p:spPr>
            <a:xfrm>
              <a:off x="5426839" y="2164305"/>
              <a:ext cx="965182" cy="108706"/>
            </a:xfrm>
            <a:custGeom>
              <a:avLst/>
              <a:gdLst/>
              <a:ahLst/>
              <a:cxnLst/>
              <a:rect l="l" t="t" r="r" b="b"/>
              <a:pathLst>
                <a:path w="11427" h="1287" extrusionOk="0">
                  <a:moveTo>
                    <a:pt x="954" y="0"/>
                  </a:moveTo>
                  <a:cubicBezTo>
                    <a:pt x="197" y="0"/>
                    <a:pt x="0" y="1189"/>
                    <a:pt x="831" y="1189"/>
                  </a:cubicBezTo>
                  <a:cubicBezTo>
                    <a:pt x="2460" y="1189"/>
                    <a:pt x="5012" y="1286"/>
                    <a:pt x="7360" y="1286"/>
                  </a:cubicBezTo>
                  <a:cubicBezTo>
                    <a:pt x="8535" y="1286"/>
                    <a:pt x="9658" y="1262"/>
                    <a:pt x="10590" y="1189"/>
                  </a:cubicBezTo>
                  <a:cubicBezTo>
                    <a:pt x="11427" y="1122"/>
                    <a:pt x="11427" y="101"/>
                    <a:pt x="10590" y="101"/>
                  </a:cubicBezTo>
                  <a:cubicBezTo>
                    <a:pt x="8983" y="101"/>
                    <a:pt x="7627" y="855"/>
                    <a:pt x="5384" y="855"/>
                  </a:cubicBezTo>
                  <a:cubicBezTo>
                    <a:pt x="4229" y="855"/>
                    <a:pt x="2739" y="386"/>
                    <a:pt x="1116" y="18"/>
                  </a:cubicBezTo>
                  <a:cubicBezTo>
                    <a:pt x="1059" y="6"/>
                    <a:pt x="1005" y="0"/>
                    <a:pt x="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78;p35">
              <a:extLst>
                <a:ext uri="{FF2B5EF4-FFF2-40B4-BE49-F238E27FC236}">
                  <a16:creationId xmlns:a16="http://schemas.microsoft.com/office/drawing/2014/main" id="{85DA6CD7-9D90-8B91-08E5-6E32996316CE}"/>
                </a:ext>
              </a:extLst>
            </p:cNvPr>
            <p:cNvSpPr/>
            <p:nvPr/>
          </p:nvSpPr>
          <p:spPr>
            <a:xfrm>
              <a:off x="6044114" y="2172836"/>
              <a:ext cx="347911" cy="99077"/>
            </a:xfrm>
            <a:custGeom>
              <a:avLst/>
              <a:gdLst/>
              <a:ahLst/>
              <a:cxnLst/>
              <a:rect l="l" t="t" r="r" b="b"/>
              <a:pathLst>
                <a:path w="4119" h="1173" extrusionOk="0">
                  <a:moveTo>
                    <a:pt x="3282" y="0"/>
                  </a:moveTo>
                  <a:cubicBezTo>
                    <a:pt x="3014" y="0"/>
                    <a:pt x="2763" y="17"/>
                    <a:pt x="2512" y="67"/>
                  </a:cubicBezTo>
                  <a:cubicBezTo>
                    <a:pt x="2445" y="519"/>
                    <a:pt x="1474" y="921"/>
                    <a:pt x="1" y="1172"/>
                  </a:cubicBezTo>
                  <a:cubicBezTo>
                    <a:pt x="1189" y="1172"/>
                    <a:pt x="2344" y="1155"/>
                    <a:pt x="3282" y="1088"/>
                  </a:cubicBezTo>
                  <a:cubicBezTo>
                    <a:pt x="4119" y="1021"/>
                    <a:pt x="4119" y="0"/>
                    <a:pt x="328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79;p35">
              <a:extLst>
                <a:ext uri="{FF2B5EF4-FFF2-40B4-BE49-F238E27FC236}">
                  <a16:creationId xmlns:a16="http://schemas.microsoft.com/office/drawing/2014/main" id="{AB6F81BD-84A5-9437-339F-40FB0F1B4078}"/>
                </a:ext>
              </a:extLst>
            </p:cNvPr>
            <p:cNvSpPr/>
            <p:nvPr/>
          </p:nvSpPr>
          <p:spPr>
            <a:xfrm>
              <a:off x="5942333" y="2199696"/>
              <a:ext cx="265896" cy="50088"/>
            </a:xfrm>
            <a:custGeom>
              <a:avLst/>
              <a:gdLst/>
              <a:ahLst/>
              <a:cxnLst/>
              <a:rect l="l" t="t" r="r" b="b"/>
              <a:pathLst>
                <a:path w="3148" h="593" extrusionOk="0">
                  <a:moveTo>
                    <a:pt x="2361" y="0"/>
                  </a:moveTo>
                  <a:cubicBezTo>
                    <a:pt x="1022" y="0"/>
                    <a:pt x="1" y="335"/>
                    <a:pt x="1" y="335"/>
                  </a:cubicBezTo>
                  <a:cubicBezTo>
                    <a:pt x="834" y="254"/>
                    <a:pt x="1460" y="197"/>
                    <a:pt x="1897" y="197"/>
                  </a:cubicBezTo>
                  <a:cubicBezTo>
                    <a:pt x="2366" y="197"/>
                    <a:pt x="2618" y="263"/>
                    <a:pt x="2679" y="436"/>
                  </a:cubicBezTo>
                  <a:cubicBezTo>
                    <a:pt x="2699" y="534"/>
                    <a:pt x="2800" y="592"/>
                    <a:pt x="2897" y="592"/>
                  </a:cubicBezTo>
                  <a:cubicBezTo>
                    <a:pt x="2964" y="592"/>
                    <a:pt x="3030" y="564"/>
                    <a:pt x="3064" y="503"/>
                  </a:cubicBezTo>
                  <a:cubicBezTo>
                    <a:pt x="3148" y="352"/>
                    <a:pt x="3047" y="17"/>
                    <a:pt x="2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80;p35">
              <a:extLst>
                <a:ext uri="{FF2B5EF4-FFF2-40B4-BE49-F238E27FC236}">
                  <a16:creationId xmlns:a16="http://schemas.microsoft.com/office/drawing/2014/main" id="{6A541FBF-8958-7DEF-5DD2-DCA5EA58C25B}"/>
                </a:ext>
              </a:extLst>
            </p:cNvPr>
            <p:cNvSpPr/>
            <p:nvPr/>
          </p:nvSpPr>
          <p:spPr>
            <a:xfrm>
              <a:off x="5918345" y="2270394"/>
              <a:ext cx="25508" cy="231941"/>
            </a:xfrm>
            <a:custGeom>
              <a:avLst/>
              <a:gdLst/>
              <a:ahLst/>
              <a:cxnLst/>
              <a:rect l="l" t="t" r="r" b="b"/>
              <a:pathLst>
                <a:path w="302" h="2746" extrusionOk="0">
                  <a:moveTo>
                    <a:pt x="0" y="0"/>
                  </a:moveTo>
                  <a:cubicBezTo>
                    <a:pt x="134" y="954"/>
                    <a:pt x="151" y="1875"/>
                    <a:pt x="0" y="2745"/>
                  </a:cubicBezTo>
                  <a:lnTo>
                    <a:pt x="302" y="2745"/>
                  </a:lnTo>
                  <a:cubicBezTo>
                    <a:pt x="168" y="1909"/>
                    <a:pt x="184" y="988"/>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81;p35">
              <a:extLst>
                <a:ext uri="{FF2B5EF4-FFF2-40B4-BE49-F238E27FC236}">
                  <a16:creationId xmlns:a16="http://schemas.microsoft.com/office/drawing/2014/main" id="{2626719D-2377-F799-975F-4B95B1BA12F4}"/>
                </a:ext>
              </a:extLst>
            </p:cNvPr>
            <p:cNvSpPr/>
            <p:nvPr/>
          </p:nvSpPr>
          <p:spPr>
            <a:xfrm>
              <a:off x="5762759" y="2482487"/>
              <a:ext cx="338029" cy="65123"/>
            </a:xfrm>
            <a:custGeom>
              <a:avLst/>
              <a:gdLst/>
              <a:ahLst/>
              <a:cxnLst/>
              <a:rect l="l" t="t" r="r" b="b"/>
              <a:pathLst>
                <a:path w="4002" h="771" extrusionOk="0">
                  <a:moveTo>
                    <a:pt x="1993" y="0"/>
                  </a:moveTo>
                  <a:lnTo>
                    <a:pt x="1" y="419"/>
                  </a:lnTo>
                  <a:lnTo>
                    <a:pt x="1" y="770"/>
                  </a:lnTo>
                  <a:lnTo>
                    <a:pt x="4001" y="770"/>
                  </a:lnTo>
                  <a:lnTo>
                    <a:pt x="4001" y="419"/>
                  </a:lnTo>
                  <a:lnTo>
                    <a:pt x="1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82;p35">
              <a:extLst>
                <a:ext uri="{FF2B5EF4-FFF2-40B4-BE49-F238E27FC236}">
                  <a16:creationId xmlns:a16="http://schemas.microsoft.com/office/drawing/2014/main" id="{B44C5A0E-987E-D6A3-3608-A27FB3A2CB35}"/>
                </a:ext>
              </a:extLst>
            </p:cNvPr>
            <p:cNvSpPr/>
            <p:nvPr/>
          </p:nvSpPr>
          <p:spPr>
            <a:xfrm>
              <a:off x="5419238" y="2534771"/>
              <a:ext cx="1139602" cy="933338"/>
            </a:xfrm>
            <a:custGeom>
              <a:avLst/>
              <a:gdLst/>
              <a:ahLst/>
              <a:cxnLst/>
              <a:rect l="l" t="t" r="r" b="b"/>
              <a:pathLst>
                <a:path w="13492" h="11050" extrusionOk="0">
                  <a:moveTo>
                    <a:pt x="1925" y="0"/>
                  </a:moveTo>
                  <a:lnTo>
                    <a:pt x="1" y="10429"/>
                  </a:lnTo>
                  <a:cubicBezTo>
                    <a:pt x="1605" y="10889"/>
                    <a:pt x="3472" y="11050"/>
                    <a:pt x="5297" y="11050"/>
                  </a:cubicBezTo>
                  <a:cubicBezTo>
                    <a:pt x="9508" y="11050"/>
                    <a:pt x="13492" y="10194"/>
                    <a:pt x="13492" y="10194"/>
                  </a:cubicBezTo>
                  <a:lnTo>
                    <a:pt x="12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83;p35">
              <a:extLst>
                <a:ext uri="{FF2B5EF4-FFF2-40B4-BE49-F238E27FC236}">
                  <a16:creationId xmlns:a16="http://schemas.microsoft.com/office/drawing/2014/main" id="{8D5A7FAF-A442-29CD-21B2-8E8DB393AC04}"/>
                </a:ext>
              </a:extLst>
            </p:cNvPr>
            <p:cNvSpPr/>
            <p:nvPr/>
          </p:nvSpPr>
          <p:spPr>
            <a:xfrm>
              <a:off x="5860317" y="2537559"/>
              <a:ext cx="697174" cy="930382"/>
            </a:xfrm>
            <a:custGeom>
              <a:avLst/>
              <a:gdLst/>
              <a:ahLst/>
              <a:cxnLst/>
              <a:rect l="l" t="t" r="r" b="b"/>
              <a:pathLst>
                <a:path w="8254" h="11015" extrusionOk="0">
                  <a:moveTo>
                    <a:pt x="4035" y="1"/>
                  </a:moveTo>
                  <a:cubicBezTo>
                    <a:pt x="3868" y="1189"/>
                    <a:pt x="3600" y="2461"/>
                    <a:pt x="3248" y="3767"/>
                  </a:cubicBezTo>
                  <a:cubicBezTo>
                    <a:pt x="2428" y="6629"/>
                    <a:pt x="1273" y="9140"/>
                    <a:pt x="1" y="11015"/>
                  </a:cubicBezTo>
                  <a:cubicBezTo>
                    <a:pt x="4236" y="11015"/>
                    <a:pt x="8253" y="10161"/>
                    <a:pt x="8253" y="10161"/>
                  </a:cubicBezTo>
                  <a:lnTo>
                    <a:pt x="6797" y="1"/>
                  </a:ln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84;p35">
              <a:extLst>
                <a:ext uri="{FF2B5EF4-FFF2-40B4-BE49-F238E27FC236}">
                  <a16:creationId xmlns:a16="http://schemas.microsoft.com/office/drawing/2014/main" id="{1AD1FE31-1445-F1A1-168E-6C4A70B23BD4}"/>
                </a:ext>
              </a:extLst>
            </p:cNvPr>
            <p:cNvSpPr/>
            <p:nvPr/>
          </p:nvSpPr>
          <p:spPr>
            <a:xfrm>
              <a:off x="5977724" y="2196233"/>
              <a:ext cx="148489" cy="32435"/>
            </a:xfrm>
            <a:custGeom>
              <a:avLst/>
              <a:gdLst/>
              <a:ahLst/>
              <a:cxnLst/>
              <a:rect l="l" t="t" r="r" b="b"/>
              <a:pathLst>
                <a:path w="1758" h="384" extrusionOk="0">
                  <a:moveTo>
                    <a:pt x="1544" y="0"/>
                  </a:moveTo>
                  <a:cubicBezTo>
                    <a:pt x="1385" y="0"/>
                    <a:pt x="1137" y="26"/>
                    <a:pt x="854" y="75"/>
                  </a:cubicBezTo>
                  <a:cubicBezTo>
                    <a:pt x="368" y="159"/>
                    <a:pt x="0" y="292"/>
                    <a:pt x="17" y="343"/>
                  </a:cubicBezTo>
                  <a:cubicBezTo>
                    <a:pt x="17" y="371"/>
                    <a:pt x="87" y="384"/>
                    <a:pt x="203" y="384"/>
                  </a:cubicBezTo>
                  <a:cubicBezTo>
                    <a:pt x="364" y="384"/>
                    <a:pt x="614" y="358"/>
                    <a:pt x="887" y="309"/>
                  </a:cubicBezTo>
                  <a:cubicBezTo>
                    <a:pt x="1356" y="226"/>
                    <a:pt x="1758" y="108"/>
                    <a:pt x="1724" y="41"/>
                  </a:cubicBezTo>
                  <a:cubicBezTo>
                    <a:pt x="1724" y="13"/>
                    <a:pt x="1657" y="0"/>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85;p35">
              <a:extLst>
                <a:ext uri="{FF2B5EF4-FFF2-40B4-BE49-F238E27FC236}">
                  <a16:creationId xmlns:a16="http://schemas.microsoft.com/office/drawing/2014/main" id="{C38E0AAC-3223-C156-ACF8-190BE58CCA24}"/>
                </a:ext>
              </a:extLst>
            </p:cNvPr>
            <p:cNvSpPr/>
            <p:nvPr/>
          </p:nvSpPr>
          <p:spPr>
            <a:xfrm>
              <a:off x="6992832" y="1982366"/>
              <a:ext cx="407290" cy="133117"/>
            </a:xfrm>
            <a:custGeom>
              <a:avLst/>
              <a:gdLst/>
              <a:ahLst/>
              <a:cxnLst/>
              <a:rect l="l" t="t" r="r" b="b"/>
              <a:pathLst>
                <a:path w="4822" h="1576" extrusionOk="0">
                  <a:moveTo>
                    <a:pt x="3221" y="1"/>
                  </a:moveTo>
                  <a:cubicBezTo>
                    <a:pt x="2398" y="1"/>
                    <a:pt x="1176" y="476"/>
                    <a:pt x="1" y="1569"/>
                  </a:cubicBezTo>
                  <a:cubicBezTo>
                    <a:pt x="59" y="1573"/>
                    <a:pt x="116" y="1575"/>
                    <a:pt x="173" y="1575"/>
                  </a:cubicBezTo>
                  <a:cubicBezTo>
                    <a:pt x="1378" y="1575"/>
                    <a:pt x="2315" y="659"/>
                    <a:pt x="3708" y="659"/>
                  </a:cubicBezTo>
                  <a:cubicBezTo>
                    <a:pt x="4049" y="659"/>
                    <a:pt x="4416" y="713"/>
                    <a:pt x="4821" y="849"/>
                  </a:cubicBezTo>
                  <a:cubicBezTo>
                    <a:pt x="4587" y="481"/>
                    <a:pt x="4118" y="163"/>
                    <a:pt x="3683" y="63"/>
                  </a:cubicBezTo>
                  <a:cubicBezTo>
                    <a:pt x="3549" y="22"/>
                    <a:pt x="3394"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86;p35">
              <a:extLst>
                <a:ext uri="{FF2B5EF4-FFF2-40B4-BE49-F238E27FC236}">
                  <a16:creationId xmlns:a16="http://schemas.microsoft.com/office/drawing/2014/main" id="{5F9368E5-A825-3A06-06C8-F4B934150A7C}"/>
                </a:ext>
              </a:extLst>
            </p:cNvPr>
            <p:cNvSpPr/>
            <p:nvPr/>
          </p:nvSpPr>
          <p:spPr>
            <a:xfrm>
              <a:off x="7097485" y="1721790"/>
              <a:ext cx="275778" cy="323839"/>
            </a:xfrm>
            <a:custGeom>
              <a:avLst/>
              <a:gdLst/>
              <a:ahLst/>
              <a:cxnLst/>
              <a:rect l="l" t="t" r="r" b="b"/>
              <a:pathLst>
                <a:path w="3265" h="3834" extrusionOk="0">
                  <a:moveTo>
                    <a:pt x="3264" y="1"/>
                  </a:moveTo>
                  <a:lnTo>
                    <a:pt x="636" y="1424"/>
                  </a:lnTo>
                  <a:lnTo>
                    <a:pt x="0" y="3834"/>
                  </a:lnTo>
                  <a:cubicBezTo>
                    <a:pt x="832" y="3557"/>
                    <a:pt x="1663" y="3257"/>
                    <a:pt x="2409" y="3257"/>
                  </a:cubicBezTo>
                  <a:cubicBezTo>
                    <a:pt x="2564" y="3257"/>
                    <a:pt x="2716" y="3269"/>
                    <a:pt x="2862" y="3298"/>
                  </a:cubicBezTo>
                  <a:cubicBezTo>
                    <a:pt x="2779" y="2177"/>
                    <a:pt x="2929" y="1089"/>
                    <a:pt x="3264"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87;p35">
              <a:extLst>
                <a:ext uri="{FF2B5EF4-FFF2-40B4-BE49-F238E27FC236}">
                  <a16:creationId xmlns:a16="http://schemas.microsoft.com/office/drawing/2014/main" id="{74DFA7F4-439F-13FE-BE94-C63B4976A1EC}"/>
                </a:ext>
              </a:extLst>
            </p:cNvPr>
            <p:cNvSpPr/>
            <p:nvPr/>
          </p:nvSpPr>
          <p:spPr>
            <a:xfrm>
              <a:off x="6995619" y="1497364"/>
              <a:ext cx="425704" cy="421565"/>
            </a:xfrm>
            <a:custGeom>
              <a:avLst/>
              <a:gdLst/>
              <a:ahLst/>
              <a:cxnLst/>
              <a:rect l="l" t="t" r="r" b="b"/>
              <a:pathLst>
                <a:path w="5040" h="4991" extrusionOk="0">
                  <a:moveTo>
                    <a:pt x="2974" y="0"/>
                  </a:moveTo>
                  <a:cubicBezTo>
                    <a:pt x="2875" y="0"/>
                    <a:pt x="2787" y="15"/>
                    <a:pt x="2713" y="47"/>
                  </a:cubicBezTo>
                  <a:cubicBezTo>
                    <a:pt x="1005" y="783"/>
                    <a:pt x="1" y="4666"/>
                    <a:pt x="1" y="4666"/>
                  </a:cubicBezTo>
                  <a:cubicBezTo>
                    <a:pt x="492" y="4908"/>
                    <a:pt x="1043" y="4990"/>
                    <a:pt x="1550" y="4990"/>
                  </a:cubicBezTo>
                  <a:cubicBezTo>
                    <a:pt x="2270" y="4990"/>
                    <a:pt x="2902" y="4825"/>
                    <a:pt x="3148" y="4717"/>
                  </a:cubicBezTo>
                  <a:cubicBezTo>
                    <a:pt x="3550" y="4532"/>
                    <a:pt x="5039" y="1988"/>
                    <a:pt x="4922" y="1302"/>
                  </a:cubicBezTo>
                  <a:cubicBezTo>
                    <a:pt x="4820" y="702"/>
                    <a:pt x="3656" y="0"/>
                    <a:pt x="2974"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88;p35">
              <a:extLst>
                <a:ext uri="{FF2B5EF4-FFF2-40B4-BE49-F238E27FC236}">
                  <a16:creationId xmlns:a16="http://schemas.microsoft.com/office/drawing/2014/main" id="{F923BC9C-0C47-8092-2B65-68F068750CCA}"/>
                </a:ext>
              </a:extLst>
            </p:cNvPr>
            <p:cNvSpPr/>
            <p:nvPr/>
          </p:nvSpPr>
          <p:spPr>
            <a:xfrm>
              <a:off x="7211936" y="1590108"/>
              <a:ext cx="80749" cy="70106"/>
            </a:xfrm>
            <a:custGeom>
              <a:avLst/>
              <a:gdLst/>
              <a:ahLst/>
              <a:cxnLst/>
              <a:rect l="l" t="t" r="r" b="b"/>
              <a:pathLst>
                <a:path w="956" h="830" extrusionOk="0">
                  <a:moveTo>
                    <a:pt x="274" y="1"/>
                  </a:moveTo>
                  <a:cubicBezTo>
                    <a:pt x="247" y="1"/>
                    <a:pt x="220" y="17"/>
                    <a:pt x="202" y="53"/>
                  </a:cubicBezTo>
                  <a:lnTo>
                    <a:pt x="51" y="221"/>
                  </a:lnTo>
                  <a:cubicBezTo>
                    <a:pt x="1" y="271"/>
                    <a:pt x="34" y="338"/>
                    <a:pt x="68" y="371"/>
                  </a:cubicBezTo>
                  <a:lnTo>
                    <a:pt x="620" y="807"/>
                  </a:lnTo>
                  <a:cubicBezTo>
                    <a:pt x="635" y="822"/>
                    <a:pt x="657" y="830"/>
                    <a:pt x="680" y="830"/>
                  </a:cubicBezTo>
                  <a:cubicBezTo>
                    <a:pt x="707" y="830"/>
                    <a:pt x="736" y="817"/>
                    <a:pt x="754" y="790"/>
                  </a:cubicBezTo>
                  <a:lnTo>
                    <a:pt x="905" y="622"/>
                  </a:lnTo>
                  <a:cubicBezTo>
                    <a:pt x="955" y="589"/>
                    <a:pt x="922" y="522"/>
                    <a:pt x="888" y="472"/>
                  </a:cubicBezTo>
                  <a:lnTo>
                    <a:pt x="336" y="37"/>
                  </a:lnTo>
                  <a:cubicBezTo>
                    <a:pt x="320" y="13"/>
                    <a:pt x="297" y="1"/>
                    <a:pt x="274"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89;p35">
              <a:extLst>
                <a:ext uri="{FF2B5EF4-FFF2-40B4-BE49-F238E27FC236}">
                  <a16:creationId xmlns:a16="http://schemas.microsoft.com/office/drawing/2014/main" id="{867C63EF-5272-8204-6200-CD2596276AA3}"/>
                </a:ext>
              </a:extLst>
            </p:cNvPr>
            <p:cNvSpPr/>
            <p:nvPr/>
          </p:nvSpPr>
          <p:spPr>
            <a:xfrm>
              <a:off x="7111591" y="1617812"/>
              <a:ext cx="48145" cy="15879"/>
            </a:xfrm>
            <a:custGeom>
              <a:avLst/>
              <a:gdLst/>
              <a:ahLst/>
              <a:cxnLst/>
              <a:rect l="l" t="t" r="r" b="b"/>
              <a:pathLst>
                <a:path w="570" h="188" extrusionOk="0">
                  <a:moveTo>
                    <a:pt x="98" y="1"/>
                  </a:moveTo>
                  <a:cubicBezTo>
                    <a:pt x="63" y="1"/>
                    <a:pt x="36" y="8"/>
                    <a:pt x="17" y="27"/>
                  </a:cubicBezTo>
                  <a:cubicBezTo>
                    <a:pt x="1" y="43"/>
                    <a:pt x="84" y="110"/>
                    <a:pt x="235" y="144"/>
                  </a:cubicBezTo>
                  <a:cubicBezTo>
                    <a:pt x="330" y="176"/>
                    <a:pt x="419" y="187"/>
                    <a:pt x="480" y="187"/>
                  </a:cubicBezTo>
                  <a:cubicBezTo>
                    <a:pt x="515" y="187"/>
                    <a:pt x="541" y="183"/>
                    <a:pt x="553" y="177"/>
                  </a:cubicBezTo>
                  <a:cubicBezTo>
                    <a:pt x="570" y="144"/>
                    <a:pt x="486" y="94"/>
                    <a:pt x="335" y="43"/>
                  </a:cubicBezTo>
                  <a:cubicBezTo>
                    <a:pt x="240" y="22"/>
                    <a:pt x="158" y="1"/>
                    <a:pt x="98"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90;p35">
              <a:extLst>
                <a:ext uri="{FF2B5EF4-FFF2-40B4-BE49-F238E27FC236}">
                  <a16:creationId xmlns:a16="http://schemas.microsoft.com/office/drawing/2014/main" id="{60F07A1A-DACE-D954-FF85-B4EF2E0349FA}"/>
                </a:ext>
              </a:extLst>
            </p:cNvPr>
            <p:cNvSpPr/>
            <p:nvPr/>
          </p:nvSpPr>
          <p:spPr>
            <a:xfrm>
              <a:off x="7187947" y="1655400"/>
              <a:ext cx="46709" cy="43837"/>
            </a:xfrm>
            <a:custGeom>
              <a:avLst/>
              <a:gdLst/>
              <a:ahLst/>
              <a:cxnLst/>
              <a:rect l="l" t="t" r="r" b="b"/>
              <a:pathLst>
                <a:path w="553" h="519" extrusionOk="0">
                  <a:moveTo>
                    <a:pt x="34" y="0"/>
                  </a:moveTo>
                  <a:cubicBezTo>
                    <a:pt x="0" y="17"/>
                    <a:pt x="84" y="117"/>
                    <a:pt x="201" y="268"/>
                  </a:cubicBezTo>
                  <a:cubicBezTo>
                    <a:pt x="335" y="419"/>
                    <a:pt x="486" y="519"/>
                    <a:pt x="519" y="519"/>
                  </a:cubicBezTo>
                  <a:cubicBezTo>
                    <a:pt x="553" y="502"/>
                    <a:pt x="469" y="402"/>
                    <a:pt x="352" y="251"/>
                  </a:cubicBezTo>
                  <a:cubicBezTo>
                    <a:pt x="235" y="100"/>
                    <a:pt x="84" y="0"/>
                    <a:pt x="34"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91;p35">
              <a:extLst>
                <a:ext uri="{FF2B5EF4-FFF2-40B4-BE49-F238E27FC236}">
                  <a16:creationId xmlns:a16="http://schemas.microsoft.com/office/drawing/2014/main" id="{E30C8E86-BFA5-42CE-3D67-FA9B7FFE1C24}"/>
                </a:ext>
              </a:extLst>
            </p:cNvPr>
            <p:cNvSpPr/>
            <p:nvPr/>
          </p:nvSpPr>
          <p:spPr>
            <a:xfrm>
              <a:off x="7125696" y="1541709"/>
              <a:ext cx="56676" cy="51862"/>
            </a:xfrm>
            <a:custGeom>
              <a:avLst/>
              <a:gdLst/>
              <a:ahLst/>
              <a:cxnLst/>
              <a:rect l="l" t="t" r="r" b="b"/>
              <a:pathLst>
                <a:path w="671" h="614" extrusionOk="0">
                  <a:moveTo>
                    <a:pt x="226" y="1"/>
                  </a:moveTo>
                  <a:cubicBezTo>
                    <a:pt x="197" y="1"/>
                    <a:pt x="164" y="23"/>
                    <a:pt x="152" y="74"/>
                  </a:cubicBezTo>
                  <a:lnTo>
                    <a:pt x="34" y="258"/>
                  </a:lnTo>
                  <a:cubicBezTo>
                    <a:pt x="1" y="292"/>
                    <a:pt x="1" y="358"/>
                    <a:pt x="34" y="375"/>
                  </a:cubicBezTo>
                  <a:lnTo>
                    <a:pt x="419" y="610"/>
                  </a:lnTo>
                  <a:cubicBezTo>
                    <a:pt x="422" y="613"/>
                    <a:pt x="427" y="614"/>
                    <a:pt x="432" y="614"/>
                  </a:cubicBezTo>
                  <a:cubicBezTo>
                    <a:pt x="458" y="614"/>
                    <a:pt x="506" y="584"/>
                    <a:pt x="520" y="543"/>
                  </a:cubicBezTo>
                  <a:lnTo>
                    <a:pt x="637" y="358"/>
                  </a:lnTo>
                  <a:cubicBezTo>
                    <a:pt x="670" y="325"/>
                    <a:pt x="670" y="258"/>
                    <a:pt x="637" y="241"/>
                  </a:cubicBezTo>
                  <a:lnTo>
                    <a:pt x="252" y="7"/>
                  </a:lnTo>
                  <a:cubicBezTo>
                    <a:pt x="244" y="3"/>
                    <a:pt x="235" y="1"/>
                    <a:pt x="226"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92;p35">
              <a:extLst>
                <a:ext uri="{FF2B5EF4-FFF2-40B4-BE49-F238E27FC236}">
                  <a16:creationId xmlns:a16="http://schemas.microsoft.com/office/drawing/2014/main" id="{DDC6F028-71D7-D0B8-3AF0-5E1B1286C628}"/>
                </a:ext>
              </a:extLst>
            </p:cNvPr>
            <p:cNvSpPr/>
            <p:nvPr/>
          </p:nvSpPr>
          <p:spPr>
            <a:xfrm>
              <a:off x="7056434" y="1651092"/>
              <a:ext cx="101865" cy="75005"/>
            </a:xfrm>
            <a:custGeom>
              <a:avLst/>
              <a:gdLst/>
              <a:ahLst/>
              <a:cxnLst/>
              <a:rect l="l" t="t" r="r" b="b"/>
              <a:pathLst>
                <a:path w="1206" h="888" extrusionOk="0">
                  <a:moveTo>
                    <a:pt x="1206" y="1"/>
                  </a:moveTo>
                  <a:cubicBezTo>
                    <a:pt x="469" y="151"/>
                    <a:pt x="17" y="302"/>
                    <a:pt x="34" y="486"/>
                  </a:cubicBezTo>
                  <a:cubicBezTo>
                    <a:pt x="1" y="721"/>
                    <a:pt x="402" y="888"/>
                    <a:pt x="402" y="888"/>
                  </a:cubicBezTo>
                  <a:cubicBezTo>
                    <a:pt x="302" y="821"/>
                    <a:pt x="202" y="704"/>
                    <a:pt x="218" y="570"/>
                  </a:cubicBezTo>
                  <a:cubicBezTo>
                    <a:pt x="252" y="369"/>
                    <a:pt x="587" y="185"/>
                    <a:pt x="1206"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93;p35">
              <a:extLst>
                <a:ext uri="{FF2B5EF4-FFF2-40B4-BE49-F238E27FC236}">
                  <a16:creationId xmlns:a16="http://schemas.microsoft.com/office/drawing/2014/main" id="{E8B4666E-0135-74FD-D9FA-540DDB68AEA6}"/>
                </a:ext>
              </a:extLst>
            </p:cNvPr>
            <p:cNvSpPr/>
            <p:nvPr/>
          </p:nvSpPr>
          <p:spPr>
            <a:xfrm>
              <a:off x="7026787" y="1742990"/>
              <a:ext cx="120278" cy="87337"/>
            </a:xfrm>
            <a:custGeom>
              <a:avLst/>
              <a:gdLst/>
              <a:ahLst/>
              <a:cxnLst/>
              <a:rect l="l" t="t" r="r" b="b"/>
              <a:pathLst>
                <a:path w="1424" h="1034" extrusionOk="0">
                  <a:moveTo>
                    <a:pt x="519" y="1"/>
                  </a:moveTo>
                  <a:cubicBezTo>
                    <a:pt x="519" y="1"/>
                    <a:pt x="0" y="754"/>
                    <a:pt x="469" y="972"/>
                  </a:cubicBezTo>
                  <a:cubicBezTo>
                    <a:pt x="570" y="1015"/>
                    <a:pt x="664" y="1034"/>
                    <a:pt x="749" y="1034"/>
                  </a:cubicBezTo>
                  <a:cubicBezTo>
                    <a:pt x="1189" y="1034"/>
                    <a:pt x="1423" y="553"/>
                    <a:pt x="1423" y="553"/>
                  </a:cubicBezTo>
                  <a:lnTo>
                    <a:pt x="519" y="1"/>
                  </a:lnTo>
                  <a:close/>
                </a:path>
              </a:pathLst>
            </a:custGeom>
            <a:solidFill>
              <a:srgbClr val="42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94;p35">
              <a:extLst>
                <a:ext uri="{FF2B5EF4-FFF2-40B4-BE49-F238E27FC236}">
                  <a16:creationId xmlns:a16="http://schemas.microsoft.com/office/drawing/2014/main" id="{ECCF2114-65DE-FFBE-C861-D492DC527696}"/>
                </a:ext>
              </a:extLst>
            </p:cNvPr>
            <p:cNvSpPr/>
            <p:nvPr/>
          </p:nvSpPr>
          <p:spPr>
            <a:xfrm>
              <a:off x="7073412" y="1750086"/>
              <a:ext cx="65123" cy="48145"/>
            </a:xfrm>
            <a:custGeom>
              <a:avLst/>
              <a:gdLst/>
              <a:ahLst/>
              <a:cxnLst/>
              <a:rect l="l" t="t" r="r" b="b"/>
              <a:pathLst>
                <a:path w="771" h="570" extrusionOk="0">
                  <a:moveTo>
                    <a:pt x="17" y="1"/>
                  </a:moveTo>
                  <a:cubicBezTo>
                    <a:pt x="17" y="1"/>
                    <a:pt x="1" y="67"/>
                    <a:pt x="1" y="134"/>
                  </a:cubicBezTo>
                  <a:lnTo>
                    <a:pt x="586" y="570"/>
                  </a:lnTo>
                  <a:cubicBezTo>
                    <a:pt x="771" y="452"/>
                    <a:pt x="720" y="452"/>
                    <a:pt x="720" y="452"/>
                  </a:cubicBezTo>
                  <a:lnTo>
                    <a:pt x="17" y="1"/>
                  </a:ln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95;p35">
              <a:extLst>
                <a:ext uri="{FF2B5EF4-FFF2-40B4-BE49-F238E27FC236}">
                  <a16:creationId xmlns:a16="http://schemas.microsoft.com/office/drawing/2014/main" id="{B4D18B6B-BD30-A8D8-9C74-22C99C6B3577}"/>
                </a:ext>
              </a:extLst>
            </p:cNvPr>
            <p:cNvSpPr/>
            <p:nvPr/>
          </p:nvSpPr>
          <p:spPr>
            <a:xfrm>
              <a:off x="7053647" y="1796711"/>
              <a:ext cx="66474" cy="31421"/>
            </a:xfrm>
            <a:custGeom>
              <a:avLst/>
              <a:gdLst/>
              <a:ahLst/>
              <a:cxnLst/>
              <a:rect l="l" t="t" r="r" b="b"/>
              <a:pathLst>
                <a:path w="787" h="372" extrusionOk="0">
                  <a:moveTo>
                    <a:pt x="268" y="1"/>
                  </a:moveTo>
                  <a:cubicBezTo>
                    <a:pt x="168" y="1"/>
                    <a:pt x="84" y="18"/>
                    <a:pt x="0" y="34"/>
                  </a:cubicBezTo>
                  <a:cubicBezTo>
                    <a:pt x="0" y="152"/>
                    <a:pt x="34" y="252"/>
                    <a:pt x="168" y="319"/>
                  </a:cubicBezTo>
                  <a:cubicBezTo>
                    <a:pt x="254" y="357"/>
                    <a:pt x="336" y="372"/>
                    <a:pt x="412" y="372"/>
                  </a:cubicBezTo>
                  <a:cubicBezTo>
                    <a:pt x="574" y="372"/>
                    <a:pt x="707" y="303"/>
                    <a:pt x="787" y="235"/>
                  </a:cubicBezTo>
                  <a:cubicBezTo>
                    <a:pt x="720" y="101"/>
                    <a:pt x="519" y="1"/>
                    <a:pt x="268" y="1"/>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96;p35">
              <a:extLst>
                <a:ext uri="{FF2B5EF4-FFF2-40B4-BE49-F238E27FC236}">
                  <a16:creationId xmlns:a16="http://schemas.microsoft.com/office/drawing/2014/main" id="{F70B2401-5A61-133A-686A-0DABEEA7E38D}"/>
                </a:ext>
              </a:extLst>
            </p:cNvPr>
            <p:cNvSpPr/>
            <p:nvPr/>
          </p:nvSpPr>
          <p:spPr>
            <a:xfrm>
              <a:off x="7131355" y="1375396"/>
              <a:ext cx="370548" cy="507635"/>
            </a:xfrm>
            <a:custGeom>
              <a:avLst/>
              <a:gdLst/>
              <a:ahLst/>
              <a:cxnLst/>
              <a:rect l="l" t="t" r="r" b="b"/>
              <a:pathLst>
                <a:path w="4387" h="6010" extrusionOk="0">
                  <a:moveTo>
                    <a:pt x="1357" y="1"/>
                  </a:moveTo>
                  <a:cubicBezTo>
                    <a:pt x="302" y="1"/>
                    <a:pt x="1" y="1457"/>
                    <a:pt x="1022" y="1641"/>
                  </a:cubicBezTo>
                  <a:cubicBezTo>
                    <a:pt x="3616" y="2076"/>
                    <a:pt x="2160" y="5424"/>
                    <a:pt x="2127" y="5441"/>
                  </a:cubicBezTo>
                  <a:lnTo>
                    <a:pt x="2478" y="6010"/>
                  </a:lnTo>
                  <a:cubicBezTo>
                    <a:pt x="2478" y="6010"/>
                    <a:pt x="4386" y="3650"/>
                    <a:pt x="4202" y="2227"/>
                  </a:cubicBezTo>
                  <a:cubicBezTo>
                    <a:pt x="4018" y="804"/>
                    <a:pt x="2428" y="1"/>
                    <a:pt x="1357" y="1"/>
                  </a:cubicBez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97;p35">
              <a:extLst>
                <a:ext uri="{FF2B5EF4-FFF2-40B4-BE49-F238E27FC236}">
                  <a16:creationId xmlns:a16="http://schemas.microsoft.com/office/drawing/2014/main" id="{2EBA7A7A-539D-0C2D-9022-26151B6AC311}"/>
                </a:ext>
              </a:extLst>
            </p:cNvPr>
            <p:cNvSpPr/>
            <p:nvPr/>
          </p:nvSpPr>
          <p:spPr>
            <a:xfrm>
              <a:off x="6898146" y="2070717"/>
              <a:ext cx="622423" cy="666598"/>
            </a:xfrm>
            <a:custGeom>
              <a:avLst/>
              <a:gdLst/>
              <a:ahLst/>
              <a:cxnLst/>
              <a:rect l="l" t="t" r="r" b="b"/>
              <a:pathLst>
                <a:path w="7369" h="7892" extrusionOk="0">
                  <a:moveTo>
                    <a:pt x="4525" y="1"/>
                  </a:moveTo>
                  <a:cubicBezTo>
                    <a:pt x="3578" y="1"/>
                    <a:pt x="2589" y="361"/>
                    <a:pt x="2310" y="1109"/>
                  </a:cubicBezTo>
                  <a:cubicBezTo>
                    <a:pt x="1322" y="4008"/>
                    <a:pt x="83" y="4055"/>
                    <a:pt x="4" y="4055"/>
                  </a:cubicBezTo>
                  <a:cubicBezTo>
                    <a:pt x="1" y="4055"/>
                    <a:pt x="0" y="4055"/>
                    <a:pt x="0" y="4055"/>
                  </a:cubicBezTo>
                  <a:lnTo>
                    <a:pt x="0" y="4055"/>
                  </a:lnTo>
                  <a:lnTo>
                    <a:pt x="167" y="7888"/>
                  </a:lnTo>
                  <a:cubicBezTo>
                    <a:pt x="226" y="7890"/>
                    <a:pt x="284" y="7891"/>
                    <a:pt x="342" y="7891"/>
                  </a:cubicBezTo>
                  <a:cubicBezTo>
                    <a:pt x="4532" y="7891"/>
                    <a:pt x="7368" y="2574"/>
                    <a:pt x="6394" y="774"/>
                  </a:cubicBezTo>
                  <a:cubicBezTo>
                    <a:pt x="6116" y="265"/>
                    <a:pt x="5336" y="1"/>
                    <a:pt x="4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98;p35">
              <a:extLst>
                <a:ext uri="{FF2B5EF4-FFF2-40B4-BE49-F238E27FC236}">
                  <a16:creationId xmlns:a16="http://schemas.microsoft.com/office/drawing/2014/main" id="{050A8224-F055-268E-5390-077F29A98F57}"/>
                </a:ext>
              </a:extLst>
            </p:cNvPr>
            <p:cNvSpPr/>
            <p:nvPr/>
          </p:nvSpPr>
          <p:spPr>
            <a:xfrm>
              <a:off x="6905157" y="2085161"/>
              <a:ext cx="615412" cy="652154"/>
            </a:xfrm>
            <a:custGeom>
              <a:avLst/>
              <a:gdLst/>
              <a:ahLst/>
              <a:cxnLst/>
              <a:rect l="l" t="t" r="r" b="b"/>
              <a:pathLst>
                <a:path w="7286" h="7721" extrusionOk="0">
                  <a:moveTo>
                    <a:pt x="5524" y="1"/>
                  </a:moveTo>
                  <a:cubicBezTo>
                    <a:pt x="5223" y="2110"/>
                    <a:pt x="3047" y="5290"/>
                    <a:pt x="1" y="5725"/>
                  </a:cubicBezTo>
                  <a:lnTo>
                    <a:pt x="84" y="7717"/>
                  </a:lnTo>
                  <a:cubicBezTo>
                    <a:pt x="142" y="7719"/>
                    <a:pt x="200" y="7720"/>
                    <a:pt x="258" y="7720"/>
                  </a:cubicBezTo>
                  <a:cubicBezTo>
                    <a:pt x="4448" y="7720"/>
                    <a:pt x="7285" y="2370"/>
                    <a:pt x="6311" y="603"/>
                  </a:cubicBezTo>
                  <a:cubicBezTo>
                    <a:pt x="6177" y="335"/>
                    <a:pt x="5876" y="134"/>
                    <a:pt x="552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99;p35">
              <a:extLst>
                <a:ext uri="{FF2B5EF4-FFF2-40B4-BE49-F238E27FC236}">
                  <a16:creationId xmlns:a16="http://schemas.microsoft.com/office/drawing/2014/main" id="{40E06C4C-9F11-AF38-C2C4-7AC1678F365F}"/>
                </a:ext>
              </a:extLst>
            </p:cNvPr>
            <p:cNvSpPr/>
            <p:nvPr/>
          </p:nvSpPr>
          <p:spPr>
            <a:xfrm>
              <a:off x="6397603" y="1894268"/>
              <a:ext cx="394536" cy="247567"/>
            </a:xfrm>
            <a:custGeom>
              <a:avLst/>
              <a:gdLst/>
              <a:ahLst/>
              <a:cxnLst/>
              <a:rect l="l" t="t" r="r" b="b"/>
              <a:pathLst>
                <a:path w="4671" h="2931" extrusionOk="0">
                  <a:moveTo>
                    <a:pt x="3867" y="1"/>
                  </a:moveTo>
                  <a:lnTo>
                    <a:pt x="1" y="1809"/>
                  </a:lnTo>
                  <a:cubicBezTo>
                    <a:pt x="68" y="2143"/>
                    <a:pt x="386" y="2562"/>
                    <a:pt x="904" y="2813"/>
                  </a:cubicBezTo>
                  <a:cubicBezTo>
                    <a:pt x="1122" y="2930"/>
                    <a:pt x="1541" y="2930"/>
                    <a:pt x="1825" y="2930"/>
                  </a:cubicBezTo>
                  <a:cubicBezTo>
                    <a:pt x="3399" y="2930"/>
                    <a:pt x="4671" y="1859"/>
                    <a:pt x="4671" y="537"/>
                  </a:cubicBezTo>
                  <a:lnTo>
                    <a:pt x="4671" y="453"/>
                  </a:lnTo>
                  <a:cubicBezTo>
                    <a:pt x="4336" y="302"/>
                    <a:pt x="4051" y="168"/>
                    <a:pt x="3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00;p35">
              <a:extLst>
                <a:ext uri="{FF2B5EF4-FFF2-40B4-BE49-F238E27FC236}">
                  <a16:creationId xmlns:a16="http://schemas.microsoft.com/office/drawing/2014/main" id="{107A6C89-799C-02E3-EABF-4311116FC260}"/>
                </a:ext>
              </a:extLst>
            </p:cNvPr>
            <p:cNvSpPr/>
            <p:nvPr/>
          </p:nvSpPr>
          <p:spPr>
            <a:xfrm>
              <a:off x="6380625" y="1422106"/>
              <a:ext cx="390313" cy="676987"/>
            </a:xfrm>
            <a:custGeom>
              <a:avLst/>
              <a:gdLst/>
              <a:ahLst/>
              <a:cxnLst/>
              <a:rect l="l" t="t" r="r" b="b"/>
              <a:pathLst>
                <a:path w="4621" h="8015" extrusionOk="0">
                  <a:moveTo>
                    <a:pt x="2846" y="0"/>
                  </a:moveTo>
                  <a:cubicBezTo>
                    <a:pt x="2846" y="0"/>
                    <a:pt x="1" y="5708"/>
                    <a:pt x="101" y="6997"/>
                  </a:cubicBezTo>
                  <a:cubicBezTo>
                    <a:pt x="166" y="7720"/>
                    <a:pt x="820" y="8015"/>
                    <a:pt x="1605" y="8015"/>
                  </a:cubicBezTo>
                  <a:cubicBezTo>
                    <a:pt x="2855" y="8015"/>
                    <a:pt x="4435" y="7267"/>
                    <a:pt x="4487" y="6311"/>
                  </a:cubicBezTo>
                  <a:cubicBezTo>
                    <a:pt x="4621" y="4185"/>
                    <a:pt x="4051" y="753"/>
                    <a:pt x="4051" y="753"/>
                  </a:cubicBezTo>
                  <a:lnTo>
                    <a:pt x="2846" y="0"/>
                  </a:ln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01;p35">
              <a:extLst>
                <a:ext uri="{FF2B5EF4-FFF2-40B4-BE49-F238E27FC236}">
                  <a16:creationId xmlns:a16="http://schemas.microsoft.com/office/drawing/2014/main" id="{F736B13D-EEE0-935C-1B5C-CC93D33B850B}"/>
                </a:ext>
              </a:extLst>
            </p:cNvPr>
            <p:cNvSpPr/>
            <p:nvPr/>
          </p:nvSpPr>
          <p:spPr>
            <a:xfrm>
              <a:off x="6454195" y="1454625"/>
              <a:ext cx="315308" cy="642610"/>
            </a:xfrm>
            <a:custGeom>
              <a:avLst/>
              <a:gdLst/>
              <a:ahLst/>
              <a:cxnLst/>
              <a:rect l="l" t="t" r="r" b="b"/>
              <a:pathLst>
                <a:path w="3733" h="7608" extrusionOk="0">
                  <a:moveTo>
                    <a:pt x="2645" y="0"/>
                  </a:moveTo>
                  <a:cubicBezTo>
                    <a:pt x="2477" y="1055"/>
                    <a:pt x="2176" y="2210"/>
                    <a:pt x="1808" y="3398"/>
                  </a:cubicBezTo>
                  <a:cubicBezTo>
                    <a:pt x="1272" y="4972"/>
                    <a:pt x="653" y="6378"/>
                    <a:pt x="0" y="7499"/>
                  </a:cubicBezTo>
                  <a:cubicBezTo>
                    <a:pt x="219" y="7573"/>
                    <a:pt x="471" y="7607"/>
                    <a:pt x="740" y="7607"/>
                  </a:cubicBezTo>
                  <a:cubicBezTo>
                    <a:pt x="1994" y="7607"/>
                    <a:pt x="3594" y="6860"/>
                    <a:pt x="3649" y="5909"/>
                  </a:cubicBezTo>
                  <a:cubicBezTo>
                    <a:pt x="3733" y="3800"/>
                    <a:pt x="3180" y="335"/>
                    <a:pt x="3180" y="335"/>
                  </a:cubicBezTo>
                  <a:lnTo>
                    <a:pt x="2645" y="0"/>
                  </a:ln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02;p35">
              <a:extLst>
                <a:ext uri="{FF2B5EF4-FFF2-40B4-BE49-F238E27FC236}">
                  <a16:creationId xmlns:a16="http://schemas.microsoft.com/office/drawing/2014/main" id="{47B2076E-6323-69A3-0AC4-03FE2756CA9F}"/>
                </a:ext>
              </a:extLst>
            </p:cNvPr>
            <p:cNvSpPr/>
            <p:nvPr/>
          </p:nvSpPr>
          <p:spPr>
            <a:xfrm>
              <a:off x="6899497" y="2372175"/>
              <a:ext cx="219271" cy="364973"/>
            </a:xfrm>
            <a:custGeom>
              <a:avLst/>
              <a:gdLst/>
              <a:ahLst/>
              <a:cxnLst/>
              <a:rect l="l" t="t" r="r" b="b"/>
              <a:pathLst>
                <a:path w="2596" h="4321" extrusionOk="0">
                  <a:moveTo>
                    <a:pt x="921" y="0"/>
                  </a:moveTo>
                  <a:cubicBezTo>
                    <a:pt x="435" y="471"/>
                    <a:pt x="51" y="486"/>
                    <a:pt x="5" y="486"/>
                  </a:cubicBezTo>
                  <a:cubicBezTo>
                    <a:pt x="2" y="486"/>
                    <a:pt x="1" y="486"/>
                    <a:pt x="1" y="486"/>
                  </a:cubicBezTo>
                  <a:lnTo>
                    <a:pt x="1" y="486"/>
                  </a:lnTo>
                  <a:lnTo>
                    <a:pt x="168" y="4319"/>
                  </a:lnTo>
                  <a:cubicBezTo>
                    <a:pt x="214" y="4320"/>
                    <a:pt x="260" y="4321"/>
                    <a:pt x="305" y="4321"/>
                  </a:cubicBezTo>
                  <a:cubicBezTo>
                    <a:pt x="889" y="4321"/>
                    <a:pt x="1430" y="4222"/>
                    <a:pt x="1942" y="4051"/>
                  </a:cubicBezTo>
                  <a:cubicBezTo>
                    <a:pt x="2344" y="3599"/>
                    <a:pt x="2595" y="3013"/>
                    <a:pt x="2595" y="2377"/>
                  </a:cubicBezTo>
                  <a:cubicBezTo>
                    <a:pt x="2595" y="1306"/>
                    <a:pt x="1909" y="385"/>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03;p35">
              <a:extLst>
                <a:ext uri="{FF2B5EF4-FFF2-40B4-BE49-F238E27FC236}">
                  <a16:creationId xmlns:a16="http://schemas.microsoft.com/office/drawing/2014/main" id="{1D207057-99F5-9767-1AF6-9D3C2C983B7E}"/>
                </a:ext>
              </a:extLst>
            </p:cNvPr>
            <p:cNvSpPr/>
            <p:nvPr/>
          </p:nvSpPr>
          <p:spPr>
            <a:xfrm>
              <a:off x="6399039" y="2402414"/>
              <a:ext cx="692866" cy="334904"/>
            </a:xfrm>
            <a:custGeom>
              <a:avLst/>
              <a:gdLst/>
              <a:ahLst/>
              <a:cxnLst/>
              <a:rect l="l" t="t" r="r" b="b"/>
              <a:pathLst>
                <a:path w="8203" h="3965" extrusionOk="0">
                  <a:moveTo>
                    <a:pt x="4745" y="0"/>
                  </a:moveTo>
                  <a:cubicBezTo>
                    <a:pt x="2754" y="0"/>
                    <a:pt x="151" y="295"/>
                    <a:pt x="151" y="295"/>
                  </a:cubicBezTo>
                  <a:lnTo>
                    <a:pt x="0" y="1651"/>
                  </a:lnTo>
                  <a:cubicBezTo>
                    <a:pt x="0" y="1651"/>
                    <a:pt x="4819" y="3964"/>
                    <a:pt x="6227" y="3964"/>
                  </a:cubicBezTo>
                  <a:cubicBezTo>
                    <a:pt x="6257" y="3964"/>
                    <a:pt x="6284" y="3963"/>
                    <a:pt x="6311" y="3961"/>
                  </a:cubicBezTo>
                  <a:cubicBezTo>
                    <a:pt x="8119" y="3827"/>
                    <a:pt x="8202" y="1199"/>
                    <a:pt x="6846" y="279"/>
                  </a:cubicBezTo>
                  <a:cubicBezTo>
                    <a:pt x="6539" y="70"/>
                    <a:pt x="5715" y="0"/>
                    <a:pt x="4745"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04;p35">
              <a:extLst>
                <a:ext uri="{FF2B5EF4-FFF2-40B4-BE49-F238E27FC236}">
                  <a16:creationId xmlns:a16="http://schemas.microsoft.com/office/drawing/2014/main" id="{02A45B0E-30FC-CCF7-4B08-2B72A0DA83D3}"/>
                </a:ext>
              </a:extLst>
            </p:cNvPr>
            <p:cNvSpPr/>
            <p:nvPr/>
          </p:nvSpPr>
          <p:spPr>
            <a:xfrm>
              <a:off x="6399039" y="2534771"/>
              <a:ext cx="674453" cy="202547"/>
            </a:xfrm>
            <a:custGeom>
              <a:avLst/>
              <a:gdLst/>
              <a:ahLst/>
              <a:cxnLst/>
              <a:rect l="l" t="t" r="r" b="b"/>
              <a:pathLst>
                <a:path w="7985" h="2398" extrusionOk="0">
                  <a:moveTo>
                    <a:pt x="7700" y="0"/>
                  </a:moveTo>
                  <a:cubicBezTo>
                    <a:pt x="7194" y="179"/>
                    <a:pt x="6429" y="275"/>
                    <a:pt x="5511" y="275"/>
                  </a:cubicBezTo>
                  <a:cubicBezTo>
                    <a:pt x="4879" y="275"/>
                    <a:pt x="4175" y="230"/>
                    <a:pt x="3432" y="134"/>
                  </a:cubicBezTo>
                  <a:cubicBezTo>
                    <a:pt x="2888" y="65"/>
                    <a:pt x="2201" y="44"/>
                    <a:pt x="1586" y="44"/>
                  </a:cubicBezTo>
                  <a:cubicBezTo>
                    <a:pt x="724" y="44"/>
                    <a:pt x="0" y="84"/>
                    <a:pt x="0" y="84"/>
                  </a:cubicBezTo>
                  <a:cubicBezTo>
                    <a:pt x="0" y="84"/>
                    <a:pt x="4819" y="2397"/>
                    <a:pt x="6227" y="2397"/>
                  </a:cubicBezTo>
                  <a:cubicBezTo>
                    <a:pt x="6257" y="2397"/>
                    <a:pt x="6284" y="2396"/>
                    <a:pt x="6311" y="2394"/>
                  </a:cubicBezTo>
                  <a:cubicBezTo>
                    <a:pt x="7516" y="2310"/>
                    <a:pt x="7985" y="1072"/>
                    <a:pt x="7700" y="0"/>
                  </a:cubicBez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05;p35">
              <a:extLst>
                <a:ext uri="{FF2B5EF4-FFF2-40B4-BE49-F238E27FC236}">
                  <a16:creationId xmlns:a16="http://schemas.microsoft.com/office/drawing/2014/main" id="{F3534D1D-BA37-671B-AE26-AC6A6D2E5F20}"/>
                </a:ext>
              </a:extLst>
            </p:cNvPr>
            <p:cNvSpPr/>
            <p:nvPr/>
          </p:nvSpPr>
          <p:spPr>
            <a:xfrm>
              <a:off x="6397603" y="4068667"/>
              <a:ext cx="111747" cy="39783"/>
            </a:xfrm>
            <a:custGeom>
              <a:avLst/>
              <a:gdLst/>
              <a:ahLst/>
              <a:cxnLst/>
              <a:rect l="l" t="t" r="r" b="b"/>
              <a:pathLst>
                <a:path w="1323" h="471" extrusionOk="0">
                  <a:moveTo>
                    <a:pt x="908" y="0"/>
                  </a:moveTo>
                  <a:cubicBezTo>
                    <a:pt x="596" y="0"/>
                    <a:pt x="1" y="470"/>
                    <a:pt x="1" y="470"/>
                  </a:cubicBezTo>
                  <a:lnTo>
                    <a:pt x="1323" y="470"/>
                  </a:lnTo>
                  <a:cubicBezTo>
                    <a:pt x="1323" y="470"/>
                    <a:pt x="1223" y="35"/>
                    <a:pt x="938" y="2"/>
                  </a:cubicBezTo>
                  <a:cubicBezTo>
                    <a:pt x="928" y="1"/>
                    <a:pt x="918"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06;p35">
              <a:extLst>
                <a:ext uri="{FF2B5EF4-FFF2-40B4-BE49-F238E27FC236}">
                  <a16:creationId xmlns:a16="http://schemas.microsoft.com/office/drawing/2014/main" id="{EE9E4207-54CC-DFE8-A13D-2ECEEEA9C4C9}"/>
                </a:ext>
              </a:extLst>
            </p:cNvPr>
            <p:cNvSpPr/>
            <p:nvPr/>
          </p:nvSpPr>
          <p:spPr>
            <a:xfrm>
              <a:off x="6109153" y="4067231"/>
              <a:ext cx="120278" cy="41219"/>
            </a:xfrm>
            <a:custGeom>
              <a:avLst/>
              <a:gdLst/>
              <a:ahLst/>
              <a:cxnLst/>
              <a:rect l="l" t="t" r="r" b="b"/>
              <a:pathLst>
                <a:path w="1424" h="488" extrusionOk="0">
                  <a:moveTo>
                    <a:pt x="1108" y="0"/>
                  </a:moveTo>
                  <a:cubicBezTo>
                    <a:pt x="771" y="0"/>
                    <a:pt x="1" y="487"/>
                    <a:pt x="1" y="487"/>
                  </a:cubicBezTo>
                  <a:lnTo>
                    <a:pt x="1323" y="487"/>
                  </a:lnTo>
                  <a:cubicBezTo>
                    <a:pt x="1323" y="487"/>
                    <a:pt x="1424" y="19"/>
                    <a:pt x="1139" y="2"/>
                  </a:cubicBezTo>
                  <a:cubicBezTo>
                    <a:pt x="1129" y="1"/>
                    <a:pt x="1119"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07;p35">
              <a:extLst>
                <a:ext uri="{FF2B5EF4-FFF2-40B4-BE49-F238E27FC236}">
                  <a16:creationId xmlns:a16="http://schemas.microsoft.com/office/drawing/2014/main" id="{3C7135AC-700E-9511-8735-12FF6724DCBE}"/>
                </a:ext>
              </a:extLst>
            </p:cNvPr>
            <p:cNvSpPr/>
            <p:nvPr/>
          </p:nvSpPr>
          <p:spPr>
            <a:xfrm>
              <a:off x="5702028" y="2534771"/>
              <a:ext cx="654688" cy="46709"/>
            </a:xfrm>
            <a:custGeom>
              <a:avLst/>
              <a:gdLst/>
              <a:ahLst/>
              <a:cxnLst/>
              <a:rect l="l" t="t" r="r" b="b"/>
              <a:pathLst>
                <a:path w="7751" h="553" extrusionOk="0">
                  <a:moveTo>
                    <a:pt x="0" y="0"/>
                  </a:moveTo>
                  <a:cubicBezTo>
                    <a:pt x="787" y="318"/>
                    <a:pt x="2226" y="553"/>
                    <a:pt x="3867" y="553"/>
                  </a:cubicBezTo>
                  <a:cubicBezTo>
                    <a:pt x="5524" y="553"/>
                    <a:pt x="6963" y="318"/>
                    <a:pt x="7750"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08;p35">
              <a:extLst>
                <a:ext uri="{FF2B5EF4-FFF2-40B4-BE49-F238E27FC236}">
                  <a16:creationId xmlns:a16="http://schemas.microsoft.com/office/drawing/2014/main" id="{A0F748FB-528B-93E0-1B04-A86C71520C06}"/>
                </a:ext>
              </a:extLst>
            </p:cNvPr>
            <p:cNvSpPr/>
            <p:nvPr/>
          </p:nvSpPr>
          <p:spPr>
            <a:xfrm>
              <a:off x="5454544" y="2171316"/>
              <a:ext cx="301287" cy="66643"/>
            </a:xfrm>
            <a:custGeom>
              <a:avLst/>
              <a:gdLst/>
              <a:ahLst/>
              <a:cxnLst/>
              <a:rect l="l" t="t" r="r" b="b"/>
              <a:pathLst>
                <a:path w="3567" h="789" extrusionOk="0">
                  <a:moveTo>
                    <a:pt x="646" y="1"/>
                  </a:moveTo>
                  <a:cubicBezTo>
                    <a:pt x="268" y="1"/>
                    <a:pt x="30" y="311"/>
                    <a:pt x="1" y="621"/>
                  </a:cubicBezTo>
                  <a:cubicBezTo>
                    <a:pt x="503" y="738"/>
                    <a:pt x="1173" y="788"/>
                    <a:pt x="1892" y="788"/>
                  </a:cubicBezTo>
                  <a:cubicBezTo>
                    <a:pt x="2528" y="788"/>
                    <a:pt x="3098" y="755"/>
                    <a:pt x="3566" y="671"/>
                  </a:cubicBezTo>
                  <a:cubicBezTo>
                    <a:pt x="2729" y="504"/>
                    <a:pt x="1792" y="253"/>
                    <a:pt x="804" y="18"/>
                  </a:cubicBezTo>
                  <a:cubicBezTo>
                    <a:pt x="749" y="7"/>
                    <a:pt x="696" y="1"/>
                    <a:pt x="646"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09;p35">
              <a:extLst>
                <a:ext uri="{FF2B5EF4-FFF2-40B4-BE49-F238E27FC236}">
                  <a16:creationId xmlns:a16="http://schemas.microsoft.com/office/drawing/2014/main" id="{2A769836-E3B4-8358-C93D-81034125D724}"/>
                </a:ext>
              </a:extLst>
            </p:cNvPr>
            <p:cNvSpPr/>
            <p:nvPr/>
          </p:nvSpPr>
          <p:spPr>
            <a:xfrm>
              <a:off x="5621448" y="2185252"/>
              <a:ext cx="84887" cy="51270"/>
            </a:xfrm>
            <a:custGeom>
              <a:avLst/>
              <a:gdLst/>
              <a:ahLst/>
              <a:cxnLst/>
              <a:rect l="l" t="t" r="r" b="b"/>
              <a:pathLst>
                <a:path w="1005" h="607" extrusionOk="0">
                  <a:moveTo>
                    <a:pt x="383" y="1"/>
                  </a:moveTo>
                  <a:cubicBezTo>
                    <a:pt x="285" y="1"/>
                    <a:pt x="204" y="18"/>
                    <a:pt x="168" y="54"/>
                  </a:cubicBezTo>
                  <a:cubicBezTo>
                    <a:pt x="670" y="138"/>
                    <a:pt x="0" y="607"/>
                    <a:pt x="402" y="607"/>
                  </a:cubicBezTo>
                  <a:cubicBezTo>
                    <a:pt x="670" y="607"/>
                    <a:pt x="452" y="356"/>
                    <a:pt x="552" y="255"/>
                  </a:cubicBezTo>
                  <a:cubicBezTo>
                    <a:pt x="605" y="213"/>
                    <a:pt x="651" y="178"/>
                    <a:pt x="752" y="178"/>
                  </a:cubicBezTo>
                  <a:cubicBezTo>
                    <a:pt x="812" y="178"/>
                    <a:pt x="892" y="190"/>
                    <a:pt x="1004" y="222"/>
                  </a:cubicBezTo>
                  <a:cubicBezTo>
                    <a:pt x="901" y="83"/>
                    <a:pt x="599" y="1"/>
                    <a:pt x="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10;p35">
              <a:extLst>
                <a:ext uri="{FF2B5EF4-FFF2-40B4-BE49-F238E27FC236}">
                  <a16:creationId xmlns:a16="http://schemas.microsoft.com/office/drawing/2014/main" id="{AFAB5F72-281D-7A3E-A8CE-5ECE3E36EEC0}"/>
                </a:ext>
              </a:extLst>
            </p:cNvPr>
            <p:cNvSpPr/>
            <p:nvPr/>
          </p:nvSpPr>
          <p:spPr>
            <a:xfrm>
              <a:off x="7264304" y="1502686"/>
              <a:ext cx="137171" cy="292756"/>
            </a:xfrm>
            <a:custGeom>
              <a:avLst/>
              <a:gdLst/>
              <a:ahLst/>
              <a:cxnLst/>
              <a:rect l="l" t="t" r="r" b="b"/>
              <a:pathLst>
                <a:path w="1624" h="3466" extrusionOk="0">
                  <a:moveTo>
                    <a:pt x="436" y="0"/>
                  </a:moveTo>
                  <a:lnTo>
                    <a:pt x="0" y="251"/>
                  </a:lnTo>
                  <a:cubicBezTo>
                    <a:pt x="0" y="285"/>
                    <a:pt x="954" y="1172"/>
                    <a:pt x="201" y="2980"/>
                  </a:cubicBezTo>
                  <a:lnTo>
                    <a:pt x="887" y="3465"/>
                  </a:lnTo>
                  <a:lnTo>
                    <a:pt x="1624" y="1473"/>
                  </a:lnTo>
                  <a:lnTo>
                    <a:pt x="436" y="0"/>
                  </a:lnTo>
                  <a:close/>
                </a:path>
              </a:pathLst>
            </a:custGeom>
            <a:solidFill>
              <a:srgbClr val="7C3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11;p35">
              <a:extLst>
                <a:ext uri="{FF2B5EF4-FFF2-40B4-BE49-F238E27FC236}">
                  <a16:creationId xmlns:a16="http://schemas.microsoft.com/office/drawing/2014/main" id="{CA6F0D44-659B-AB9D-485D-B83F7836BA6A}"/>
                </a:ext>
              </a:extLst>
            </p:cNvPr>
            <p:cNvSpPr/>
            <p:nvPr/>
          </p:nvSpPr>
          <p:spPr>
            <a:xfrm>
              <a:off x="7276974" y="1720185"/>
              <a:ext cx="114619" cy="98064"/>
            </a:xfrm>
            <a:custGeom>
              <a:avLst/>
              <a:gdLst/>
              <a:ahLst/>
              <a:cxnLst/>
              <a:rect l="l" t="t" r="r" b="b"/>
              <a:pathLst>
                <a:path w="1357" h="1161" extrusionOk="0">
                  <a:moveTo>
                    <a:pt x="969" y="0"/>
                  </a:moveTo>
                  <a:cubicBezTo>
                    <a:pt x="791" y="0"/>
                    <a:pt x="571" y="97"/>
                    <a:pt x="386" y="271"/>
                  </a:cubicBezTo>
                  <a:cubicBezTo>
                    <a:pt x="85" y="539"/>
                    <a:pt x="1" y="907"/>
                    <a:pt x="152" y="1074"/>
                  </a:cubicBezTo>
                  <a:cubicBezTo>
                    <a:pt x="210" y="1133"/>
                    <a:pt x="295" y="1161"/>
                    <a:pt x="393" y="1161"/>
                  </a:cubicBezTo>
                  <a:cubicBezTo>
                    <a:pt x="574" y="1161"/>
                    <a:pt x="798" y="1064"/>
                    <a:pt x="972" y="890"/>
                  </a:cubicBezTo>
                  <a:cubicBezTo>
                    <a:pt x="1273" y="606"/>
                    <a:pt x="1357" y="254"/>
                    <a:pt x="1206" y="87"/>
                  </a:cubicBezTo>
                  <a:cubicBezTo>
                    <a:pt x="1148" y="28"/>
                    <a:pt x="1065" y="0"/>
                    <a:pt x="969"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12;p35">
              <a:extLst>
                <a:ext uri="{FF2B5EF4-FFF2-40B4-BE49-F238E27FC236}">
                  <a16:creationId xmlns:a16="http://schemas.microsoft.com/office/drawing/2014/main" id="{FE004CA8-764B-A0BA-CBB9-8E90264C98C0}"/>
                </a:ext>
              </a:extLst>
            </p:cNvPr>
            <p:cNvSpPr/>
            <p:nvPr/>
          </p:nvSpPr>
          <p:spPr>
            <a:xfrm>
              <a:off x="7296824" y="1747890"/>
              <a:ext cx="69346" cy="57183"/>
            </a:xfrm>
            <a:custGeom>
              <a:avLst/>
              <a:gdLst/>
              <a:ahLst/>
              <a:cxnLst/>
              <a:rect l="l" t="t" r="r" b="b"/>
              <a:pathLst>
                <a:path w="821" h="677" extrusionOk="0">
                  <a:moveTo>
                    <a:pt x="578" y="0"/>
                  </a:moveTo>
                  <a:cubicBezTo>
                    <a:pt x="473" y="0"/>
                    <a:pt x="343" y="63"/>
                    <a:pt x="235" y="160"/>
                  </a:cubicBezTo>
                  <a:cubicBezTo>
                    <a:pt x="67" y="328"/>
                    <a:pt x="0" y="529"/>
                    <a:pt x="101" y="612"/>
                  </a:cubicBezTo>
                  <a:cubicBezTo>
                    <a:pt x="144" y="656"/>
                    <a:pt x="199" y="676"/>
                    <a:pt x="260" y="676"/>
                  </a:cubicBezTo>
                  <a:cubicBezTo>
                    <a:pt x="362" y="676"/>
                    <a:pt x="481" y="617"/>
                    <a:pt x="586" y="512"/>
                  </a:cubicBezTo>
                  <a:cubicBezTo>
                    <a:pt x="754" y="345"/>
                    <a:pt x="820" y="144"/>
                    <a:pt x="720" y="60"/>
                  </a:cubicBezTo>
                  <a:cubicBezTo>
                    <a:pt x="685" y="19"/>
                    <a:pt x="635" y="0"/>
                    <a:pt x="578" y="0"/>
                  </a:cubicBezTo>
                  <a:close/>
                </a:path>
              </a:pathLst>
            </a:custGeom>
            <a:solidFill>
              <a:srgbClr val="ED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13;p35">
              <a:extLst>
                <a:ext uri="{FF2B5EF4-FFF2-40B4-BE49-F238E27FC236}">
                  <a16:creationId xmlns:a16="http://schemas.microsoft.com/office/drawing/2014/main" id="{AD5FCE08-6E59-3F18-E1A4-B1ED26F239F5}"/>
                </a:ext>
              </a:extLst>
            </p:cNvPr>
            <p:cNvSpPr/>
            <p:nvPr/>
          </p:nvSpPr>
          <p:spPr>
            <a:xfrm>
              <a:off x="7295388" y="1769006"/>
              <a:ext cx="43922" cy="38432"/>
            </a:xfrm>
            <a:custGeom>
              <a:avLst/>
              <a:gdLst/>
              <a:ahLst/>
              <a:cxnLst/>
              <a:rect l="l" t="t" r="r" b="b"/>
              <a:pathLst>
                <a:path w="520" h="455" extrusionOk="0">
                  <a:moveTo>
                    <a:pt x="371" y="0"/>
                  </a:moveTo>
                  <a:cubicBezTo>
                    <a:pt x="301" y="0"/>
                    <a:pt x="216" y="30"/>
                    <a:pt x="151" y="95"/>
                  </a:cubicBezTo>
                  <a:cubicBezTo>
                    <a:pt x="51" y="195"/>
                    <a:pt x="1" y="346"/>
                    <a:pt x="68" y="413"/>
                  </a:cubicBezTo>
                  <a:cubicBezTo>
                    <a:pt x="85" y="442"/>
                    <a:pt x="115" y="455"/>
                    <a:pt x="152" y="455"/>
                  </a:cubicBezTo>
                  <a:cubicBezTo>
                    <a:pt x="219" y="455"/>
                    <a:pt x="310" y="411"/>
                    <a:pt x="386" y="346"/>
                  </a:cubicBezTo>
                  <a:cubicBezTo>
                    <a:pt x="486" y="245"/>
                    <a:pt x="519" y="95"/>
                    <a:pt x="469" y="28"/>
                  </a:cubicBezTo>
                  <a:cubicBezTo>
                    <a:pt x="445" y="10"/>
                    <a:pt x="410" y="0"/>
                    <a:pt x="371"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14;p35">
              <a:extLst>
                <a:ext uri="{FF2B5EF4-FFF2-40B4-BE49-F238E27FC236}">
                  <a16:creationId xmlns:a16="http://schemas.microsoft.com/office/drawing/2014/main" id="{BD690A0E-7571-CEBD-FF4E-5014E2B4C912}"/>
                </a:ext>
              </a:extLst>
            </p:cNvPr>
            <p:cNvSpPr/>
            <p:nvPr/>
          </p:nvSpPr>
          <p:spPr>
            <a:xfrm>
              <a:off x="6568646" y="1403692"/>
              <a:ext cx="138692" cy="299851"/>
            </a:xfrm>
            <a:custGeom>
              <a:avLst/>
              <a:gdLst/>
              <a:ahLst/>
              <a:cxnLst/>
              <a:rect l="l" t="t" r="r" b="b"/>
              <a:pathLst>
                <a:path w="1642" h="3550" extrusionOk="0">
                  <a:moveTo>
                    <a:pt x="587" y="1"/>
                  </a:moveTo>
                  <a:lnTo>
                    <a:pt x="1" y="1474"/>
                  </a:lnTo>
                  <a:lnTo>
                    <a:pt x="1424" y="3549"/>
                  </a:lnTo>
                  <a:lnTo>
                    <a:pt x="1641" y="1038"/>
                  </a:lnTo>
                  <a:lnTo>
                    <a:pt x="587" y="1"/>
                  </a:lnTo>
                  <a:close/>
                </a:path>
              </a:pathLst>
            </a:custGeom>
            <a:solidFill>
              <a:srgbClr val="FF9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15;p35">
              <a:extLst>
                <a:ext uri="{FF2B5EF4-FFF2-40B4-BE49-F238E27FC236}">
                  <a16:creationId xmlns:a16="http://schemas.microsoft.com/office/drawing/2014/main" id="{596FA295-F329-A47F-9FCD-CDFE6A1830BC}"/>
                </a:ext>
              </a:extLst>
            </p:cNvPr>
            <p:cNvSpPr/>
            <p:nvPr/>
          </p:nvSpPr>
          <p:spPr>
            <a:xfrm>
              <a:off x="6537562" y="1437647"/>
              <a:ext cx="165551" cy="140043"/>
            </a:xfrm>
            <a:custGeom>
              <a:avLst/>
              <a:gdLst/>
              <a:ahLst/>
              <a:cxnLst/>
              <a:rect l="l" t="t" r="r" b="b"/>
              <a:pathLst>
                <a:path w="1960" h="1658" extrusionOk="0">
                  <a:moveTo>
                    <a:pt x="603" y="0"/>
                  </a:moveTo>
                  <a:lnTo>
                    <a:pt x="1" y="235"/>
                  </a:lnTo>
                  <a:cubicBezTo>
                    <a:pt x="1" y="235"/>
                    <a:pt x="168" y="670"/>
                    <a:pt x="570" y="1122"/>
                  </a:cubicBezTo>
                  <a:cubicBezTo>
                    <a:pt x="838" y="1457"/>
                    <a:pt x="1256" y="1657"/>
                    <a:pt x="1691" y="1657"/>
                  </a:cubicBezTo>
                  <a:lnTo>
                    <a:pt x="1959" y="1657"/>
                  </a:lnTo>
                  <a:lnTo>
                    <a:pt x="1842" y="1172"/>
                  </a:lnTo>
                  <a:lnTo>
                    <a:pt x="603" y="0"/>
                  </a:ln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8" name="Google Shape;11416;p35">
              <a:extLst>
                <a:ext uri="{FF2B5EF4-FFF2-40B4-BE49-F238E27FC236}">
                  <a16:creationId xmlns:a16="http://schemas.microsoft.com/office/drawing/2014/main" id="{438C1ADC-8E0B-D1BC-B5B4-3C65AE6911A5}"/>
                </a:ext>
              </a:extLst>
            </p:cNvPr>
            <p:cNvSpPr/>
            <p:nvPr/>
          </p:nvSpPr>
          <p:spPr>
            <a:xfrm>
              <a:off x="6481899" y="1198356"/>
              <a:ext cx="368521" cy="473680"/>
            </a:xfrm>
            <a:custGeom>
              <a:avLst/>
              <a:gdLst/>
              <a:ahLst/>
              <a:cxnLst/>
              <a:rect l="l" t="t" r="r" b="b"/>
              <a:pathLst>
                <a:path w="4363" h="5608" extrusionOk="0">
                  <a:moveTo>
                    <a:pt x="3076" y="0"/>
                  </a:moveTo>
                  <a:cubicBezTo>
                    <a:pt x="2267" y="0"/>
                    <a:pt x="0" y="842"/>
                    <a:pt x="342" y="1662"/>
                  </a:cubicBezTo>
                  <a:cubicBezTo>
                    <a:pt x="1262" y="3921"/>
                    <a:pt x="4192" y="5595"/>
                    <a:pt x="4192" y="5595"/>
                  </a:cubicBezTo>
                  <a:cubicBezTo>
                    <a:pt x="4192" y="5595"/>
                    <a:pt x="4219" y="5608"/>
                    <a:pt x="4250" y="5608"/>
                  </a:cubicBezTo>
                  <a:cubicBezTo>
                    <a:pt x="4301" y="5608"/>
                    <a:pt x="4363" y="5576"/>
                    <a:pt x="4342" y="5411"/>
                  </a:cubicBezTo>
                  <a:cubicBezTo>
                    <a:pt x="4108" y="4172"/>
                    <a:pt x="3288" y="574"/>
                    <a:pt x="3355" y="138"/>
                  </a:cubicBezTo>
                  <a:cubicBezTo>
                    <a:pt x="3367" y="43"/>
                    <a:pt x="3259"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9" name="Google Shape;11417;p35">
              <a:extLst>
                <a:ext uri="{FF2B5EF4-FFF2-40B4-BE49-F238E27FC236}">
                  <a16:creationId xmlns:a16="http://schemas.microsoft.com/office/drawing/2014/main" id="{60DD9D7C-5ECC-4164-CE26-B6A85E866343}"/>
                </a:ext>
              </a:extLst>
            </p:cNvPr>
            <p:cNvSpPr/>
            <p:nvPr/>
          </p:nvSpPr>
          <p:spPr>
            <a:xfrm>
              <a:off x="6486207" y="1185349"/>
              <a:ext cx="359652" cy="472920"/>
            </a:xfrm>
            <a:custGeom>
              <a:avLst/>
              <a:gdLst/>
              <a:ahLst/>
              <a:cxnLst/>
              <a:rect l="l" t="t" r="r" b="b"/>
              <a:pathLst>
                <a:path w="4258" h="5599" extrusionOk="0">
                  <a:moveTo>
                    <a:pt x="3088" y="1"/>
                  </a:moveTo>
                  <a:cubicBezTo>
                    <a:pt x="2222" y="1"/>
                    <a:pt x="1" y="748"/>
                    <a:pt x="307" y="1548"/>
                  </a:cubicBezTo>
                  <a:cubicBezTo>
                    <a:pt x="1228" y="3808"/>
                    <a:pt x="4258" y="5599"/>
                    <a:pt x="4258" y="5599"/>
                  </a:cubicBezTo>
                  <a:cubicBezTo>
                    <a:pt x="4258" y="5599"/>
                    <a:pt x="3337" y="694"/>
                    <a:pt x="3421" y="158"/>
                  </a:cubicBezTo>
                  <a:cubicBezTo>
                    <a:pt x="3441" y="50"/>
                    <a:pt x="3309"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0" name="Google Shape;11418;p35">
              <a:extLst>
                <a:ext uri="{FF2B5EF4-FFF2-40B4-BE49-F238E27FC236}">
                  <a16:creationId xmlns:a16="http://schemas.microsoft.com/office/drawing/2014/main" id="{9A7FECE0-2366-CD7A-7CC4-7DB220156CD7}"/>
                </a:ext>
              </a:extLst>
            </p:cNvPr>
            <p:cNvSpPr/>
            <p:nvPr/>
          </p:nvSpPr>
          <p:spPr>
            <a:xfrm>
              <a:off x="6519824" y="1274882"/>
              <a:ext cx="344448" cy="390482"/>
            </a:xfrm>
            <a:custGeom>
              <a:avLst/>
              <a:gdLst/>
              <a:ahLst/>
              <a:cxnLst/>
              <a:rect l="l" t="t" r="r" b="b"/>
              <a:pathLst>
                <a:path w="4078" h="4623" extrusionOk="0">
                  <a:moveTo>
                    <a:pt x="2863" y="0"/>
                  </a:moveTo>
                  <a:cubicBezTo>
                    <a:pt x="2062" y="0"/>
                    <a:pt x="1" y="562"/>
                    <a:pt x="244" y="1157"/>
                  </a:cubicBezTo>
                  <a:cubicBezTo>
                    <a:pt x="1031" y="2932"/>
                    <a:pt x="3876" y="4622"/>
                    <a:pt x="3876" y="4622"/>
                  </a:cubicBezTo>
                  <a:cubicBezTo>
                    <a:pt x="4077" y="4354"/>
                    <a:pt x="3173" y="438"/>
                    <a:pt x="3173" y="103"/>
                  </a:cubicBezTo>
                  <a:cubicBezTo>
                    <a:pt x="3173" y="32"/>
                    <a:pt x="3054" y="0"/>
                    <a:pt x="2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1" name="Google Shape;11419;p35">
              <a:extLst>
                <a:ext uri="{FF2B5EF4-FFF2-40B4-BE49-F238E27FC236}">
                  <a16:creationId xmlns:a16="http://schemas.microsoft.com/office/drawing/2014/main" id="{CEE92947-0087-BBA7-86BC-0383FA9ACF7B}"/>
                </a:ext>
              </a:extLst>
            </p:cNvPr>
            <p:cNvSpPr/>
            <p:nvPr/>
          </p:nvSpPr>
          <p:spPr>
            <a:xfrm>
              <a:off x="6553104" y="1285440"/>
              <a:ext cx="308297" cy="370041"/>
            </a:xfrm>
            <a:custGeom>
              <a:avLst/>
              <a:gdLst/>
              <a:ahLst/>
              <a:cxnLst/>
              <a:rect l="l" t="t" r="r" b="b"/>
              <a:pathLst>
                <a:path w="3650" h="4381" extrusionOk="0">
                  <a:moveTo>
                    <a:pt x="2213" y="0"/>
                  </a:moveTo>
                  <a:cubicBezTo>
                    <a:pt x="1981" y="0"/>
                    <a:pt x="1694" y="35"/>
                    <a:pt x="1424" y="112"/>
                  </a:cubicBezTo>
                  <a:cubicBezTo>
                    <a:pt x="670" y="346"/>
                    <a:pt x="1" y="848"/>
                    <a:pt x="151" y="1216"/>
                  </a:cubicBezTo>
                  <a:cubicBezTo>
                    <a:pt x="838" y="2823"/>
                    <a:pt x="3449" y="4380"/>
                    <a:pt x="3449" y="4380"/>
                  </a:cubicBezTo>
                  <a:cubicBezTo>
                    <a:pt x="3650" y="4129"/>
                    <a:pt x="2679" y="446"/>
                    <a:pt x="2679" y="128"/>
                  </a:cubicBezTo>
                  <a:cubicBezTo>
                    <a:pt x="2679" y="47"/>
                    <a:pt x="2484" y="0"/>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2" name="Google Shape;11420;p35">
              <a:extLst>
                <a:ext uri="{FF2B5EF4-FFF2-40B4-BE49-F238E27FC236}">
                  <a16:creationId xmlns:a16="http://schemas.microsoft.com/office/drawing/2014/main" id="{D5393200-F867-942A-7CEF-4DA1601B5523}"/>
                </a:ext>
              </a:extLst>
            </p:cNvPr>
            <p:cNvSpPr/>
            <p:nvPr/>
          </p:nvSpPr>
          <p:spPr>
            <a:xfrm>
              <a:off x="6505043" y="1276065"/>
              <a:ext cx="53720" cy="95277"/>
            </a:xfrm>
            <a:custGeom>
              <a:avLst/>
              <a:gdLst/>
              <a:ahLst/>
              <a:cxnLst/>
              <a:rect l="l" t="t" r="r" b="b"/>
              <a:pathLst>
                <a:path w="636" h="1128" extrusionOk="0">
                  <a:moveTo>
                    <a:pt x="219" y="1"/>
                  </a:moveTo>
                  <a:cubicBezTo>
                    <a:pt x="111" y="1"/>
                    <a:pt x="1" y="147"/>
                    <a:pt x="1" y="390"/>
                  </a:cubicBezTo>
                  <a:cubicBezTo>
                    <a:pt x="1" y="742"/>
                    <a:pt x="168" y="1127"/>
                    <a:pt x="386" y="1127"/>
                  </a:cubicBezTo>
                  <a:cubicBezTo>
                    <a:pt x="390" y="1127"/>
                    <a:pt x="395" y="1127"/>
                    <a:pt x="399" y="1127"/>
                  </a:cubicBezTo>
                  <a:cubicBezTo>
                    <a:pt x="573" y="1127"/>
                    <a:pt x="635" y="817"/>
                    <a:pt x="570" y="507"/>
                  </a:cubicBezTo>
                  <a:cubicBezTo>
                    <a:pt x="536" y="256"/>
                    <a:pt x="386" y="55"/>
                    <a:pt x="252" y="5"/>
                  </a:cubicBezTo>
                  <a:cubicBezTo>
                    <a:pt x="241" y="2"/>
                    <a:pt x="230" y="1"/>
                    <a:pt x="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3" name="Google Shape;11421;p35">
              <a:extLst>
                <a:ext uri="{FF2B5EF4-FFF2-40B4-BE49-F238E27FC236}">
                  <a16:creationId xmlns:a16="http://schemas.microsoft.com/office/drawing/2014/main" id="{3BFF1A7F-6CB5-F364-AD90-A87E8EA6A47C}"/>
                </a:ext>
              </a:extLst>
            </p:cNvPr>
            <p:cNvSpPr/>
            <p:nvPr/>
          </p:nvSpPr>
          <p:spPr>
            <a:xfrm>
              <a:off x="6749655" y="1187967"/>
              <a:ext cx="52368" cy="94263"/>
            </a:xfrm>
            <a:custGeom>
              <a:avLst/>
              <a:gdLst/>
              <a:ahLst/>
              <a:cxnLst/>
              <a:rect l="l" t="t" r="r" b="b"/>
              <a:pathLst>
                <a:path w="620" h="1116" extrusionOk="0">
                  <a:moveTo>
                    <a:pt x="201" y="1"/>
                  </a:moveTo>
                  <a:cubicBezTo>
                    <a:pt x="89" y="1"/>
                    <a:pt x="0" y="145"/>
                    <a:pt x="0" y="379"/>
                  </a:cubicBezTo>
                  <a:cubicBezTo>
                    <a:pt x="0" y="747"/>
                    <a:pt x="168" y="1115"/>
                    <a:pt x="369" y="1115"/>
                  </a:cubicBezTo>
                  <a:cubicBezTo>
                    <a:pt x="570" y="1115"/>
                    <a:pt x="620" y="797"/>
                    <a:pt x="570" y="512"/>
                  </a:cubicBezTo>
                  <a:cubicBezTo>
                    <a:pt x="519" y="261"/>
                    <a:pt x="369" y="44"/>
                    <a:pt x="252" y="10"/>
                  </a:cubicBezTo>
                  <a:cubicBezTo>
                    <a:pt x="234" y="4"/>
                    <a:pt x="21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4" name="Google Shape;11422;p35">
              <a:extLst>
                <a:ext uri="{FF2B5EF4-FFF2-40B4-BE49-F238E27FC236}">
                  <a16:creationId xmlns:a16="http://schemas.microsoft.com/office/drawing/2014/main" id="{1A380F69-0E92-A2C7-A6E6-120BC402DE03}"/>
                </a:ext>
              </a:extLst>
            </p:cNvPr>
            <p:cNvSpPr/>
            <p:nvPr/>
          </p:nvSpPr>
          <p:spPr>
            <a:xfrm>
              <a:off x="5648308" y="2934885"/>
              <a:ext cx="274342" cy="530271"/>
            </a:xfrm>
            <a:custGeom>
              <a:avLst/>
              <a:gdLst/>
              <a:ahLst/>
              <a:cxnLst/>
              <a:rect l="l" t="t" r="r" b="b"/>
              <a:pathLst>
                <a:path w="3248" h="6278" extrusionOk="0">
                  <a:moveTo>
                    <a:pt x="3247" y="0"/>
                  </a:moveTo>
                  <a:lnTo>
                    <a:pt x="3247" y="0"/>
                  </a:lnTo>
                  <a:cubicBezTo>
                    <a:pt x="3247" y="1"/>
                    <a:pt x="2226" y="3315"/>
                    <a:pt x="0" y="6177"/>
                  </a:cubicBezTo>
                  <a:cubicBezTo>
                    <a:pt x="586" y="6227"/>
                    <a:pt x="1172" y="6277"/>
                    <a:pt x="1774" y="6277"/>
                  </a:cubicBezTo>
                  <a:cubicBezTo>
                    <a:pt x="2996" y="3767"/>
                    <a:pt x="3247" y="1"/>
                    <a:pt x="3247"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5" name="Google Shape;11423;p35">
              <a:extLst>
                <a:ext uri="{FF2B5EF4-FFF2-40B4-BE49-F238E27FC236}">
                  <a16:creationId xmlns:a16="http://schemas.microsoft.com/office/drawing/2014/main" id="{39583E33-B696-10E7-00F7-E5B812E97A18}"/>
                </a:ext>
              </a:extLst>
            </p:cNvPr>
            <p:cNvSpPr/>
            <p:nvPr/>
          </p:nvSpPr>
          <p:spPr>
            <a:xfrm>
              <a:off x="6239230" y="2417702"/>
              <a:ext cx="215048" cy="124248"/>
            </a:xfrm>
            <a:custGeom>
              <a:avLst/>
              <a:gdLst/>
              <a:ahLst/>
              <a:cxnLst/>
              <a:rect l="l" t="t" r="r" b="b"/>
              <a:pathLst>
                <a:path w="2546" h="1471" extrusionOk="0">
                  <a:moveTo>
                    <a:pt x="1806" y="1"/>
                  </a:moveTo>
                  <a:cubicBezTo>
                    <a:pt x="1574" y="1"/>
                    <a:pt x="1321" y="28"/>
                    <a:pt x="1106" y="114"/>
                  </a:cubicBezTo>
                  <a:cubicBezTo>
                    <a:pt x="520" y="365"/>
                    <a:pt x="1" y="1386"/>
                    <a:pt x="1" y="1386"/>
                  </a:cubicBezTo>
                  <a:lnTo>
                    <a:pt x="1892" y="1470"/>
                  </a:lnTo>
                  <a:lnTo>
                    <a:pt x="2545" y="81"/>
                  </a:lnTo>
                  <a:cubicBezTo>
                    <a:pt x="2545" y="81"/>
                    <a:pt x="2205" y="1"/>
                    <a:pt x="1806" y="1"/>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6" name="Google Shape;11424;p35">
              <a:extLst>
                <a:ext uri="{FF2B5EF4-FFF2-40B4-BE49-F238E27FC236}">
                  <a16:creationId xmlns:a16="http://schemas.microsoft.com/office/drawing/2014/main" id="{711627B3-491D-B49C-C9C0-E3309EF18DE4}"/>
                </a:ext>
              </a:extLst>
            </p:cNvPr>
            <p:cNvSpPr/>
            <p:nvPr/>
          </p:nvSpPr>
          <p:spPr>
            <a:xfrm>
              <a:off x="6509266" y="1338738"/>
              <a:ext cx="67234" cy="133877"/>
            </a:xfrm>
            <a:custGeom>
              <a:avLst/>
              <a:gdLst/>
              <a:ahLst/>
              <a:cxnLst/>
              <a:rect l="l" t="t" r="r" b="b"/>
              <a:pathLst>
                <a:path w="796" h="1585" extrusionOk="0">
                  <a:moveTo>
                    <a:pt x="416" y="0"/>
                  </a:moveTo>
                  <a:cubicBezTo>
                    <a:pt x="330" y="0"/>
                    <a:pt x="243" y="51"/>
                    <a:pt x="185" y="184"/>
                  </a:cubicBezTo>
                  <a:cubicBezTo>
                    <a:pt x="18" y="569"/>
                    <a:pt x="1" y="1071"/>
                    <a:pt x="269" y="1422"/>
                  </a:cubicBezTo>
                  <a:cubicBezTo>
                    <a:pt x="358" y="1540"/>
                    <a:pt x="442" y="1585"/>
                    <a:pt x="514" y="1585"/>
                  </a:cubicBezTo>
                  <a:cubicBezTo>
                    <a:pt x="696" y="1585"/>
                    <a:pt x="796" y="1292"/>
                    <a:pt x="687" y="1171"/>
                  </a:cubicBezTo>
                  <a:cubicBezTo>
                    <a:pt x="537" y="1021"/>
                    <a:pt x="587" y="636"/>
                    <a:pt x="670" y="351"/>
                  </a:cubicBezTo>
                  <a:cubicBezTo>
                    <a:pt x="736" y="186"/>
                    <a:pt x="579" y="0"/>
                    <a:pt x="416"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7" name="Google Shape;11425;p35">
              <a:extLst>
                <a:ext uri="{FF2B5EF4-FFF2-40B4-BE49-F238E27FC236}">
                  <a16:creationId xmlns:a16="http://schemas.microsoft.com/office/drawing/2014/main" id="{CCDABEDE-6756-5C05-250B-A94C975956C7}"/>
                </a:ext>
              </a:extLst>
            </p:cNvPr>
            <p:cNvSpPr/>
            <p:nvPr/>
          </p:nvSpPr>
          <p:spPr>
            <a:xfrm>
              <a:off x="6547445" y="1377677"/>
              <a:ext cx="67319" cy="134130"/>
            </a:xfrm>
            <a:custGeom>
              <a:avLst/>
              <a:gdLst/>
              <a:ahLst/>
              <a:cxnLst/>
              <a:rect l="l" t="t" r="r" b="b"/>
              <a:pathLst>
                <a:path w="797" h="1588" extrusionOk="0">
                  <a:moveTo>
                    <a:pt x="415" y="0"/>
                  </a:moveTo>
                  <a:cubicBezTo>
                    <a:pt x="330" y="0"/>
                    <a:pt x="243" y="53"/>
                    <a:pt x="185" y="191"/>
                  </a:cubicBezTo>
                  <a:cubicBezTo>
                    <a:pt x="34" y="560"/>
                    <a:pt x="1" y="1062"/>
                    <a:pt x="285" y="1430"/>
                  </a:cubicBezTo>
                  <a:cubicBezTo>
                    <a:pt x="367" y="1544"/>
                    <a:pt x="445" y="1587"/>
                    <a:pt x="513" y="1587"/>
                  </a:cubicBezTo>
                  <a:cubicBezTo>
                    <a:pt x="694" y="1587"/>
                    <a:pt x="797" y="1277"/>
                    <a:pt x="687" y="1179"/>
                  </a:cubicBezTo>
                  <a:cubicBezTo>
                    <a:pt x="553" y="1028"/>
                    <a:pt x="587" y="627"/>
                    <a:pt x="670" y="359"/>
                  </a:cubicBezTo>
                  <a:cubicBezTo>
                    <a:pt x="736" y="194"/>
                    <a:pt x="579" y="0"/>
                    <a:pt x="415"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8" name="Google Shape;11426;p35">
              <a:extLst>
                <a:ext uri="{FF2B5EF4-FFF2-40B4-BE49-F238E27FC236}">
                  <a16:creationId xmlns:a16="http://schemas.microsoft.com/office/drawing/2014/main" id="{D71B14CF-075F-BF0A-05C1-4EBDC8520A3D}"/>
                </a:ext>
              </a:extLst>
            </p:cNvPr>
            <p:cNvSpPr/>
            <p:nvPr/>
          </p:nvSpPr>
          <p:spPr>
            <a:xfrm>
              <a:off x="6589931" y="1432833"/>
              <a:ext cx="69261" cy="132272"/>
            </a:xfrm>
            <a:custGeom>
              <a:avLst/>
              <a:gdLst/>
              <a:ahLst/>
              <a:cxnLst/>
              <a:rect l="l" t="t" r="r" b="b"/>
              <a:pathLst>
                <a:path w="820" h="1566" extrusionOk="0">
                  <a:moveTo>
                    <a:pt x="430" y="0"/>
                  </a:moveTo>
                  <a:cubicBezTo>
                    <a:pt x="346" y="0"/>
                    <a:pt x="258" y="53"/>
                    <a:pt x="201" y="191"/>
                  </a:cubicBezTo>
                  <a:cubicBezTo>
                    <a:pt x="34" y="559"/>
                    <a:pt x="0" y="1062"/>
                    <a:pt x="285" y="1413"/>
                  </a:cubicBezTo>
                  <a:cubicBezTo>
                    <a:pt x="377" y="1523"/>
                    <a:pt x="462" y="1566"/>
                    <a:pt x="534" y="1566"/>
                  </a:cubicBezTo>
                  <a:cubicBezTo>
                    <a:pt x="724" y="1566"/>
                    <a:pt x="820" y="1271"/>
                    <a:pt x="686" y="1162"/>
                  </a:cubicBezTo>
                  <a:cubicBezTo>
                    <a:pt x="552" y="1028"/>
                    <a:pt x="586" y="626"/>
                    <a:pt x="670" y="359"/>
                  </a:cubicBezTo>
                  <a:cubicBezTo>
                    <a:pt x="746" y="194"/>
                    <a:pt x="593" y="0"/>
                    <a:pt x="430" y="0"/>
                  </a:cubicBezTo>
                  <a:close/>
                </a:path>
              </a:pathLst>
            </a:custGeom>
            <a:solidFill>
              <a:srgbClr val="FFB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9" name="Google Shape;11427;p35">
              <a:extLst>
                <a:ext uri="{FF2B5EF4-FFF2-40B4-BE49-F238E27FC236}">
                  <a16:creationId xmlns:a16="http://schemas.microsoft.com/office/drawing/2014/main" id="{46F89090-5C64-7B67-1C3F-B30724B37573}"/>
                </a:ext>
              </a:extLst>
            </p:cNvPr>
            <p:cNvSpPr/>
            <p:nvPr/>
          </p:nvSpPr>
          <p:spPr>
            <a:xfrm>
              <a:off x="6792057" y="1488411"/>
              <a:ext cx="41134" cy="89364"/>
            </a:xfrm>
            <a:custGeom>
              <a:avLst/>
              <a:gdLst/>
              <a:ahLst/>
              <a:cxnLst/>
              <a:rect l="l" t="t" r="r" b="b"/>
              <a:pathLst>
                <a:path w="487" h="1058" extrusionOk="0">
                  <a:moveTo>
                    <a:pt x="94" y="1"/>
                  </a:moveTo>
                  <a:cubicBezTo>
                    <a:pt x="90" y="1"/>
                    <a:pt x="87" y="1"/>
                    <a:pt x="84" y="2"/>
                  </a:cubicBezTo>
                  <a:cubicBezTo>
                    <a:pt x="1" y="35"/>
                    <a:pt x="1" y="303"/>
                    <a:pt x="84" y="571"/>
                  </a:cubicBezTo>
                  <a:cubicBezTo>
                    <a:pt x="165" y="861"/>
                    <a:pt x="307" y="1057"/>
                    <a:pt x="392" y="1057"/>
                  </a:cubicBezTo>
                  <a:cubicBezTo>
                    <a:pt x="396" y="1057"/>
                    <a:pt x="399" y="1057"/>
                    <a:pt x="402" y="1056"/>
                  </a:cubicBezTo>
                  <a:cubicBezTo>
                    <a:pt x="486" y="1040"/>
                    <a:pt x="486" y="772"/>
                    <a:pt x="402" y="487"/>
                  </a:cubicBezTo>
                  <a:cubicBezTo>
                    <a:pt x="322" y="213"/>
                    <a:pt x="179"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0" name="Google Shape;11428;p35">
              <a:extLst>
                <a:ext uri="{FF2B5EF4-FFF2-40B4-BE49-F238E27FC236}">
                  <a16:creationId xmlns:a16="http://schemas.microsoft.com/office/drawing/2014/main" id="{81A95FFA-12CA-A088-F0C6-90D4E1D91FC6}"/>
                </a:ext>
              </a:extLst>
            </p:cNvPr>
            <p:cNvSpPr/>
            <p:nvPr/>
          </p:nvSpPr>
          <p:spPr>
            <a:xfrm>
              <a:off x="6663416" y="1477177"/>
              <a:ext cx="96206" cy="79313"/>
            </a:xfrm>
            <a:custGeom>
              <a:avLst/>
              <a:gdLst/>
              <a:ahLst/>
              <a:cxnLst/>
              <a:rect l="l" t="t" r="r" b="b"/>
              <a:pathLst>
                <a:path w="1139" h="939" extrusionOk="0">
                  <a:moveTo>
                    <a:pt x="252" y="1"/>
                  </a:moveTo>
                  <a:cubicBezTo>
                    <a:pt x="34" y="1"/>
                    <a:pt x="0" y="202"/>
                    <a:pt x="185" y="470"/>
                  </a:cubicBezTo>
                  <a:cubicBezTo>
                    <a:pt x="369" y="721"/>
                    <a:pt x="687" y="938"/>
                    <a:pt x="888" y="938"/>
                  </a:cubicBezTo>
                  <a:cubicBezTo>
                    <a:pt x="1105" y="905"/>
                    <a:pt x="1139" y="704"/>
                    <a:pt x="955" y="453"/>
                  </a:cubicBezTo>
                  <a:cubicBezTo>
                    <a:pt x="770" y="202"/>
                    <a:pt x="452" y="1"/>
                    <a:pt x="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1" name="Google Shape;11429;p35">
              <a:extLst>
                <a:ext uri="{FF2B5EF4-FFF2-40B4-BE49-F238E27FC236}">
                  <a16:creationId xmlns:a16="http://schemas.microsoft.com/office/drawing/2014/main" id="{2A6AB4CA-1AEF-54D8-767E-5C6C6176326C}"/>
                </a:ext>
              </a:extLst>
            </p:cNvPr>
            <p:cNvSpPr/>
            <p:nvPr/>
          </p:nvSpPr>
          <p:spPr>
            <a:xfrm>
              <a:off x="6705818" y="1393810"/>
              <a:ext cx="80664" cy="84887"/>
            </a:xfrm>
            <a:custGeom>
              <a:avLst/>
              <a:gdLst/>
              <a:ahLst/>
              <a:cxnLst/>
              <a:rect l="l" t="t" r="r" b="b"/>
              <a:pathLst>
                <a:path w="955" h="1005" extrusionOk="0">
                  <a:moveTo>
                    <a:pt x="335" y="0"/>
                  </a:moveTo>
                  <a:cubicBezTo>
                    <a:pt x="101" y="0"/>
                    <a:pt x="1" y="235"/>
                    <a:pt x="84" y="503"/>
                  </a:cubicBezTo>
                  <a:cubicBezTo>
                    <a:pt x="168" y="770"/>
                    <a:pt x="419" y="1005"/>
                    <a:pt x="620" y="1005"/>
                  </a:cubicBezTo>
                  <a:cubicBezTo>
                    <a:pt x="838" y="1005"/>
                    <a:pt x="955" y="770"/>
                    <a:pt x="871" y="503"/>
                  </a:cubicBezTo>
                  <a:cubicBezTo>
                    <a:pt x="787" y="235"/>
                    <a:pt x="536"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2" name="Google Shape;11430;p35">
              <a:extLst>
                <a:ext uri="{FF2B5EF4-FFF2-40B4-BE49-F238E27FC236}">
                  <a16:creationId xmlns:a16="http://schemas.microsoft.com/office/drawing/2014/main" id="{C9EE38E2-164D-3100-CED3-807232A9F859}"/>
                </a:ext>
              </a:extLst>
            </p:cNvPr>
            <p:cNvSpPr/>
            <p:nvPr/>
          </p:nvSpPr>
          <p:spPr>
            <a:xfrm>
              <a:off x="6604037" y="1330714"/>
              <a:ext cx="90546" cy="77454"/>
            </a:xfrm>
            <a:custGeom>
              <a:avLst/>
              <a:gdLst/>
              <a:ahLst/>
              <a:cxnLst/>
              <a:rect l="l" t="t" r="r" b="b"/>
              <a:pathLst>
                <a:path w="1072" h="917" extrusionOk="0">
                  <a:moveTo>
                    <a:pt x="565" y="1"/>
                  </a:moveTo>
                  <a:cubicBezTo>
                    <a:pt x="377" y="1"/>
                    <a:pt x="193" y="115"/>
                    <a:pt x="101" y="312"/>
                  </a:cubicBezTo>
                  <a:cubicBezTo>
                    <a:pt x="0" y="563"/>
                    <a:pt x="101" y="814"/>
                    <a:pt x="352" y="898"/>
                  </a:cubicBezTo>
                  <a:cubicBezTo>
                    <a:pt x="396" y="911"/>
                    <a:pt x="442" y="917"/>
                    <a:pt x="488" y="917"/>
                  </a:cubicBezTo>
                  <a:cubicBezTo>
                    <a:pt x="687" y="917"/>
                    <a:pt x="890" y="804"/>
                    <a:pt x="971" y="614"/>
                  </a:cubicBezTo>
                  <a:cubicBezTo>
                    <a:pt x="1072" y="396"/>
                    <a:pt x="971" y="111"/>
                    <a:pt x="720" y="28"/>
                  </a:cubicBezTo>
                  <a:cubicBezTo>
                    <a:pt x="670" y="10"/>
                    <a:pt x="617" y="1"/>
                    <a:pt x="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3" name="Google Shape;11431;p35">
              <a:extLst>
                <a:ext uri="{FF2B5EF4-FFF2-40B4-BE49-F238E27FC236}">
                  <a16:creationId xmlns:a16="http://schemas.microsoft.com/office/drawing/2014/main" id="{EC56D075-A850-0FF8-AD42-77ACD8F1D26C}"/>
                </a:ext>
              </a:extLst>
            </p:cNvPr>
            <p:cNvSpPr/>
            <p:nvPr/>
          </p:nvSpPr>
          <p:spPr>
            <a:xfrm>
              <a:off x="6717136" y="1299630"/>
              <a:ext cx="66558" cy="71288"/>
            </a:xfrm>
            <a:custGeom>
              <a:avLst/>
              <a:gdLst/>
              <a:ahLst/>
              <a:cxnLst/>
              <a:rect l="l" t="t" r="r" b="b"/>
              <a:pathLst>
                <a:path w="788" h="844" extrusionOk="0">
                  <a:moveTo>
                    <a:pt x="225" y="0"/>
                  </a:moveTo>
                  <a:cubicBezTo>
                    <a:pt x="191" y="0"/>
                    <a:pt x="160" y="9"/>
                    <a:pt x="134" y="27"/>
                  </a:cubicBezTo>
                  <a:cubicBezTo>
                    <a:pt x="1" y="111"/>
                    <a:pt x="34" y="362"/>
                    <a:pt x="168" y="563"/>
                  </a:cubicBezTo>
                  <a:cubicBezTo>
                    <a:pt x="283" y="742"/>
                    <a:pt x="438" y="843"/>
                    <a:pt x="556" y="843"/>
                  </a:cubicBezTo>
                  <a:cubicBezTo>
                    <a:pt x="593" y="843"/>
                    <a:pt x="626" y="834"/>
                    <a:pt x="653" y="814"/>
                  </a:cubicBezTo>
                  <a:cubicBezTo>
                    <a:pt x="787" y="730"/>
                    <a:pt x="754" y="479"/>
                    <a:pt x="620" y="278"/>
                  </a:cubicBezTo>
                  <a:cubicBezTo>
                    <a:pt x="502" y="109"/>
                    <a:pt x="344"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4" name="Google Shape;11432;p35">
              <a:extLst>
                <a:ext uri="{FF2B5EF4-FFF2-40B4-BE49-F238E27FC236}">
                  <a16:creationId xmlns:a16="http://schemas.microsoft.com/office/drawing/2014/main" id="{B83D007D-3CEC-7392-E518-B54C0470F3A7}"/>
                </a:ext>
              </a:extLst>
            </p:cNvPr>
            <p:cNvSpPr/>
            <p:nvPr/>
          </p:nvSpPr>
          <p:spPr>
            <a:xfrm>
              <a:off x="6736901" y="1306134"/>
              <a:ext cx="41134" cy="62251"/>
            </a:xfrm>
            <a:custGeom>
              <a:avLst/>
              <a:gdLst/>
              <a:ahLst/>
              <a:cxnLst/>
              <a:rect l="l" t="t" r="r" b="b"/>
              <a:pathLst>
                <a:path w="487" h="737" extrusionOk="0">
                  <a:moveTo>
                    <a:pt x="68" y="1"/>
                  </a:moveTo>
                  <a:cubicBezTo>
                    <a:pt x="68" y="34"/>
                    <a:pt x="85" y="34"/>
                    <a:pt x="85" y="51"/>
                  </a:cubicBezTo>
                  <a:cubicBezTo>
                    <a:pt x="202" y="235"/>
                    <a:pt x="235" y="453"/>
                    <a:pt x="135" y="503"/>
                  </a:cubicBezTo>
                  <a:cubicBezTo>
                    <a:pt x="85" y="536"/>
                    <a:pt x="34" y="536"/>
                    <a:pt x="1" y="536"/>
                  </a:cubicBezTo>
                  <a:cubicBezTo>
                    <a:pt x="99" y="659"/>
                    <a:pt x="215" y="736"/>
                    <a:pt x="303" y="736"/>
                  </a:cubicBezTo>
                  <a:cubicBezTo>
                    <a:pt x="335" y="736"/>
                    <a:pt x="363" y="726"/>
                    <a:pt x="386" y="704"/>
                  </a:cubicBezTo>
                  <a:cubicBezTo>
                    <a:pt x="486" y="620"/>
                    <a:pt x="486" y="402"/>
                    <a:pt x="352" y="235"/>
                  </a:cubicBezTo>
                  <a:cubicBezTo>
                    <a:pt x="269" y="118"/>
                    <a:pt x="168" y="34"/>
                    <a:pt x="68"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5" name="Google Shape;11433;p35">
              <a:extLst>
                <a:ext uri="{FF2B5EF4-FFF2-40B4-BE49-F238E27FC236}">
                  <a16:creationId xmlns:a16="http://schemas.microsoft.com/office/drawing/2014/main" id="{F6B0329C-551F-9F87-BC45-C69658BC27D0}"/>
                </a:ext>
              </a:extLst>
            </p:cNvPr>
            <p:cNvSpPr/>
            <p:nvPr/>
          </p:nvSpPr>
          <p:spPr>
            <a:xfrm>
              <a:off x="6756750" y="1597372"/>
              <a:ext cx="43753" cy="99500"/>
            </a:xfrm>
            <a:custGeom>
              <a:avLst/>
              <a:gdLst/>
              <a:ahLst/>
              <a:cxnLst/>
              <a:rect l="l" t="t" r="r" b="b"/>
              <a:pathLst>
                <a:path w="518" h="1178" extrusionOk="0">
                  <a:moveTo>
                    <a:pt x="151" y="1"/>
                  </a:moveTo>
                  <a:lnTo>
                    <a:pt x="151" y="1"/>
                  </a:lnTo>
                  <a:cubicBezTo>
                    <a:pt x="352" y="436"/>
                    <a:pt x="0" y="1106"/>
                    <a:pt x="268" y="1172"/>
                  </a:cubicBezTo>
                  <a:cubicBezTo>
                    <a:pt x="280" y="1176"/>
                    <a:pt x="291" y="1178"/>
                    <a:pt x="301" y="1178"/>
                  </a:cubicBezTo>
                  <a:cubicBezTo>
                    <a:pt x="517" y="1178"/>
                    <a:pt x="318" y="344"/>
                    <a:pt x="318" y="168"/>
                  </a:cubicBez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6" name="Google Shape;11434;p35">
              <a:extLst>
                <a:ext uri="{FF2B5EF4-FFF2-40B4-BE49-F238E27FC236}">
                  <a16:creationId xmlns:a16="http://schemas.microsoft.com/office/drawing/2014/main" id="{3C3C6608-A6A5-4696-F997-1C9222C57FB2}"/>
                </a:ext>
              </a:extLst>
            </p:cNvPr>
            <p:cNvSpPr/>
            <p:nvPr/>
          </p:nvSpPr>
          <p:spPr>
            <a:xfrm>
              <a:off x="6818917" y="1618573"/>
              <a:ext cx="43922" cy="124924"/>
            </a:xfrm>
            <a:custGeom>
              <a:avLst/>
              <a:gdLst/>
              <a:ahLst/>
              <a:cxnLst/>
              <a:rect l="l" t="t" r="r" b="b"/>
              <a:pathLst>
                <a:path w="520" h="1479" extrusionOk="0">
                  <a:moveTo>
                    <a:pt x="135" y="1"/>
                  </a:moveTo>
                  <a:cubicBezTo>
                    <a:pt x="352" y="536"/>
                    <a:pt x="1" y="1390"/>
                    <a:pt x="268" y="1474"/>
                  </a:cubicBezTo>
                  <a:cubicBezTo>
                    <a:pt x="278" y="1477"/>
                    <a:pt x="287" y="1478"/>
                    <a:pt x="295" y="1478"/>
                  </a:cubicBezTo>
                  <a:cubicBezTo>
                    <a:pt x="520" y="1478"/>
                    <a:pt x="302" y="428"/>
                    <a:pt x="302" y="202"/>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7" name="Google Shape;11435;p35">
              <a:extLst>
                <a:ext uri="{FF2B5EF4-FFF2-40B4-BE49-F238E27FC236}">
                  <a16:creationId xmlns:a16="http://schemas.microsoft.com/office/drawing/2014/main" id="{1634A88C-DA54-9135-DC88-6195D21C4DB0}"/>
                </a:ext>
              </a:extLst>
            </p:cNvPr>
            <p:cNvSpPr/>
            <p:nvPr/>
          </p:nvSpPr>
          <p:spPr>
            <a:xfrm>
              <a:off x="6650662" y="1501250"/>
              <a:ext cx="123150" cy="104737"/>
            </a:xfrm>
            <a:custGeom>
              <a:avLst/>
              <a:gdLst/>
              <a:ahLst/>
              <a:cxnLst/>
              <a:rect l="l" t="t" r="r" b="b"/>
              <a:pathLst>
                <a:path w="1458" h="1240" extrusionOk="0">
                  <a:moveTo>
                    <a:pt x="1" y="1"/>
                  </a:moveTo>
                  <a:lnTo>
                    <a:pt x="1" y="1"/>
                  </a:lnTo>
                  <a:cubicBezTo>
                    <a:pt x="363" y="594"/>
                    <a:pt x="349" y="1238"/>
                    <a:pt x="632" y="1238"/>
                  </a:cubicBezTo>
                  <a:cubicBezTo>
                    <a:pt x="675" y="1238"/>
                    <a:pt x="727" y="1223"/>
                    <a:pt x="788" y="1189"/>
                  </a:cubicBezTo>
                  <a:cubicBezTo>
                    <a:pt x="861" y="1148"/>
                    <a:pt x="944" y="1133"/>
                    <a:pt x="1026" y="1133"/>
                  </a:cubicBezTo>
                  <a:cubicBezTo>
                    <a:pt x="1245" y="1133"/>
                    <a:pt x="1457" y="1239"/>
                    <a:pt x="1457" y="1239"/>
                  </a:cubicBezTo>
                  <a:lnTo>
                    <a:pt x="68" y="1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9" name="Google Shape;11436;p35">
              <a:extLst>
                <a:ext uri="{FF2B5EF4-FFF2-40B4-BE49-F238E27FC236}">
                  <a16:creationId xmlns:a16="http://schemas.microsoft.com/office/drawing/2014/main" id="{BA6B41A2-72C1-2AA9-63EB-B6A432EDB7BA}"/>
                </a:ext>
              </a:extLst>
            </p:cNvPr>
            <p:cNvSpPr/>
            <p:nvPr/>
          </p:nvSpPr>
          <p:spPr>
            <a:xfrm>
              <a:off x="6613919" y="1333332"/>
              <a:ext cx="77877" cy="57690"/>
            </a:xfrm>
            <a:custGeom>
              <a:avLst/>
              <a:gdLst/>
              <a:ahLst/>
              <a:cxnLst/>
              <a:rect l="l" t="t" r="r" b="b"/>
              <a:pathLst>
                <a:path w="922" h="683" extrusionOk="0">
                  <a:moveTo>
                    <a:pt x="445" y="1"/>
                  </a:moveTo>
                  <a:cubicBezTo>
                    <a:pt x="270" y="1"/>
                    <a:pt x="98" y="102"/>
                    <a:pt x="34" y="281"/>
                  </a:cubicBezTo>
                  <a:cubicBezTo>
                    <a:pt x="1" y="348"/>
                    <a:pt x="1" y="465"/>
                    <a:pt x="17" y="549"/>
                  </a:cubicBezTo>
                  <a:cubicBezTo>
                    <a:pt x="100" y="443"/>
                    <a:pt x="223" y="379"/>
                    <a:pt x="353" y="379"/>
                  </a:cubicBezTo>
                  <a:cubicBezTo>
                    <a:pt x="408" y="379"/>
                    <a:pt x="465" y="390"/>
                    <a:pt x="519" y="415"/>
                  </a:cubicBezTo>
                  <a:cubicBezTo>
                    <a:pt x="637" y="465"/>
                    <a:pt x="720" y="566"/>
                    <a:pt x="771" y="683"/>
                  </a:cubicBezTo>
                  <a:cubicBezTo>
                    <a:pt x="787" y="649"/>
                    <a:pt x="804" y="633"/>
                    <a:pt x="838" y="583"/>
                  </a:cubicBezTo>
                  <a:cubicBezTo>
                    <a:pt x="921" y="365"/>
                    <a:pt x="838" y="114"/>
                    <a:pt x="603" y="30"/>
                  </a:cubicBezTo>
                  <a:cubicBezTo>
                    <a:pt x="552" y="10"/>
                    <a:pt x="498" y="1"/>
                    <a:pt x="445"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437;p35">
              <a:extLst>
                <a:ext uri="{FF2B5EF4-FFF2-40B4-BE49-F238E27FC236}">
                  <a16:creationId xmlns:a16="http://schemas.microsoft.com/office/drawing/2014/main" id="{6BEBDB22-947D-F20E-4763-3B9119D73290}"/>
                </a:ext>
              </a:extLst>
            </p:cNvPr>
            <p:cNvSpPr/>
            <p:nvPr/>
          </p:nvSpPr>
          <p:spPr>
            <a:xfrm>
              <a:off x="6530129" y="1210435"/>
              <a:ext cx="140465" cy="71542"/>
            </a:xfrm>
            <a:custGeom>
              <a:avLst/>
              <a:gdLst/>
              <a:ahLst/>
              <a:cxnLst/>
              <a:rect l="l" t="t" r="r" b="b"/>
              <a:pathLst>
                <a:path w="1663" h="847" extrusionOk="0">
                  <a:moveTo>
                    <a:pt x="1567" y="1"/>
                  </a:moveTo>
                  <a:cubicBezTo>
                    <a:pt x="1399" y="1"/>
                    <a:pt x="843" y="218"/>
                    <a:pt x="340" y="514"/>
                  </a:cubicBezTo>
                  <a:cubicBezTo>
                    <a:pt x="0" y="708"/>
                    <a:pt x="144" y="846"/>
                    <a:pt x="404" y="846"/>
                  </a:cubicBezTo>
                  <a:cubicBezTo>
                    <a:pt x="592" y="846"/>
                    <a:pt x="841" y="774"/>
                    <a:pt x="1009" y="598"/>
                  </a:cubicBezTo>
                  <a:cubicBezTo>
                    <a:pt x="1126" y="447"/>
                    <a:pt x="1662" y="62"/>
                    <a:pt x="1612" y="12"/>
                  </a:cubicBezTo>
                  <a:cubicBezTo>
                    <a:pt x="1604" y="4"/>
                    <a:pt x="1589" y="1"/>
                    <a:pt x="1567" y="1"/>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438;p35">
              <a:extLst>
                <a:ext uri="{FF2B5EF4-FFF2-40B4-BE49-F238E27FC236}">
                  <a16:creationId xmlns:a16="http://schemas.microsoft.com/office/drawing/2014/main" id="{6D91FD4E-2BCF-57F1-4D8D-84EE67BEE8D1}"/>
                </a:ext>
              </a:extLst>
            </p:cNvPr>
            <p:cNvSpPr/>
            <p:nvPr/>
          </p:nvSpPr>
          <p:spPr>
            <a:xfrm>
              <a:off x="6693063" y="1195907"/>
              <a:ext cx="70782" cy="24073"/>
            </a:xfrm>
            <a:custGeom>
              <a:avLst/>
              <a:gdLst/>
              <a:ahLst/>
              <a:cxnLst/>
              <a:rect l="l" t="t" r="r" b="b"/>
              <a:pathLst>
                <a:path w="838" h="285" extrusionOk="0">
                  <a:moveTo>
                    <a:pt x="419" y="0"/>
                  </a:moveTo>
                  <a:cubicBezTo>
                    <a:pt x="185" y="0"/>
                    <a:pt x="1" y="67"/>
                    <a:pt x="1" y="151"/>
                  </a:cubicBezTo>
                  <a:cubicBezTo>
                    <a:pt x="1" y="218"/>
                    <a:pt x="185" y="285"/>
                    <a:pt x="419" y="285"/>
                  </a:cubicBezTo>
                  <a:cubicBezTo>
                    <a:pt x="654" y="285"/>
                    <a:pt x="838" y="218"/>
                    <a:pt x="838" y="151"/>
                  </a:cubicBezTo>
                  <a:cubicBezTo>
                    <a:pt x="838" y="67"/>
                    <a:pt x="654" y="0"/>
                    <a:pt x="419" y="0"/>
                  </a:cubicBezTo>
                  <a:close/>
                </a:path>
              </a:pathLst>
            </a:custGeom>
            <a:solidFill>
              <a:srgbClr val="FFF9E8">
                <a:alpha val="1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2" name="Google Shape;11439;p35">
              <a:extLst>
                <a:ext uri="{FF2B5EF4-FFF2-40B4-BE49-F238E27FC236}">
                  <a16:creationId xmlns:a16="http://schemas.microsoft.com/office/drawing/2014/main" id="{A8613BB0-C2B8-E35F-2D35-DBCE5C27E307}"/>
                </a:ext>
              </a:extLst>
            </p:cNvPr>
            <p:cNvSpPr/>
            <p:nvPr/>
          </p:nvSpPr>
          <p:spPr>
            <a:xfrm>
              <a:off x="6722795" y="1400905"/>
              <a:ext cx="58027" cy="72133"/>
            </a:xfrm>
            <a:custGeom>
              <a:avLst/>
              <a:gdLst/>
              <a:ahLst/>
              <a:cxnLst/>
              <a:rect l="l" t="t" r="r" b="b"/>
              <a:pathLst>
                <a:path w="687" h="854" extrusionOk="0">
                  <a:moveTo>
                    <a:pt x="252" y="0"/>
                  </a:moveTo>
                  <a:cubicBezTo>
                    <a:pt x="302" y="67"/>
                    <a:pt x="318" y="117"/>
                    <a:pt x="335" y="184"/>
                  </a:cubicBezTo>
                  <a:cubicBezTo>
                    <a:pt x="402" y="435"/>
                    <a:pt x="318" y="619"/>
                    <a:pt x="101" y="619"/>
                  </a:cubicBezTo>
                  <a:cubicBezTo>
                    <a:pt x="67" y="619"/>
                    <a:pt x="17" y="619"/>
                    <a:pt x="0" y="603"/>
                  </a:cubicBezTo>
                  <a:lnTo>
                    <a:pt x="0" y="603"/>
                  </a:lnTo>
                  <a:cubicBezTo>
                    <a:pt x="101" y="753"/>
                    <a:pt x="252" y="854"/>
                    <a:pt x="402" y="854"/>
                  </a:cubicBezTo>
                  <a:cubicBezTo>
                    <a:pt x="603" y="854"/>
                    <a:pt x="687" y="670"/>
                    <a:pt x="637" y="419"/>
                  </a:cubicBezTo>
                  <a:cubicBezTo>
                    <a:pt x="570" y="234"/>
                    <a:pt x="419" y="67"/>
                    <a:pt x="252" y="0"/>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3" name="Google Shape;11440;p35">
              <a:extLst>
                <a:ext uri="{FF2B5EF4-FFF2-40B4-BE49-F238E27FC236}">
                  <a16:creationId xmlns:a16="http://schemas.microsoft.com/office/drawing/2014/main" id="{DEA58F3E-262C-EE16-EC3B-DCA6C604D3DF}"/>
                </a:ext>
              </a:extLst>
            </p:cNvPr>
            <p:cNvSpPr/>
            <p:nvPr/>
          </p:nvSpPr>
          <p:spPr>
            <a:xfrm>
              <a:off x="6695935" y="1484272"/>
              <a:ext cx="59463" cy="66558"/>
            </a:xfrm>
            <a:custGeom>
              <a:avLst/>
              <a:gdLst/>
              <a:ahLst/>
              <a:cxnLst/>
              <a:rect l="l" t="t" r="r" b="b"/>
              <a:pathLst>
                <a:path w="704" h="788" extrusionOk="0">
                  <a:moveTo>
                    <a:pt x="51" y="1"/>
                  </a:moveTo>
                  <a:cubicBezTo>
                    <a:pt x="101" y="34"/>
                    <a:pt x="151" y="101"/>
                    <a:pt x="201" y="168"/>
                  </a:cubicBezTo>
                  <a:cubicBezTo>
                    <a:pt x="335" y="386"/>
                    <a:pt x="318" y="553"/>
                    <a:pt x="134" y="587"/>
                  </a:cubicBezTo>
                  <a:cubicBezTo>
                    <a:pt x="84" y="587"/>
                    <a:pt x="51" y="587"/>
                    <a:pt x="0" y="553"/>
                  </a:cubicBezTo>
                  <a:lnTo>
                    <a:pt x="0" y="553"/>
                  </a:lnTo>
                  <a:cubicBezTo>
                    <a:pt x="151" y="704"/>
                    <a:pt x="335" y="787"/>
                    <a:pt x="469" y="787"/>
                  </a:cubicBezTo>
                  <a:cubicBezTo>
                    <a:pt x="670" y="771"/>
                    <a:pt x="703" y="603"/>
                    <a:pt x="553" y="369"/>
                  </a:cubicBezTo>
                  <a:cubicBezTo>
                    <a:pt x="419" y="185"/>
                    <a:pt x="218" y="34"/>
                    <a:pt x="51"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441;p35">
              <a:extLst>
                <a:ext uri="{FF2B5EF4-FFF2-40B4-BE49-F238E27FC236}">
                  <a16:creationId xmlns:a16="http://schemas.microsoft.com/office/drawing/2014/main" id="{9E7E0ADE-AC15-5291-7736-363B8CFE345E}"/>
                </a:ext>
              </a:extLst>
            </p:cNvPr>
            <p:cNvSpPr/>
            <p:nvPr/>
          </p:nvSpPr>
          <p:spPr>
            <a:xfrm>
              <a:off x="6804811" y="1499814"/>
              <a:ext cx="24073" cy="68079"/>
            </a:xfrm>
            <a:custGeom>
              <a:avLst/>
              <a:gdLst/>
              <a:ahLst/>
              <a:cxnLst/>
              <a:rect l="l" t="t" r="r" b="b"/>
              <a:pathLst>
                <a:path w="285" h="806" extrusionOk="0">
                  <a:moveTo>
                    <a:pt x="34" y="1"/>
                  </a:moveTo>
                  <a:lnTo>
                    <a:pt x="34" y="1"/>
                  </a:lnTo>
                  <a:cubicBezTo>
                    <a:pt x="51" y="34"/>
                    <a:pt x="51" y="51"/>
                    <a:pt x="84" y="101"/>
                  </a:cubicBezTo>
                  <a:cubicBezTo>
                    <a:pt x="134" y="336"/>
                    <a:pt x="134" y="536"/>
                    <a:pt x="84" y="570"/>
                  </a:cubicBezTo>
                  <a:cubicBezTo>
                    <a:pt x="51" y="570"/>
                    <a:pt x="34" y="570"/>
                    <a:pt x="0" y="520"/>
                  </a:cubicBezTo>
                  <a:lnTo>
                    <a:pt x="0" y="520"/>
                  </a:lnTo>
                  <a:cubicBezTo>
                    <a:pt x="51" y="704"/>
                    <a:pt x="168" y="804"/>
                    <a:pt x="218" y="804"/>
                  </a:cubicBezTo>
                  <a:cubicBezTo>
                    <a:pt x="220" y="805"/>
                    <a:pt x="223" y="805"/>
                    <a:pt x="225" y="805"/>
                  </a:cubicBezTo>
                  <a:cubicBezTo>
                    <a:pt x="285" y="805"/>
                    <a:pt x="282" y="594"/>
                    <a:pt x="218" y="352"/>
                  </a:cubicBezTo>
                  <a:cubicBezTo>
                    <a:pt x="184" y="185"/>
                    <a:pt x="101" y="68"/>
                    <a:pt x="34" y="1"/>
                  </a:cubicBezTo>
                  <a:close/>
                </a:path>
              </a:pathLst>
            </a:custGeom>
            <a:solidFill>
              <a:srgbClr val="84281F">
                <a:alpha val="47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442;p35">
              <a:extLst>
                <a:ext uri="{FF2B5EF4-FFF2-40B4-BE49-F238E27FC236}">
                  <a16:creationId xmlns:a16="http://schemas.microsoft.com/office/drawing/2014/main" id="{CDDEE99E-E9C1-84A3-9298-07A99C0B5554}"/>
                </a:ext>
              </a:extLst>
            </p:cNvPr>
            <p:cNvSpPr/>
            <p:nvPr/>
          </p:nvSpPr>
          <p:spPr>
            <a:xfrm>
              <a:off x="6776515" y="1338654"/>
              <a:ext cx="45358" cy="152797"/>
            </a:xfrm>
            <a:custGeom>
              <a:avLst/>
              <a:gdLst/>
              <a:ahLst/>
              <a:cxnLst/>
              <a:rect l="l" t="t" r="r" b="b"/>
              <a:pathLst>
                <a:path w="537" h="1809" extrusionOk="0">
                  <a:moveTo>
                    <a:pt x="118" y="1"/>
                  </a:moveTo>
                  <a:cubicBezTo>
                    <a:pt x="118" y="1"/>
                    <a:pt x="1" y="319"/>
                    <a:pt x="101" y="653"/>
                  </a:cubicBezTo>
                  <a:cubicBezTo>
                    <a:pt x="201" y="988"/>
                    <a:pt x="519" y="1808"/>
                    <a:pt x="519" y="1808"/>
                  </a:cubicBezTo>
                  <a:cubicBezTo>
                    <a:pt x="369" y="1022"/>
                    <a:pt x="536" y="988"/>
                    <a:pt x="469" y="687"/>
                  </a:cubicBezTo>
                  <a:cubicBezTo>
                    <a:pt x="419" y="402"/>
                    <a:pt x="118"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80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90F58-CA42-03E8-9297-271C94A72DAC}"/>
              </a:ext>
            </a:extLst>
          </p:cNvPr>
          <p:cNvSpPr txBox="1">
            <a:spLocks noGrp="1"/>
          </p:cNvSpPr>
          <p:nvPr>
            <p:ph type="title" idx="4294967295"/>
          </p:nvPr>
        </p:nvSpPr>
        <p:spPr>
          <a:xfrm>
            <a:off x="223324" y="529251"/>
            <a:ext cx="7718425" cy="647700"/>
          </a:xfrm>
          <a:prstGeom prst="rect">
            <a:avLst/>
          </a:prstGeom>
          <a:noFill/>
        </p:spPr>
        <p:txBody>
          <a:bodyPr wrap="square" rtlCol="0">
            <a:spAutoFit/>
          </a:bodyPr>
          <a:lstStyle/>
          <a:p>
            <a:r>
              <a:rPr lang="en-US" dirty="0"/>
              <a:t>Effect of Rain and Snow on Revenue : </a:t>
            </a:r>
          </a:p>
        </p:txBody>
      </p:sp>
      <p:pic>
        <p:nvPicPr>
          <p:cNvPr id="1026" name="Picture 2">
            <a:extLst>
              <a:ext uri="{FF2B5EF4-FFF2-40B4-BE49-F238E27FC236}">
                <a16:creationId xmlns:a16="http://schemas.microsoft.com/office/drawing/2014/main" id="{E9C06289-3BF3-74B1-7469-FE177B1DEB4B}"/>
              </a:ext>
            </a:extLst>
          </p:cNvPr>
          <p:cNvPicPr>
            <a:picLocks noChangeAspect="1" noChangeArrowheads="1"/>
          </p:cNvPicPr>
          <p:nvPr/>
        </p:nvPicPr>
        <p:blipFill>
          <a:blip r:embed="rId3"/>
          <a:srcRect/>
          <a:stretch/>
        </p:blipFill>
        <p:spPr bwMode="auto">
          <a:xfrm>
            <a:off x="779907" y="1176951"/>
            <a:ext cx="7338452" cy="3846974"/>
          </a:xfrm>
          <a:prstGeom prst="rect">
            <a:avLst/>
          </a:prstGeom>
          <a:noFill/>
          <a:effectLst>
            <a:outerShdw blurRad="177800" dist="25400" sx="102000" sy="102000" algn="ctr" rotWithShape="0">
              <a:prstClr val="black">
                <a:alpha val="40000"/>
              </a:prstClr>
            </a:outerShdw>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362870"/>
      </p:ext>
    </p:extLst>
  </p:cSld>
  <p:clrMapOvr>
    <a:masterClrMapping/>
  </p:clrMapOvr>
</p:sld>
</file>

<file path=ppt/theme/theme1.xml><?xml version="1.0" encoding="utf-8"?>
<a:theme xmlns:a="http://schemas.openxmlformats.org/drawingml/2006/main" name="Pizza Restaurant Campaign to Celebrate Salami and Pepperoni Day by Slidesgo">
  <a:themeElements>
    <a:clrScheme name="Simple Light">
      <a:dk1>
        <a:srgbClr val="434343"/>
      </a:dk1>
      <a:lt1>
        <a:srgbClr val="FFF9E8"/>
      </a:lt1>
      <a:dk2>
        <a:srgbClr val="FFE2A9"/>
      </a:dk2>
      <a:lt2>
        <a:srgbClr val="FF3964"/>
      </a:lt2>
      <a:accent1>
        <a:srgbClr val="B7AE42"/>
      </a:accent1>
      <a:accent2>
        <a:srgbClr val="F4CE89"/>
      </a:accent2>
      <a:accent3>
        <a:srgbClr val="AD442F"/>
      </a:accent3>
      <a:accent4>
        <a:srgbClr val="84281F"/>
      </a:accent4>
      <a:accent5>
        <a:srgbClr val="DD584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bb7543-5a79-4c28-9c8f-3e3ce0a73ca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BE6572CC1F704BACA930A05847CBEE" ma:contentTypeVersion="5" ma:contentTypeDescription="Create a new document." ma:contentTypeScope="" ma:versionID="03d7058cb9521cc33bfee00dc68eeb56">
  <xsd:schema xmlns:xsd="http://www.w3.org/2001/XMLSchema" xmlns:xs="http://www.w3.org/2001/XMLSchema" xmlns:p="http://schemas.microsoft.com/office/2006/metadata/properties" xmlns:ns3="91bb7543-5a79-4c28-9c8f-3e3ce0a73ca7" targetNamespace="http://schemas.microsoft.com/office/2006/metadata/properties" ma:root="true" ma:fieldsID="90ecd8da603ffd7cbc282ae59912244c" ns3:_="">
    <xsd:import namespace="91bb7543-5a79-4c28-9c8f-3e3ce0a73ca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b7543-5a79-4c28-9c8f-3e3ce0a73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6082B-3F70-4D48-944A-11E839A53E16}">
  <ds:schemaRefs>
    <ds:schemaRef ds:uri="http://schemas.microsoft.com/sharepoint/v3/contenttype/forms"/>
  </ds:schemaRefs>
</ds:datastoreItem>
</file>

<file path=customXml/itemProps2.xml><?xml version="1.0" encoding="utf-8"?>
<ds:datastoreItem xmlns:ds="http://schemas.openxmlformats.org/officeDocument/2006/customXml" ds:itemID="{3DE07D6C-AC53-4FAA-860C-056529BB359D}">
  <ds:schemaRefs>
    <ds:schemaRef ds:uri="http://schemas.microsoft.com/office/2006/documentManagement/types"/>
    <ds:schemaRef ds:uri="http://schemas.microsoft.com/office/2006/metadata/properti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91bb7543-5a79-4c28-9c8f-3e3ce0a73ca7"/>
    <ds:schemaRef ds:uri="http://www.w3.org/XML/1998/namespace"/>
  </ds:schemaRefs>
</ds:datastoreItem>
</file>

<file path=customXml/itemProps3.xml><?xml version="1.0" encoding="utf-8"?>
<ds:datastoreItem xmlns:ds="http://schemas.openxmlformats.org/officeDocument/2006/customXml" ds:itemID="{EDF588B6-E98B-41DB-9168-392EE942BD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b7543-5a79-4c28-9c8f-3e3ce0a73c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635</TotalTime>
  <Words>890</Words>
  <Application>Microsoft Office PowerPoint</Application>
  <PresentationFormat>On-screen Show (16:9)</PresentationFormat>
  <Paragraphs>84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Poppins Medium</vt:lpstr>
      <vt:lpstr>Arial</vt:lpstr>
      <vt:lpstr>Roboto Mono</vt:lpstr>
      <vt:lpstr>Grandstander</vt:lpstr>
      <vt:lpstr>Epilogue</vt:lpstr>
      <vt:lpstr>Grandstander Black</vt:lpstr>
      <vt:lpstr>Times New Roman</vt:lpstr>
      <vt:lpstr>Pizza Restaurant Campaign to Celebrate Salami and Pepperoni Day by Slidesgo</vt:lpstr>
      <vt:lpstr>Mamma Mia’s</vt:lpstr>
      <vt:lpstr>Introduction</vt:lpstr>
      <vt:lpstr>TABLE OF CONTENTS</vt:lpstr>
      <vt:lpstr>01</vt:lpstr>
      <vt:lpstr>Methodology:</vt:lpstr>
      <vt:lpstr>02</vt:lpstr>
      <vt:lpstr>Key findings:</vt:lpstr>
      <vt:lpstr>03</vt:lpstr>
      <vt:lpstr>Effect of Rain and Snow on Revenue : </vt:lpstr>
      <vt:lpstr>Quantity Sold by Hour :</vt:lpstr>
      <vt:lpstr>PowerPoint Presentation</vt:lpstr>
      <vt:lpstr>Revenue by Size :  Pizzas we noticed in abnormal sizes:  Big Meat – Small Brie Carre Small The Greek – XL, XXL     </vt:lpstr>
      <vt:lpstr>Part 2 Revenue by Size :  Pizzas we noticed in abnormal sizes:  Big Meat – Small Brie Carre Small The Greek – XL, XXL     </vt:lpstr>
      <vt:lpstr>Dashboard : </vt:lpstr>
      <vt:lpstr>04</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RESTAURANT</dc:title>
  <dc:creator>Jean Batista</dc:creator>
  <cp:lastModifiedBy>JEAN C BATISTA</cp:lastModifiedBy>
  <cp:revision>4</cp:revision>
  <dcterms:modified xsi:type="dcterms:W3CDTF">2023-06-26T22:07:24Z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0x010100EFBE6572CC1F704BACA930A05847CBEE</vt:lpwstr>
  </property>
</Properties>
</file>