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9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3DB9878A-E159-4D21-9070-D65D511AEBF1}">
          <p14:sldIdLst>
            <p14:sldId id="256"/>
          </p14:sldIdLst>
        </p14:section>
        <p14:section name="Table of contents" id="{3D716DA3-66ED-4B76-95C3-4D8C3D905C72}">
          <p14:sldIdLst>
            <p14:sldId id="257"/>
          </p14:sldIdLst>
        </p14:section>
        <p14:section name="Business Problem Statement" id="{0716BB4D-5E62-4171-8317-005F46D2A520}">
          <p14:sldIdLst>
            <p14:sldId id="258"/>
          </p14:sldIdLst>
        </p14:section>
        <p14:section name="Analysis" id="{2458D14F-836A-4591-8574-02008A416690}">
          <p14:sldIdLst>
            <p14:sldId id="266"/>
            <p14:sldId id="259"/>
            <p14:sldId id="265"/>
            <p14:sldId id="260"/>
            <p14:sldId id="267"/>
            <p14:sldId id="269"/>
          </p14:sldIdLst>
        </p14:section>
        <p14:section name="Opportunities" id="{81271F7C-7CD2-4983-B262-CA338432FE82}">
          <p14:sldIdLst>
            <p14:sldId id="262"/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mer Chang" initials="WC" lastIdx="1" clrIdx="0">
    <p:extLst>
      <p:ext uri="{19B8F6BF-5375-455C-9EA6-DF929625EA0E}">
        <p15:presenceInfo xmlns:p15="http://schemas.microsoft.com/office/powerpoint/2012/main" userId="4480b0c16c30f9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2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3T16:04:19.48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16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3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C277-91E6-4217-BD2D-139D4E24DA4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A16E-783A-472F-9254-C1FFE679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9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FF31-3F6F-8C4F-E50C-74A70E0F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726" y="15661"/>
            <a:ext cx="9310539" cy="283123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Data Analysis for </a:t>
            </a:r>
            <a:br>
              <a:rPr lang="en-US" altLang="zh-CN" sz="6000" dirty="0"/>
            </a:br>
            <a:r>
              <a:rPr lang="en-US" altLang="zh-CN" sz="6000" b="1" dirty="0"/>
              <a:t>Pizza Restaurant 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21A8B-DC73-D241-0017-93E6A17F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206" y="3730735"/>
            <a:ext cx="4002740" cy="26261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Junhao Chen</a:t>
            </a:r>
          </a:p>
          <a:p>
            <a:r>
              <a:rPr lang="en-US" dirty="0"/>
              <a:t>Eco 32500</a:t>
            </a:r>
          </a:p>
          <a:p>
            <a:r>
              <a:rPr lang="en" sz="2000" dirty="0"/>
              <a:t>Python for Business Analytics</a:t>
            </a:r>
          </a:p>
          <a:p>
            <a:r>
              <a:rPr lang="en-US" sz="2000" dirty="0"/>
              <a:t>Professor John Droescher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6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1AF239-EB77-2EC3-76A2-9A847BD3267C}"/>
              </a:ext>
            </a:extLst>
          </p:cNvPr>
          <p:cNvSpPr txBox="1"/>
          <p:nvPr/>
        </p:nvSpPr>
        <p:spPr>
          <a:xfrm>
            <a:off x="713740" y="2028616"/>
            <a:ext cx="5195088" cy="280076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 </a:t>
            </a:r>
          </a:p>
          <a:p>
            <a:pPr algn="ctr"/>
            <a:r>
              <a:rPr lang="en-US" sz="2400" b="1" dirty="0"/>
              <a:t>Align staff and inventory (Chickens, cheeses, Pepperoni, </a:t>
            </a:r>
            <a:r>
              <a:rPr lang="en" sz="2400" b="1" dirty="0"/>
              <a:t>Jalapeno peppers, galic, Thai Sweet Chill Sauce, red Onions  bacons</a:t>
            </a:r>
            <a:r>
              <a:rPr lang="en-US" sz="2400" b="1" dirty="0"/>
              <a:t>) for the busiest hours: 12PM – 1PM especially Mon- Fri  &gt; 4PM – 6PM, and 7pm- 8pm on Fri-Sat.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6138F-BA9A-4E5C-B8ED-5470E347ECC7}"/>
              </a:ext>
            </a:extLst>
          </p:cNvPr>
          <p:cNvSpPr txBox="1">
            <a:spLocks noChangeAspect="1"/>
          </p:cNvSpPr>
          <p:nvPr/>
        </p:nvSpPr>
        <p:spPr>
          <a:xfrm>
            <a:off x="6096000" y="617699"/>
            <a:ext cx="5195088" cy="24314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Do combos, and specials for the best selling pizzas with mainly the big meat, the chicken pizzas, classic_dlx_m, Hawaiian_pizza, and spicy_ital_l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AB432-A996-A481-D8C2-4D6B2F52381D}"/>
              </a:ext>
            </a:extLst>
          </p:cNvPr>
          <p:cNvSpPr txBox="1"/>
          <p:nvPr/>
        </p:nvSpPr>
        <p:spPr>
          <a:xfrm>
            <a:off x="6096000" y="3808866"/>
            <a:ext cx="5279194" cy="24314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3: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Promotion and specials of small classic and large veggie pizza during busy periods like student recess, sport events and major holidays such as Thanksgiving and independence day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33EE7B-526C-E8CC-07BF-9D9AAE7A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617699"/>
            <a:ext cx="4904635" cy="1127760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/>
              <a:t>Opportunities</a:t>
            </a:r>
            <a:br>
              <a:rPr lang="en-US" altLang="zh-CN" sz="54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399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C55D-AD2F-A454-AD55-7114B3B6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73" y="1392081"/>
            <a:ext cx="9905998" cy="1478570"/>
          </a:xfrm>
        </p:spPr>
        <p:txBody>
          <a:bodyPr>
            <a:normAutofit/>
          </a:bodyPr>
          <a:lstStyle/>
          <a:p>
            <a:pPr algn="just"/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</a:rPr>
              <a:t>Thank you for watching 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4F2E-F016-A82F-E7F6-16950471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289" y="3718121"/>
            <a:ext cx="6593297" cy="147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rial Narrow" panose="020B0606020202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124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E2D6-2080-AF20-BF05-57FF0D93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61" y="241446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D5A5-5450-686F-12FF-635411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42" y="1853562"/>
            <a:ext cx="9905999" cy="2350793"/>
          </a:xfrm>
        </p:spPr>
        <p:txBody>
          <a:bodyPr>
            <a:normAutofit/>
          </a:bodyPr>
          <a:lstStyle/>
          <a:p>
            <a:r>
              <a:rPr lang="en-US" sz="3600" dirty="0"/>
              <a:t>Business Problem Statement </a:t>
            </a:r>
          </a:p>
          <a:p>
            <a:r>
              <a:rPr lang="en-US" sz="3600" dirty="0"/>
              <a:t>Business Analysis </a:t>
            </a:r>
          </a:p>
          <a:p>
            <a:r>
              <a:rPr lang="en-US" sz="3600" dirty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9756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D877-1843-6019-F8E3-0E068D7B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23" y="85895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Business</a:t>
            </a:r>
            <a:r>
              <a:rPr lang="en-US" sz="4400" b="1" dirty="0"/>
              <a:t> Problem Statement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C7DC-0F9A-A484-83DE-6EBF539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337520"/>
            <a:ext cx="9595716" cy="3597947"/>
          </a:xfrm>
        </p:spPr>
        <p:txBody>
          <a:bodyPr>
            <a:normAutofit/>
          </a:bodyPr>
          <a:lstStyle/>
          <a:p>
            <a:r>
              <a:rPr lang="en-US" sz="3200" dirty="0"/>
              <a:t>Business suggestions for the success of a newly open</a:t>
            </a:r>
            <a:r>
              <a:rPr lang="en-US" altLang="zh-CN" sz="3200" dirty="0"/>
              <a:t>ed</a:t>
            </a:r>
            <a:r>
              <a:rPr lang="en-US" sz="3200" dirty="0"/>
              <a:t> pizza restaurant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2AB450-478F-F4E7-3F8F-06128829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68" y="4243075"/>
            <a:ext cx="2369664" cy="142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B485F-8DDA-03F1-98C4-A77EB3E7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77" y="643260"/>
            <a:ext cx="9979859" cy="5326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31F77-BB82-FD9E-C3FC-1BAE0D6D3B60}"/>
              </a:ext>
            </a:extLst>
          </p:cNvPr>
          <p:cNvSpPr txBox="1"/>
          <p:nvPr/>
        </p:nvSpPr>
        <p:spPr>
          <a:xfrm>
            <a:off x="1029092" y="5946189"/>
            <a:ext cx="1013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Busiest hours: 12PM – 1PM especially Mon- Fri  &gt; 4PM – 6PM, and 7pm- 8pm on Fri-Sat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34945-80BD-3A0B-367F-61DF5B3B1FE5}"/>
              </a:ext>
            </a:extLst>
          </p:cNvPr>
          <p:cNvSpPr txBox="1"/>
          <p:nvPr/>
        </p:nvSpPr>
        <p:spPr>
          <a:xfrm>
            <a:off x="1189348" y="6346299"/>
            <a:ext cx="94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Order start to come in at 11AM. 		- very little after 11PM</a:t>
            </a:r>
          </a:p>
        </p:txBody>
      </p:sp>
    </p:spTree>
    <p:extLst>
      <p:ext uri="{BB962C8B-B14F-4D97-AF65-F5344CB8AC3E}">
        <p14:creationId xmlns:p14="http://schemas.microsoft.com/office/powerpoint/2010/main" val="18388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09DF4-362E-AC61-DE08-C5A245D88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69" y="639461"/>
            <a:ext cx="9489473" cy="532445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830C40-7EC7-0F6D-569D-DEA2BAC223AE}"/>
              </a:ext>
            </a:extLst>
          </p:cNvPr>
          <p:cNvSpPr txBox="1"/>
          <p:nvPr/>
        </p:nvSpPr>
        <p:spPr>
          <a:xfrm>
            <a:off x="10284642" y="2382560"/>
            <a:ext cx="19073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Will investigate more</a:t>
            </a:r>
          </a:p>
          <a:p>
            <a:r>
              <a:rPr lang="en-US" altLang="zh-CN" sz="1500" dirty="0"/>
              <a:t>- Little to no XXL sales</a:t>
            </a:r>
          </a:p>
          <a:p>
            <a:r>
              <a:rPr lang="en-US" altLang="zh-CN" sz="1600" dirty="0"/>
              <a:t>- Few XL sales</a:t>
            </a:r>
          </a:p>
          <a:p>
            <a:endParaRPr lang="en-US" altLang="zh-C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EA415-9FF2-52A1-016D-E337629685D3}"/>
              </a:ext>
            </a:extLst>
          </p:cNvPr>
          <p:cNvSpPr txBox="1"/>
          <p:nvPr/>
        </p:nvSpPr>
        <p:spPr>
          <a:xfrm>
            <a:off x="1118203" y="-6870"/>
            <a:ext cx="948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 classic pizzas are selling way better than other categories and sizes in the same category </a:t>
            </a:r>
          </a:p>
          <a:p>
            <a:r>
              <a:rPr lang="en-US" b="1" dirty="0">
                <a:solidFill>
                  <a:schemeClr val="bg1"/>
                </a:solidFill>
              </a:rPr>
              <a:t>(cheapest price + classic)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3502C6-DFE6-A7DD-BD5B-D057B5AE2EBB}"/>
              </a:ext>
            </a:extLst>
          </p:cNvPr>
          <p:cNvSpPr txBox="1"/>
          <p:nvPr/>
        </p:nvSpPr>
        <p:spPr>
          <a:xfrm>
            <a:off x="1011190" y="6240919"/>
            <a:ext cx="99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Spiked sales of Large veggie and chicken pizzas and small classic pizzas during some periods</a:t>
            </a:r>
          </a:p>
        </p:txBody>
      </p:sp>
    </p:spTree>
    <p:extLst>
      <p:ext uri="{BB962C8B-B14F-4D97-AF65-F5344CB8AC3E}">
        <p14:creationId xmlns:p14="http://schemas.microsoft.com/office/powerpoint/2010/main" val="16259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494F4-EE28-85D1-E69E-D4761397D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95" y="644166"/>
            <a:ext cx="10055814" cy="5336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98809-8162-3578-196F-1C54EC7518A0}"/>
              </a:ext>
            </a:extLst>
          </p:cNvPr>
          <p:cNvSpPr txBox="1"/>
          <p:nvPr/>
        </p:nvSpPr>
        <p:spPr>
          <a:xfrm>
            <a:off x="1341191" y="17794"/>
            <a:ext cx="9313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holidays affect the sales of pizza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F7318-0816-FC3B-A7CA-6B278690F121}"/>
              </a:ext>
            </a:extLst>
          </p:cNvPr>
          <p:cNvSpPr txBox="1"/>
          <p:nvPr/>
        </p:nvSpPr>
        <p:spPr>
          <a:xfrm>
            <a:off x="1341191" y="5996873"/>
            <a:ext cx="969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holidays like super bowl, fourth of July, and thanks giving can spike sales as well as when students/worker have recess/breaks</a:t>
            </a:r>
          </a:p>
        </p:txBody>
      </p:sp>
    </p:spTree>
    <p:extLst>
      <p:ext uri="{BB962C8B-B14F-4D97-AF65-F5344CB8AC3E}">
        <p14:creationId xmlns:p14="http://schemas.microsoft.com/office/powerpoint/2010/main" val="260421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ABA3183-7E30-29DD-4D7A-2B495392568B}"/>
              </a:ext>
            </a:extLst>
          </p:cNvPr>
          <p:cNvSpPr txBox="1"/>
          <p:nvPr/>
        </p:nvSpPr>
        <p:spPr>
          <a:xfrm>
            <a:off x="5778295" y="219370"/>
            <a:ext cx="5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Busiest days: Thurs, Fri, Sat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C024FC-A1BE-B458-D4DA-40D3F04E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65" y="665014"/>
            <a:ext cx="9905459" cy="52989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997A8F-D1E7-1103-D1AE-B79B6A4736DA}"/>
              </a:ext>
            </a:extLst>
          </p:cNvPr>
          <p:cNvSpPr txBox="1"/>
          <p:nvPr/>
        </p:nvSpPr>
        <p:spPr>
          <a:xfrm>
            <a:off x="1263650" y="5992299"/>
            <a:ext cx="943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selling pizzas: big_meat_s, cheeses pizzas , chicken pizzas, dlx, Hawaiian_s spicy_ital_l prepare more ingredients for them. </a:t>
            </a:r>
          </a:p>
        </p:txBody>
      </p:sp>
    </p:spTree>
    <p:extLst>
      <p:ext uri="{BB962C8B-B14F-4D97-AF65-F5344CB8AC3E}">
        <p14:creationId xmlns:p14="http://schemas.microsoft.com/office/powerpoint/2010/main" val="6941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2680-1340-4C1A-422D-4F61AE92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08" y="5940909"/>
            <a:ext cx="9905999" cy="917091"/>
          </a:xfrm>
        </p:spPr>
        <p:txBody>
          <a:bodyPr>
            <a:normAutofit/>
          </a:bodyPr>
          <a:lstStyle/>
          <a:p>
            <a:r>
              <a:rPr lang="en-US" sz="1600" dirty="0"/>
              <a:t>The Greek XL: the only XL size pizza and has not bad of sales numbers considering its price</a:t>
            </a:r>
          </a:p>
          <a:p>
            <a:r>
              <a:rPr lang="en-US" sz="1600" dirty="0"/>
              <a:t>Little to no XXL sales, can consider removing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E44A4-9F4D-3BD8-E1D5-2E8E12AB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35" y="632541"/>
            <a:ext cx="9984132" cy="53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659F9-6EEC-4F71-0CDC-550CADF2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640869"/>
            <a:ext cx="10068561" cy="5341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3CD65-76D9-4049-2650-00BE36EF369A}"/>
              </a:ext>
            </a:extLst>
          </p:cNvPr>
          <p:cNvSpPr txBox="1"/>
          <p:nvPr/>
        </p:nvSpPr>
        <p:spPr>
          <a:xfrm>
            <a:off x="1186810" y="6032465"/>
            <a:ext cx="100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Overall best selling category: classic &gt; supreme &gt; veggie = chicken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95979-94E8-C31A-56DF-BA83EC69B890}"/>
              </a:ext>
            </a:extLst>
          </p:cNvPr>
          <p:cNvSpPr txBox="1"/>
          <p:nvPr/>
        </p:nvSpPr>
        <p:spPr>
          <a:xfrm>
            <a:off x="1085210" y="155416"/>
            <a:ext cx="100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Overall best selling sizes: L &gt; M &gt; S &gt;&gt;  XL &gt;&gt; XXL</a:t>
            </a:r>
          </a:p>
        </p:txBody>
      </p:sp>
    </p:spTree>
    <p:extLst>
      <p:ext uri="{BB962C8B-B14F-4D97-AF65-F5344CB8AC3E}">
        <p14:creationId xmlns:p14="http://schemas.microsoft.com/office/powerpoint/2010/main" val="1415237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5322</TotalTime>
  <Words>381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Tw Cen MT</vt:lpstr>
      <vt:lpstr>Circuit</vt:lpstr>
      <vt:lpstr>Data Analysis for  Pizza Restaurant </vt:lpstr>
      <vt:lpstr>Table of Contents</vt:lpstr>
      <vt:lpstr>Business Problem Statement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Opportunities </vt:lpstr>
      <vt:lpstr>Thank you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 Pizza Restaurant </dc:title>
  <dc:creator>Wilmer Chang</dc:creator>
  <cp:lastModifiedBy>Wilmer Chang</cp:lastModifiedBy>
  <cp:revision>13</cp:revision>
  <dcterms:created xsi:type="dcterms:W3CDTF">2023-07-03T04:52:40Z</dcterms:created>
  <dcterms:modified xsi:type="dcterms:W3CDTF">2023-07-06T21:35:34Z</dcterms:modified>
</cp:coreProperties>
</file>