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897f0b00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897f0b00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9fbb05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9fbb05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897f0b00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897f0b00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897f0b001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897f0b001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9219ac71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9219ac71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9fbb057c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9fbb057c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7cf3a9c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7cf3a9c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8258c88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8258c88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897f0b001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897f0b001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897f0b00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897f0b00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897f0b001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897f0b001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897f0b001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897f0b001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897f0b00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897f0b00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897f0b001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897f0b001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60950" y="17646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Telecom Consulting Proposal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447893" y="4301399"/>
            <a:ext cx="33723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By: Chisom Ibe, TakSan Chan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399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Internet type for churner leave for competitor 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311675" y="2778800"/>
            <a:ext cx="8520600" cy="18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~70% of churned customer left for competitors due to Fiber Optic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~1.4m loss of revenues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7200"/>
            <a:ext cx="9143949" cy="17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Contract churner 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237475" y="2609100"/>
            <a:ext cx="8520600" cy="18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Month-to-Month contract was the reason customer left, because they can leave without penalty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~2.5M revenue loss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9143999" cy="11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352400" y="1259550"/>
            <a:ext cx="7091100" cy="22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latin typeface="Times New Roman"/>
                <a:ea typeface="Times New Roman"/>
                <a:cs typeface="Times New Roman"/>
                <a:sym typeface="Times New Roman"/>
              </a:rPr>
              <a:t>What can we do to balance out the company's revenue loss and profit?</a:t>
            </a:r>
            <a:endParaRPr sz="3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350" y="3268300"/>
            <a:ext cx="2994324" cy="168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Offers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152400" y="2900750"/>
            <a:ext cx="85206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0677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908">
                <a:latin typeface="Times New Roman"/>
                <a:ea typeface="Times New Roman"/>
                <a:cs typeface="Times New Roman"/>
                <a:sym typeface="Times New Roman"/>
              </a:rPr>
              <a:t>Expand on offers A &amp; B due to high results of customer retention and decreasing churn. Thus helping with loss of profit</a:t>
            </a:r>
            <a:endParaRPr sz="19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6875"/>
            <a:ext cx="8839199" cy="16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152625" y="2571750"/>
            <a:ext cx="8520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28519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6294">
                <a:latin typeface="Times New Roman"/>
                <a:ea typeface="Times New Roman"/>
                <a:cs typeface="Times New Roman"/>
                <a:sym typeface="Times New Roman"/>
              </a:rPr>
              <a:t>Fiber Optics had the highest percentage of customer retention and generated the most profit for the company.</a:t>
            </a:r>
            <a:endParaRPr sz="629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29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8519" algn="l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6294">
                <a:latin typeface="Times New Roman"/>
                <a:ea typeface="Times New Roman"/>
                <a:cs typeface="Times New Roman"/>
                <a:sym typeface="Times New Roman"/>
              </a:rPr>
              <a:t>DSL provides 10.10% less of customer retention, but does aid in combating loss revenue. Thus, should be expanded on.</a:t>
            </a:r>
            <a:endParaRPr sz="629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200"/>
            <a:ext cx="9144001" cy="11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Contract</a:t>
            </a:r>
            <a:r>
              <a:rPr lang="en" b="1"/>
              <a:t> </a:t>
            </a:r>
            <a:endParaRPr b="1"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0" y="2418225"/>
            <a:ext cx="8520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Expand the two years contract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Also build up on one year contract, to further enhance the profit for company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" y="1017800"/>
            <a:ext cx="9144000" cy="12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Project Objective 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3042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Combating lost revenue due to increase of churned customers</a:t>
            </a:r>
            <a:endParaRPr sz="3042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25" y="2571750"/>
            <a:ext cx="1925575" cy="1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2919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 b="1">
                <a:latin typeface="Times New Roman"/>
                <a:ea typeface="Times New Roman"/>
                <a:cs typeface="Times New Roman"/>
                <a:sym typeface="Times New Roman"/>
              </a:rPr>
              <a:t>Current Problem: </a:t>
            </a: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Churned of customers reducing the company’s revenues.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Competitors pose a threat to our company as our customers have choosing other options. Which poses a challenge in keeping customers and drawing in new ones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 b="1">
                <a:latin typeface="Times New Roman"/>
                <a:ea typeface="Times New Roman"/>
                <a:cs typeface="Times New Roman"/>
                <a:sym typeface="Times New Roman"/>
              </a:rPr>
              <a:t>Revenue loss</a:t>
            </a: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104700" y="2831250"/>
            <a:ext cx="7322400" cy="1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Churned customers accounts for 17.2% of loss revenue.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400"/>
            <a:ext cx="9144000" cy="13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0" y="1402400"/>
            <a:ext cx="45720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 b="1">
                <a:latin typeface="Times New Roman"/>
                <a:ea typeface="Times New Roman"/>
                <a:cs typeface="Times New Roman"/>
                <a:sym typeface="Times New Roman"/>
              </a:rPr>
              <a:t>Reasons and Impact</a:t>
            </a:r>
            <a:endParaRPr sz="368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 b="1">
                <a:latin typeface="Times New Roman"/>
                <a:ea typeface="Times New Roman"/>
                <a:cs typeface="Times New Roman"/>
                <a:sym typeface="Times New Roman"/>
              </a:rPr>
              <a:t>of company churn</a:t>
            </a:r>
            <a:endParaRPr sz="368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38225" y="4705623"/>
            <a:ext cx="6984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85875"/>
            <a:ext cx="4572000" cy="2571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" sz="3111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easons Customer leave</a:t>
            </a:r>
            <a:endParaRPr sz="3111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0" y="2571750"/>
            <a:ext cx="8520600" cy="1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Customer churn mainly due to competitors.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0201" algn="l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Almost 1.7m lose in total of 3m lose.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9144001" cy="1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Why customers choose them?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152400" y="2625025"/>
            <a:ext cx="8520600" cy="14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Primary reasons: Better offers and devices.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800"/>
            <a:ext cx="8839200" cy="16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What offers were churned customers using?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-111350" y="2455075"/>
            <a:ext cx="8520600" cy="18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6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0"/>
              <a:buFont typeface="Times New Roman"/>
              <a:buChar char="●"/>
            </a:pPr>
            <a:r>
              <a:rPr lang="en" sz="1560">
                <a:latin typeface="Times New Roman"/>
                <a:ea typeface="Times New Roman"/>
                <a:cs typeface="Times New Roman"/>
                <a:sym typeface="Times New Roman"/>
              </a:rPr>
              <a:t>56.20 % don’t have offer</a:t>
            </a:r>
            <a:endParaRPr sz="15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6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0"/>
              <a:buFont typeface="Times New Roman"/>
              <a:buChar char="●"/>
            </a:pPr>
            <a:r>
              <a:rPr lang="en" sz="1560">
                <a:latin typeface="Times New Roman"/>
                <a:ea typeface="Times New Roman"/>
                <a:cs typeface="Times New Roman"/>
                <a:sym typeface="Times New Roman"/>
              </a:rPr>
              <a:t>Offer E is the highest offer that churned customers have.</a:t>
            </a:r>
            <a:endParaRPr sz="15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6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0"/>
              <a:buFont typeface="Times New Roman"/>
              <a:buChar char="●"/>
            </a:pPr>
            <a:r>
              <a:rPr lang="en" sz="1560">
                <a:latin typeface="Times New Roman"/>
                <a:ea typeface="Times New Roman"/>
                <a:cs typeface="Times New Roman"/>
                <a:sym typeface="Times New Roman"/>
              </a:rPr>
              <a:t>However, offer B had the highest revenue loss compared to the other four offers</a:t>
            </a:r>
            <a:endParaRPr sz="15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9143998" cy="15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00" y="399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Internet type for churned customers had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290475" y="3022675"/>
            <a:ext cx="85206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66% of churned customers had Fiber Optic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2400"/>
            <a:ext cx="9144000" cy="18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On-screen Show (16:9)</PresentationFormat>
  <Paragraphs>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Roboto</vt:lpstr>
      <vt:lpstr>Geometric</vt:lpstr>
      <vt:lpstr>Telecom Consulting Proposal</vt:lpstr>
      <vt:lpstr>Project Objective :</vt:lpstr>
      <vt:lpstr>Current Problem: </vt:lpstr>
      <vt:lpstr>Revenue loss</vt:lpstr>
      <vt:lpstr>Reasons and Impact of company churn</vt:lpstr>
      <vt:lpstr>Reasons Customer leave</vt:lpstr>
      <vt:lpstr>Why customers choose them?</vt:lpstr>
      <vt:lpstr>What offers were churned customers using?</vt:lpstr>
      <vt:lpstr>Internet type for churned customers had</vt:lpstr>
      <vt:lpstr>Internet type for churner leave for competitor  </vt:lpstr>
      <vt:lpstr>Contract churner on</vt:lpstr>
      <vt:lpstr>What can we do to balance out the company's revenue loss and profit?</vt:lpstr>
      <vt:lpstr>Offers</vt:lpstr>
      <vt:lpstr>Internet</vt:lpstr>
      <vt:lpstr>Contract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Consulting Proposal</dc:title>
  <cp:lastModifiedBy>CTS WB</cp:lastModifiedBy>
  <cp:revision>1</cp:revision>
  <dcterms:modified xsi:type="dcterms:W3CDTF">2023-05-25T01:51:11Z</dcterms:modified>
</cp:coreProperties>
</file>