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13636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13636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136363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136363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13636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13636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b136363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b136363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Company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50" y="760082"/>
            <a:ext cx="5860100" cy="3623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89350" y="1677800"/>
            <a:ext cx="281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Highest number of trips in March every year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2020 declined in trip numbers due to COVID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8" y="1522000"/>
            <a:ext cx="8749925" cy="2339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3018163" y="415725"/>
            <a:ext cx="310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Factors influencing Taxi Companies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25" y="1529075"/>
            <a:ext cx="6216024" cy="32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178250" y="492725"/>
            <a:ext cx="67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Effects of COVID on Taxi Trips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457050" y="1869775"/>
            <a:ext cx="2543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Inverse relationship between COVID cases and Taxi Trips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Ridership declined 91% during initial COVID spike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Trips increased 58% as cases decreased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50" y="564775"/>
            <a:ext cx="6280776" cy="40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72150" y="1786800"/>
            <a:ext cx="241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Popular Location: 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Manhattan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and Queens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