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67" r:id="rId3"/>
    <p:sldId id="259" r:id="rId4"/>
    <p:sldId id="264" r:id="rId5"/>
    <p:sldId id="261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15" autoAdjust="0"/>
  </p:normalViewPr>
  <p:slideViewPr>
    <p:cSldViewPr snapToGrid="0">
      <p:cViewPr>
        <p:scale>
          <a:sx n="96" d="100"/>
          <a:sy n="96" d="100"/>
        </p:scale>
        <p:origin x="10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Munoz" userId="57ce4638eb968cd3" providerId="LiveId" clId="{62A3A82A-0331-4B92-8296-386694A4D2C5}"/>
    <pc:docChg chg="undo redo custSel addSld delSld modSld sldOrd">
      <pc:chgData name="Mark Munoz" userId="57ce4638eb968cd3" providerId="LiveId" clId="{62A3A82A-0331-4B92-8296-386694A4D2C5}" dt="2023-05-25T19:43:31.514" v="5867" actId="20577"/>
      <pc:docMkLst>
        <pc:docMk/>
      </pc:docMkLst>
      <pc:sldChg chg="delSp modSp mod delDesignElem">
        <pc:chgData name="Mark Munoz" userId="57ce4638eb968cd3" providerId="LiveId" clId="{62A3A82A-0331-4B92-8296-386694A4D2C5}" dt="2023-05-25T19:01:19.013" v="5096" actId="1076"/>
        <pc:sldMkLst>
          <pc:docMk/>
          <pc:sldMk cId="2357331069" sldId="256"/>
        </pc:sldMkLst>
        <pc:spChg chg="mod">
          <ac:chgData name="Mark Munoz" userId="57ce4638eb968cd3" providerId="LiveId" clId="{62A3A82A-0331-4B92-8296-386694A4D2C5}" dt="2023-05-25T19:01:19.013" v="5096" actId="1076"/>
          <ac:spMkLst>
            <pc:docMk/>
            <pc:sldMk cId="2357331069" sldId="256"/>
            <ac:spMk id="2" creationId="{DBE15245-5DE6-12B9-4C25-158AABB6A8B9}"/>
          </ac:spMkLst>
        </pc:spChg>
        <pc:spChg chg="mod">
          <ac:chgData name="Mark Munoz" userId="57ce4638eb968cd3" providerId="LiveId" clId="{62A3A82A-0331-4B92-8296-386694A4D2C5}" dt="2023-04-19T00:44:52.567" v="29" actId="255"/>
          <ac:spMkLst>
            <pc:docMk/>
            <pc:sldMk cId="2357331069" sldId="256"/>
            <ac:spMk id="3" creationId="{3AB964BB-E9C2-063E-0140-EDA31413C2C0}"/>
          </ac:spMkLst>
        </pc:spChg>
        <pc:spChg chg="del">
          <ac:chgData name="Mark Munoz" userId="57ce4638eb968cd3" providerId="LiveId" clId="{62A3A82A-0331-4B92-8296-386694A4D2C5}" dt="2023-04-20T19:26:05.198" v="250"/>
          <ac:spMkLst>
            <pc:docMk/>
            <pc:sldMk cId="2357331069" sldId="256"/>
            <ac:spMk id="9" creationId="{19F9BF86-FE94-4517-B97D-026C7515E589}"/>
          </ac:spMkLst>
        </pc:spChg>
        <pc:spChg chg="del">
          <ac:chgData name="Mark Munoz" userId="57ce4638eb968cd3" providerId="LiveId" clId="{62A3A82A-0331-4B92-8296-386694A4D2C5}" dt="2023-04-20T19:26:05.198" v="250"/>
          <ac:spMkLst>
            <pc:docMk/>
            <pc:sldMk cId="2357331069" sldId="256"/>
            <ac:spMk id="11" creationId="{122AB34F-E75C-451A-8410-05B6C249E9D3}"/>
          </ac:spMkLst>
        </pc:spChg>
        <pc:cxnChg chg="del">
          <ac:chgData name="Mark Munoz" userId="57ce4638eb968cd3" providerId="LiveId" clId="{62A3A82A-0331-4B92-8296-386694A4D2C5}" dt="2023-04-20T19:26:05.198" v="250"/>
          <ac:cxnSpMkLst>
            <pc:docMk/>
            <pc:sldMk cId="2357331069" sldId="256"/>
            <ac:cxnSpMk id="13" creationId="{97CC2FE6-3AD0-4131-B4BC-1F4D65E25E13}"/>
          </ac:cxnSpMkLst>
        </pc:cxnChg>
      </pc:sldChg>
      <pc:sldChg chg="modSp new del mod">
        <pc:chgData name="Mark Munoz" userId="57ce4638eb968cd3" providerId="LiveId" clId="{62A3A82A-0331-4B92-8296-386694A4D2C5}" dt="2023-04-20T22:14:22.040" v="264" actId="2696"/>
        <pc:sldMkLst>
          <pc:docMk/>
          <pc:sldMk cId="2107504855" sldId="257"/>
        </pc:sldMkLst>
        <pc:spChg chg="mod">
          <ac:chgData name="Mark Munoz" userId="57ce4638eb968cd3" providerId="LiveId" clId="{62A3A82A-0331-4B92-8296-386694A4D2C5}" dt="2023-04-20T19:26:05.198" v="250"/>
          <ac:spMkLst>
            <pc:docMk/>
            <pc:sldMk cId="2107504855" sldId="257"/>
            <ac:spMk id="2" creationId="{6596091A-BD2B-9C52-7311-3A32F117BAD7}"/>
          </ac:spMkLst>
        </pc:spChg>
        <pc:spChg chg="mod">
          <ac:chgData name="Mark Munoz" userId="57ce4638eb968cd3" providerId="LiveId" clId="{62A3A82A-0331-4B92-8296-386694A4D2C5}" dt="2023-04-20T22:14:14.843" v="262" actId="1076"/>
          <ac:spMkLst>
            <pc:docMk/>
            <pc:sldMk cId="2107504855" sldId="257"/>
            <ac:spMk id="3" creationId="{7D78DA32-DCE6-5772-2533-FC50D41FF8E5}"/>
          </ac:spMkLst>
        </pc:spChg>
      </pc:sldChg>
      <pc:sldChg chg="addSp delSp modSp new del mod ord setBg modNotesTx">
        <pc:chgData name="Mark Munoz" userId="57ce4638eb968cd3" providerId="LiveId" clId="{62A3A82A-0331-4B92-8296-386694A4D2C5}" dt="2023-05-25T19:00:57.128" v="5077" actId="2696"/>
        <pc:sldMkLst>
          <pc:docMk/>
          <pc:sldMk cId="838505004" sldId="258"/>
        </pc:sldMkLst>
        <pc:spChg chg="mod">
          <ac:chgData name="Mark Munoz" userId="57ce4638eb968cd3" providerId="LiveId" clId="{62A3A82A-0331-4B92-8296-386694A4D2C5}" dt="2023-04-20T22:14:12.028" v="261"/>
          <ac:spMkLst>
            <pc:docMk/>
            <pc:sldMk cId="838505004" sldId="258"/>
            <ac:spMk id="2" creationId="{57713B0A-37FC-FC01-D8FE-3C84E8F79DD5}"/>
          </ac:spMkLst>
        </pc:spChg>
        <pc:spChg chg="mod">
          <ac:chgData name="Mark Munoz" userId="57ce4638eb968cd3" providerId="LiveId" clId="{62A3A82A-0331-4B92-8296-386694A4D2C5}" dt="2023-04-21T00:18:24.055" v="1818" actId="5793"/>
          <ac:spMkLst>
            <pc:docMk/>
            <pc:sldMk cId="838505004" sldId="258"/>
            <ac:spMk id="3" creationId="{0E55BB5E-1A5E-B16C-29F0-18BE0E61D514}"/>
          </ac:spMkLst>
        </pc:spChg>
        <pc:picChg chg="add del mod ord">
          <ac:chgData name="Mark Munoz" userId="57ce4638eb968cd3" providerId="LiveId" clId="{62A3A82A-0331-4B92-8296-386694A4D2C5}" dt="2023-05-13T03:31:02.489" v="3427" actId="478"/>
          <ac:picMkLst>
            <pc:docMk/>
            <pc:sldMk cId="838505004" sldId="258"/>
            <ac:picMk id="5" creationId="{291C343D-77B8-162D-B582-F4F15BA1E611}"/>
          </ac:picMkLst>
        </pc:picChg>
        <pc:picChg chg="add mod">
          <ac:chgData name="Mark Munoz" userId="57ce4638eb968cd3" providerId="LiveId" clId="{62A3A82A-0331-4B92-8296-386694A4D2C5}" dt="2023-05-13T03:31:11.141" v="3430" actId="14100"/>
          <ac:picMkLst>
            <pc:docMk/>
            <pc:sldMk cId="838505004" sldId="258"/>
            <ac:picMk id="6" creationId="{0C2B19DB-F593-4A03-1D93-17927D612A34}"/>
          </ac:picMkLst>
        </pc:picChg>
        <pc:picChg chg="add">
          <ac:chgData name="Mark Munoz" userId="57ce4638eb968cd3" providerId="LiveId" clId="{62A3A82A-0331-4B92-8296-386694A4D2C5}" dt="2023-04-20T22:13:58.412" v="260" actId="26606"/>
          <ac:picMkLst>
            <pc:docMk/>
            <pc:sldMk cId="838505004" sldId="258"/>
            <ac:picMk id="10" creationId="{B536FA4E-0152-4E27-91DA-0FC22D1846BB}"/>
          </ac:picMkLst>
        </pc:picChg>
      </pc:sldChg>
      <pc:sldChg chg="addSp delSp modSp new mod setBg setClrOvrMap modNotesTx">
        <pc:chgData name="Mark Munoz" userId="57ce4638eb968cd3" providerId="LiveId" clId="{62A3A82A-0331-4B92-8296-386694A4D2C5}" dt="2023-05-25T19:04:10.956" v="5182" actId="20577"/>
        <pc:sldMkLst>
          <pc:docMk/>
          <pc:sldMk cId="2996721624" sldId="259"/>
        </pc:sldMkLst>
        <pc:spChg chg="mod">
          <ac:chgData name="Mark Munoz" userId="57ce4638eb968cd3" providerId="LiveId" clId="{62A3A82A-0331-4B92-8296-386694A4D2C5}" dt="2023-05-25T05:19:49.545" v="5005" actId="26606"/>
          <ac:spMkLst>
            <pc:docMk/>
            <pc:sldMk cId="2996721624" sldId="259"/>
            <ac:spMk id="2" creationId="{1AA614D9-A712-352F-F67F-C68EC62569CC}"/>
          </ac:spMkLst>
        </pc:spChg>
        <pc:spChg chg="mod">
          <ac:chgData name="Mark Munoz" userId="57ce4638eb968cd3" providerId="LiveId" clId="{62A3A82A-0331-4B92-8296-386694A4D2C5}" dt="2023-05-25T15:06:48.584" v="5008" actId="20577"/>
          <ac:spMkLst>
            <pc:docMk/>
            <pc:sldMk cId="2996721624" sldId="259"/>
            <ac:spMk id="3" creationId="{AB479F5C-4671-6EDD-C978-B0AAFEAE1F08}"/>
          </ac:spMkLst>
        </pc:spChg>
        <pc:spChg chg="add del">
          <ac:chgData name="Mark Munoz" userId="57ce4638eb968cd3" providerId="LiveId" clId="{62A3A82A-0331-4B92-8296-386694A4D2C5}" dt="2023-05-13T03:32:11.069" v="3443" actId="26606"/>
          <ac:spMkLst>
            <pc:docMk/>
            <pc:sldMk cId="2996721624" sldId="259"/>
            <ac:spMk id="10" creationId="{95CB840F-8E41-4CA5-B79B-25CC80AD234A}"/>
          </ac:spMkLst>
        </pc:spChg>
        <pc:spChg chg="add del">
          <ac:chgData name="Mark Munoz" userId="57ce4638eb968cd3" providerId="LiveId" clId="{62A3A82A-0331-4B92-8296-386694A4D2C5}" dt="2023-05-13T03:32:11.068" v="3442" actId="26606"/>
          <ac:spMkLst>
            <pc:docMk/>
            <pc:sldMk cId="2996721624" sldId="259"/>
            <ac:spMk id="12" creationId="{95CB840F-8E41-4CA5-B79B-25CC80AD234A}"/>
          </ac:spMkLst>
        </pc:spChg>
        <pc:spChg chg="add del">
          <ac:chgData name="Mark Munoz" userId="57ce4638eb968cd3" providerId="LiveId" clId="{62A3A82A-0331-4B92-8296-386694A4D2C5}" dt="2023-05-13T03:32:11.068" v="3442" actId="26606"/>
          <ac:spMkLst>
            <pc:docMk/>
            <pc:sldMk cId="2996721624" sldId="259"/>
            <ac:spMk id="13" creationId="{BEF75C5D-2BA1-43DF-A7EA-02C7DEC122DF}"/>
          </ac:spMkLst>
        </pc:spChg>
        <pc:spChg chg="add del">
          <ac:chgData name="Mark Munoz" userId="57ce4638eb968cd3" providerId="LiveId" clId="{62A3A82A-0331-4B92-8296-386694A4D2C5}" dt="2023-05-13T03:32:05.177" v="3436" actId="26606"/>
          <ac:spMkLst>
            <pc:docMk/>
            <pc:sldMk cId="2996721624" sldId="259"/>
            <ac:spMk id="15" creationId="{95CB840F-8E41-4CA5-B79B-25CC80AD234A}"/>
          </ac:spMkLst>
        </pc:spChg>
        <pc:spChg chg="add del">
          <ac:chgData name="Mark Munoz" userId="57ce4638eb968cd3" providerId="LiveId" clId="{62A3A82A-0331-4B92-8296-386694A4D2C5}" dt="2023-05-25T05:19:49.545" v="5005" actId="26606"/>
          <ac:spMkLst>
            <pc:docMk/>
            <pc:sldMk cId="2996721624" sldId="259"/>
            <ac:spMk id="16" creationId="{95CB840F-8E41-4CA5-B79B-25CC80AD234A}"/>
          </ac:spMkLst>
        </pc:spChg>
        <pc:spChg chg="add del">
          <ac:chgData name="Mark Munoz" userId="57ce4638eb968cd3" providerId="LiveId" clId="{62A3A82A-0331-4B92-8296-386694A4D2C5}" dt="2023-05-13T03:32:06.236" v="3438" actId="26606"/>
          <ac:spMkLst>
            <pc:docMk/>
            <pc:sldMk cId="2996721624" sldId="259"/>
            <ac:spMk id="17" creationId="{0A22D114-11B7-46ED-94A9-18DC1C977BF4}"/>
          </ac:spMkLst>
        </pc:spChg>
        <pc:spChg chg="add">
          <ac:chgData name="Mark Munoz" userId="57ce4638eb968cd3" providerId="LiveId" clId="{62A3A82A-0331-4B92-8296-386694A4D2C5}" dt="2023-05-25T05:19:49.545" v="5005" actId="26606"/>
          <ac:spMkLst>
            <pc:docMk/>
            <pc:sldMk cId="2996721624" sldId="259"/>
            <ac:spMk id="21" creationId="{95CB840F-8E41-4CA5-B79B-25CC80AD234A}"/>
          </ac:spMkLst>
        </pc:spChg>
        <pc:picChg chg="add mod">
          <ac:chgData name="Mark Munoz" userId="57ce4638eb968cd3" providerId="LiveId" clId="{62A3A82A-0331-4B92-8296-386694A4D2C5}" dt="2023-05-25T05:19:49.545" v="5005" actId="26606"/>
          <ac:picMkLst>
            <pc:docMk/>
            <pc:sldMk cId="2996721624" sldId="259"/>
            <ac:picMk id="5" creationId="{3C1F857F-C59C-E445-6FC2-4C2D9B55DD55}"/>
          </ac:picMkLst>
        </pc:picChg>
        <pc:picChg chg="add del mod">
          <ac:chgData name="Mark Munoz" userId="57ce4638eb968cd3" providerId="LiveId" clId="{62A3A82A-0331-4B92-8296-386694A4D2C5}" dt="2023-05-13T03:31:29.600" v="3431" actId="478"/>
          <ac:picMkLst>
            <pc:docMk/>
            <pc:sldMk cId="2996721624" sldId="259"/>
            <ac:picMk id="5" creationId="{48E951FD-AA49-6C66-FBCC-D06354450603}"/>
          </ac:picMkLst>
        </pc:picChg>
        <pc:picChg chg="add del mod">
          <ac:chgData name="Mark Munoz" userId="57ce4638eb968cd3" providerId="LiveId" clId="{62A3A82A-0331-4B92-8296-386694A4D2C5}" dt="2023-05-25T05:19:11.472" v="5002" actId="478"/>
          <ac:picMkLst>
            <pc:docMk/>
            <pc:sldMk cId="2996721624" sldId="259"/>
            <ac:picMk id="6" creationId="{DA1FEFA9-18C3-CB67-C9CE-037E0C787FF0}"/>
          </ac:picMkLst>
        </pc:picChg>
      </pc:sldChg>
      <pc:sldChg chg="addSp delSp modSp new del mod ord setBg setClrOvrMap delDesignElem">
        <pc:chgData name="Mark Munoz" userId="57ce4638eb968cd3" providerId="LiveId" clId="{62A3A82A-0331-4B92-8296-386694A4D2C5}" dt="2023-05-25T19:41:04.610" v="5720" actId="2696"/>
        <pc:sldMkLst>
          <pc:docMk/>
          <pc:sldMk cId="2208618314" sldId="260"/>
        </pc:sldMkLst>
        <pc:spChg chg="mod">
          <ac:chgData name="Mark Munoz" userId="57ce4638eb968cd3" providerId="LiveId" clId="{62A3A82A-0331-4B92-8296-386694A4D2C5}" dt="2023-05-25T19:26:59.026" v="5333"/>
          <ac:spMkLst>
            <pc:docMk/>
            <pc:sldMk cId="2208618314" sldId="260"/>
            <ac:spMk id="2" creationId="{FAB56ACE-F20A-B928-69FB-174B64229F10}"/>
          </ac:spMkLst>
        </pc:spChg>
        <pc:spChg chg="mod ord">
          <ac:chgData name="Mark Munoz" userId="57ce4638eb968cd3" providerId="LiveId" clId="{62A3A82A-0331-4B92-8296-386694A4D2C5}" dt="2023-05-25T19:26:59.026" v="5333"/>
          <ac:spMkLst>
            <pc:docMk/>
            <pc:sldMk cId="2208618314" sldId="260"/>
            <ac:spMk id="3" creationId="{B659EED6-69DA-342B-BA03-CFE576B32CDF}"/>
          </ac:spMkLst>
        </pc:spChg>
        <pc:spChg chg="add del mod">
          <ac:chgData name="Mark Munoz" userId="57ce4638eb968cd3" providerId="LiveId" clId="{62A3A82A-0331-4B92-8296-386694A4D2C5}" dt="2023-05-25T19:26:59.026" v="5333"/>
          <ac:spMkLst>
            <pc:docMk/>
            <pc:sldMk cId="2208618314" sldId="260"/>
            <ac:spMk id="4" creationId="{6B2D70A5-2769-ED77-5891-6DCB5C5996D1}"/>
          </ac:spMkLst>
        </pc:spChg>
        <pc:spChg chg="add del mod">
          <ac:chgData name="Mark Munoz" userId="57ce4638eb968cd3" providerId="LiveId" clId="{62A3A82A-0331-4B92-8296-386694A4D2C5}" dt="2023-05-25T19:26:59.026" v="5333"/>
          <ac:spMkLst>
            <pc:docMk/>
            <pc:sldMk cId="2208618314" sldId="260"/>
            <ac:spMk id="5" creationId="{7589C88F-4095-5D4B-DBEB-6B9320C17AEF}"/>
          </ac:spMkLst>
        </pc:spChg>
        <pc:spChg chg="add del">
          <ac:chgData name="Mark Munoz" userId="57ce4638eb968cd3" providerId="LiveId" clId="{62A3A82A-0331-4B92-8296-386694A4D2C5}" dt="2023-05-19T22:13:50.490" v="3906" actId="26606"/>
          <ac:spMkLst>
            <pc:docMk/>
            <pc:sldMk cId="2208618314" sldId="260"/>
            <ac:spMk id="12" creationId="{95CB840F-8E41-4CA5-B79B-25CC80AD234A}"/>
          </ac:spMkLst>
        </pc:spChg>
        <pc:spChg chg="add del">
          <ac:chgData name="Mark Munoz" userId="57ce4638eb968cd3" providerId="LiveId" clId="{62A3A82A-0331-4B92-8296-386694A4D2C5}" dt="2023-05-19T22:13:56.647" v="3910" actId="26606"/>
          <ac:spMkLst>
            <pc:docMk/>
            <pc:sldMk cId="2208618314" sldId="260"/>
            <ac:spMk id="13" creationId="{0A22D114-11B7-46ED-94A9-18DC1C977BF4}"/>
          </ac:spMkLst>
        </pc:spChg>
        <pc:spChg chg="add del">
          <ac:chgData name="Mark Munoz" userId="57ce4638eb968cd3" providerId="LiveId" clId="{62A3A82A-0331-4B92-8296-386694A4D2C5}" dt="2023-05-25T19:26:59.026" v="5333"/>
          <ac:spMkLst>
            <pc:docMk/>
            <pc:sldMk cId="2208618314" sldId="260"/>
            <ac:spMk id="14" creationId="{95CB840F-8E41-4CA5-B79B-25CC80AD234A}"/>
          </ac:spMkLst>
        </pc:spChg>
        <pc:spChg chg="add del">
          <ac:chgData name="Mark Munoz" userId="57ce4638eb968cd3" providerId="LiveId" clId="{62A3A82A-0331-4B92-8296-386694A4D2C5}" dt="2023-05-19T22:13:47.893" v="3902" actId="26606"/>
          <ac:spMkLst>
            <pc:docMk/>
            <pc:sldMk cId="2208618314" sldId="260"/>
            <ac:spMk id="15" creationId="{95CB840F-8E41-4CA5-B79B-25CC80AD234A}"/>
          </ac:spMkLst>
        </pc:spChg>
        <pc:spChg chg="add del">
          <ac:chgData name="Mark Munoz" userId="57ce4638eb968cd3" providerId="LiveId" clId="{62A3A82A-0331-4B92-8296-386694A4D2C5}" dt="2023-05-19T22:13:50.490" v="3906" actId="26606"/>
          <ac:spMkLst>
            <pc:docMk/>
            <pc:sldMk cId="2208618314" sldId="260"/>
            <ac:spMk id="17" creationId="{BEF75C5D-2BA1-43DF-A7EA-02C7DEC122DF}"/>
          </ac:spMkLst>
        </pc:spChg>
        <pc:picChg chg="add del mod">
          <ac:chgData name="Mark Munoz" userId="57ce4638eb968cd3" providerId="LiveId" clId="{62A3A82A-0331-4B92-8296-386694A4D2C5}" dt="2023-05-19T15:19:14.058" v="3797" actId="478"/>
          <ac:picMkLst>
            <pc:docMk/>
            <pc:sldMk cId="2208618314" sldId="260"/>
            <ac:picMk id="5" creationId="{C16ADBF6-59C2-FFFF-3842-4027565E01E1}"/>
          </ac:picMkLst>
        </pc:picChg>
        <pc:picChg chg="add mod">
          <ac:chgData name="Mark Munoz" userId="57ce4638eb968cd3" providerId="LiveId" clId="{62A3A82A-0331-4B92-8296-386694A4D2C5}" dt="2023-05-19T22:14:04.496" v="3913" actId="26606"/>
          <ac:picMkLst>
            <pc:docMk/>
            <pc:sldMk cId="2208618314" sldId="260"/>
            <ac:picMk id="6" creationId="{7A91EFB5-4486-0989-7305-79D0912DE206}"/>
          </ac:picMkLst>
        </pc:picChg>
        <pc:picChg chg="add del mod">
          <ac:chgData name="Mark Munoz" userId="57ce4638eb968cd3" providerId="LiveId" clId="{62A3A82A-0331-4B92-8296-386694A4D2C5}" dt="2023-05-19T15:19:15.904" v="3798" actId="478"/>
          <ac:picMkLst>
            <pc:docMk/>
            <pc:sldMk cId="2208618314" sldId="260"/>
            <ac:picMk id="7" creationId="{3A0129D6-8CB9-88E0-FAA4-AB74A4E37618}"/>
          </ac:picMkLst>
        </pc:picChg>
        <pc:picChg chg="add del">
          <ac:chgData name="Mark Munoz" userId="57ce4638eb968cd3" providerId="LiveId" clId="{62A3A82A-0331-4B92-8296-386694A4D2C5}" dt="2023-05-19T22:14:04.496" v="3913" actId="26606"/>
          <ac:picMkLst>
            <pc:docMk/>
            <pc:sldMk cId="2208618314" sldId="260"/>
            <ac:picMk id="10" creationId="{B536FA4E-0152-4E27-91DA-0FC22D1846BB}"/>
          </ac:picMkLst>
        </pc:picChg>
      </pc:sldChg>
      <pc:sldChg chg="addSp delSp modSp new mod ord setBg modClrScheme setClrOvrMap delDesignElem chgLayout modNotesTx">
        <pc:chgData name="Mark Munoz" userId="57ce4638eb968cd3" providerId="LiveId" clId="{62A3A82A-0331-4B92-8296-386694A4D2C5}" dt="2023-05-25T19:37:41.039" v="5700" actId="1076"/>
        <pc:sldMkLst>
          <pc:docMk/>
          <pc:sldMk cId="193741672" sldId="261"/>
        </pc:sldMkLst>
        <pc:spChg chg="mod ord">
          <ac:chgData name="Mark Munoz" userId="57ce4638eb968cd3" providerId="LiveId" clId="{62A3A82A-0331-4B92-8296-386694A4D2C5}" dt="2023-05-25T19:37:41.039" v="5700" actId="1076"/>
          <ac:spMkLst>
            <pc:docMk/>
            <pc:sldMk cId="193741672" sldId="261"/>
            <ac:spMk id="2" creationId="{087BE26C-2586-027C-0600-12452339EDC9}"/>
          </ac:spMkLst>
        </pc:spChg>
        <pc:spChg chg="mod ord">
          <ac:chgData name="Mark Munoz" userId="57ce4638eb968cd3" providerId="LiveId" clId="{62A3A82A-0331-4B92-8296-386694A4D2C5}" dt="2023-05-25T19:26:43.671" v="5330" actId="20577"/>
          <ac:spMkLst>
            <pc:docMk/>
            <pc:sldMk cId="193741672" sldId="261"/>
            <ac:spMk id="3" creationId="{1CF45506-6706-6125-BB17-729F6C672ECA}"/>
          </ac:spMkLst>
        </pc:spChg>
        <pc:spChg chg="add del">
          <ac:chgData name="Mark Munoz" userId="57ce4638eb968cd3" providerId="LiveId" clId="{62A3A82A-0331-4B92-8296-386694A4D2C5}" dt="2023-05-25T19:25:41.692" v="5192" actId="26606"/>
          <ac:spMkLst>
            <pc:docMk/>
            <pc:sldMk cId="193741672" sldId="261"/>
            <ac:spMk id="22" creationId="{0A22D114-11B7-46ED-94A9-18DC1C977BF4}"/>
          </ac:spMkLst>
        </pc:spChg>
        <pc:spChg chg="add">
          <ac:chgData name="Mark Munoz" userId="57ce4638eb968cd3" providerId="LiveId" clId="{62A3A82A-0331-4B92-8296-386694A4D2C5}" dt="2023-05-25T19:25:41.692" v="5192" actId="26606"/>
          <ac:spMkLst>
            <pc:docMk/>
            <pc:sldMk cId="193741672" sldId="261"/>
            <ac:spMk id="27" creationId="{95CB840F-8E41-4CA5-B79B-25CC80AD234A}"/>
          </ac:spMkLst>
        </pc:spChg>
        <pc:spChg chg="add del">
          <ac:chgData name="Mark Munoz" userId="57ce4638eb968cd3" providerId="LiveId" clId="{62A3A82A-0331-4B92-8296-386694A4D2C5}" dt="2023-05-20T00:49:31.455" v="4173" actId="700"/>
          <ac:spMkLst>
            <pc:docMk/>
            <pc:sldMk cId="193741672" sldId="261"/>
            <ac:spMk id="1035" creationId="{63DBA5AD-10C8-4C9E-A2E4-37834152A093}"/>
          </ac:spMkLst>
        </pc:spChg>
        <pc:spChg chg="add del">
          <ac:chgData name="Mark Munoz" userId="57ce4638eb968cd3" providerId="LiveId" clId="{62A3A82A-0331-4B92-8296-386694A4D2C5}" dt="2023-05-20T00:49:31.455" v="4173" actId="700"/>
          <ac:spMkLst>
            <pc:docMk/>
            <pc:sldMk cId="193741672" sldId="261"/>
            <ac:spMk id="1037" creationId="{FEF67420-C2EF-496D-8511-54DA2D6E3B40}"/>
          </ac:spMkLst>
        </pc:spChg>
        <pc:spChg chg="add del">
          <ac:chgData name="Mark Munoz" userId="57ce4638eb968cd3" providerId="LiveId" clId="{62A3A82A-0331-4B92-8296-386694A4D2C5}" dt="2023-05-20T00:49:31.455" v="4173" actId="700"/>
          <ac:spMkLst>
            <pc:docMk/>
            <pc:sldMk cId="193741672" sldId="261"/>
            <ac:spMk id="1039" creationId="{3926F8AF-45D6-46BD-B4AF-64E8AA6877E5}"/>
          </ac:spMkLst>
        </pc:spChg>
        <pc:picChg chg="add mod">
          <ac:chgData name="Mark Munoz" userId="57ce4638eb968cd3" providerId="LiveId" clId="{62A3A82A-0331-4B92-8296-386694A4D2C5}" dt="2023-05-25T19:25:41.692" v="5192" actId="26606"/>
          <ac:picMkLst>
            <pc:docMk/>
            <pc:sldMk cId="193741672" sldId="261"/>
            <ac:picMk id="5" creationId="{3F53F2AA-F6C0-AB8C-7984-30FE928DB4F7}"/>
          </ac:picMkLst>
        </pc:picChg>
        <pc:picChg chg="add del mod">
          <ac:chgData name="Mark Munoz" userId="57ce4638eb968cd3" providerId="LiveId" clId="{62A3A82A-0331-4B92-8296-386694A4D2C5}" dt="2023-05-23T17:22:41.887" v="4391" actId="478"/>
          <ac:picMkLst>
            <pc:docMk/>
            <pc:sldMk cId="193741672" sldId="261"/>
            <ac:picMk id="5" creationId="{D3A7048A-9A6C-17B9-2C45-C69159329160}"/>
          </ac:picMkLst>
        </pc:picChg>
        <pc:picChg chg="add del mod">
          <ac:chgData name="Mark Munoz" userId="57ce4638eb968cd3" providerId="LiveId" clId="{62A3A82A-0331-4B92-8296-386694A4D2C5}" dt="2023-05-25T19:25:32.843" v="5190" actId="478"/>
          <ac:picMkLst>
            <pc:docMk/>
            <pc:sldMk cId="193741672" sldId="261"/>
            <ac:picMk id="6" creationId="{30D4A307-B1B0-5FA4-68C5-CB6B890780EF}"/>
          </ac:picMkLst>
        </pc:picChg>
        <pc:picChg chg="add del">
          <ac:chgData name="Mark Munoz" userId="57ce4638eb968cd3" providerId="LiveId" clId="{62A3A82A-0331-4B92-8296-386694A4D2C5}" dt="2023-05-20T00:49:52.841" v="4176" actId="700"/>
          <ac:picMkLst>
            <pc:docMk/>
            <pc:sldMk cId="193741672" sldId="261"/>
            <ac:picMk id="9" creationId="{DBF7BBCC-A085-493E-83D9-01D4F8E88929}"/>
          </ac:picMkLst>
        </pc:picChg>
        <pc:picChg chg="add del">
          <ac:chgData name="Mark Munoz" userId="57ce4638eb968cd3" providerId="LiveId" clId="{62A3A82A-0331-4B92-8296-386694A4D2C5}" dt="2023-05-23T17:22:46.148" v="4393" actId="26606"/>
          <ac:picMkLst>
            <pc:docMk/>
            <pc:sldMk cId="193741672" sldId="261"/>
            <ac:picMk id="10" creationId="{E0BE7827-5B1A-4F37-BF70-19F7C5C6BDEB}"/>
          </ac:picMkLst>
        </pc:picChg>
        <pc:picChg chg="add del">
          <ac:chgData name="Mark Munoz" userId="57ce4638eb968cd3" providerId="LiveId" clId="{62A3A82A-0331-4B92-8296-386694A4D2C5}" dt="2023-05-23T17:23:05.797" v="4398" actId="26606"/>
          <ac:picMkLst>
            <pc:docMk/>
            <pc:sldMk cId="193741672" sldId="261"/>
            <ac:picMk id="15" creationId="{B536FA4E-0152-4E27-91DA-0FC22D1846BB}"/>
          </ac:picMkLst>
        </pc:picChg>
        <pc:picChg chg="add del">
          <ac:chgData name="Mark Munoz" userId="57ce4638eb968cd3" providerId="LiveId" clId="{62A3A82A-0331-4B92-8296-386694A4D2C5}" dt="2023-05-23T17:23:05.796" v="4397" actId="26606"/>
          <ac:picMkLst>
            <pc:docMk/>
            <pc:sldMk cId="193741672" sldId="261"/>
            <ac:picMk id="20" creationId="{B536FA4E-0152-4E27-91DA-0FC22D1846BB}"/>
          </ac:picMkLst>
        </pc:picChg>
        <pc:picChg chg="add del mod">
          <ac:chgData name="Mark Munoz" userId="57ce4638eb968cd3" providerId="LiveId" clId="{62A3A82A-0331-4B92-8296-386694A4D2C5}" dt="2023-05-20T00:49:10.415" v="4171" actId="478"/>
          <ac:picMkLst>
            <pc:docMk/>
            <pc:sldMk cId="193741672" sldId="261"/>
            <ac:picMk id="1026" creationId="{9AAA9849-4436-3687-FD2E-4FEC2C2C9450}"/>
          </ac:picMkLst>
        </pc:picChg>
        <pc:picChg chg="add del mod">
          <ac:chgData name="Mark Munoz" userId="57ce4638eb968cd3" providerId="LiveId" clId="{62A3A82A-0331-4B92-8296-386694A4D2C5}" dt="2023-05-20T00:49:11.011" v="4172" actId="478"/>
          <ac:picMkLst>
            <pc:docMk/>
            <pc:sldMk cId="193741672" sldId="261"/>
            <ac:picMk id="1028" creationId="{F1113FBE-8090-4C41-046D-C9AEB8DCD7E0}"/>
          </ac:picMkLst>
        </pc:picChg>
        <pc:picChg chg="add del mod ord">
          <ac:chgData name="Mark Munoz" userId="57ce4638eb968cd3" providerId="LiveId" clId="{62A3A82A-0331-4B92-8296-386694A4D2C5}" dt="2023-05-20T00:49:09.434" v="4170" actId="478"/>
          <ac:picMkLst>
            <pc:docMk/>
            <pc:sldMk cId="193741672" sldId="261"/>
            <ac:picMk id="1030" creationId="{A6EA02DA-C1A1-B030-C206-0927955FEBCB}"/>
          </ac:picMkLst>
        </pc:picChg>
      </pc:sldChg>
      <pc:sldChg chg="addSp delSp modSp new mod setBg modClrScheme delDesignElem chgLayout">
        <pc:chgData name="Mark Munoz" userId="57ce4638eb968cd3" providerId="LiveId" clId="{62A3A82A-0331-4B92-8296-386694A4D2C5}" dt="2023-05-25T19:40:57.538" v="5719" actId="20577"/>
        <pc:sldMkLst>
          <pc:docMk/>
          <pc:sldMk cId="3114405682" sldId="262"/>
        </pc:sldMkLst>
        <pc:spChg chg="mod ord">
          <ac:chgData name="Mark Munoz" userId="57ce4638eb968cd3" providerId="LiveId" clId="{62A3A82A-0331-4B92-8296-386694A4D2C5}" dt="2023-05-25T19:40:57.538" v="5719" actId="20577"/>
          <ac:spMkLst>
            <pc:docMk/>
            <pc:sldMk cId="3114405682" sldId="262"/>
            <ac:spMk id="2" creationId="{86448B60-D27F-6E92-AF75-7EE2541D91B2}"/>
          </ac:spMkLst>
        </pc:spChg>
        <pc:spChg chg="del">
          <ac:chgData name="Mark Munoz" userId="57ce4638eb968cd3" providerId="LiveId" clId="{62A3A82A-0331-4B92-8296-386694A4D2C5}" dt="2023-04-21T00:13:27.586" v="1769"/>
          <ac:spMkLst>
            <pc:docMk/>
            <pc:sldMk cId="3114405682" sldId="262"/>
            <ac:spMk id="3" creationId="{8BF41F02-12E5-3410-3413-E84D761276A3}"/>
          </ac:spMkLst>
        </pc:spChg>
        <pc:spChg chg="add del mod ord">
          <ac:chgData name="Mark Munoz" userId="57ce4638eb968cd3" providerId="LiveId" clId="{62A3A82A-0331-4B92-8296-386694A4D2C5}" dt="2023-05-23T21:46:52.467" v="4626" actId="700"/>
          <ac:spMkLst>
            <pc:docMk/>
            <pc:sldMk cId="3114405682" sldId="262"/>
            <ac:spMk id="3" creationId="{8E0DBD85-F18B-E2C5-665E-FCC959FFEC79}"/>
          </ac:spMkLst>
        </pc:spChg>
        <pc:spChg chg="add del mod ord">
          <ac:chgData name="Mark Munoz" userId="57ce4638eb968cd3" providerId="LiveId" clId="{62A3A82A-0331-4B92-8296-386694A4D2C5}" dt="2023-05-23T21:47:18.317" v="4631" actId="26606"/>
          <ac:spMkLst>
            <pc:docMk/>
            <pc:sldMk cId="3114405682" sldId="262"/>
            <ac:spMk id="5" creationId="{809648D8-101B-1EF9-4896-9E42EA9ACAFC}"/>
          </ac:spMkLst>
        </pc:spChg>
        <pc:spChg chg="add del mod ord">
          <ac:chgData name="Mark Munoz" userId="57ce4638eb968cd3" providerId="LiveId" clId="{62A3A82A-0331-4B92-8296-386694A4D2C5}" dt="2023-05-23T21:56:43.328" v="4634" actId="700"/>
          <ac:spMkLst>
            <pc:docMk/>
            <pc:sldMk cId="3114405682" sldId="262"/>
            <ac:spMk id="6" creationId="{DA1BB2E3-4D4A-BF70-5183-72540888035C}"/>
          </ac:spMkLst>
        </pc:spChg>
        <pc:picChg chg="add del mod">
          <ac:chgData name="Mark Munoz" userId="57ce4638eb968cd3" providerId="LiveId" clId="{62A3A82A-0331-4B92-8296-386694A4D2C5}" dt="2023-05-23T21:46:32.337" v="4625" actId="478"/>
          <ac:picMkLst>
            <pc:docMk/>
            <pc:sldMk cId="3114405682" sldId="262"/>
            <ac:picMk id="4" creationId="{AF147290-3F2E-5C0E-C227-9EB60C18C4AC}"/>
          </ac:picMkLst>
        </pc:picChg>
        <pc:picChg chg="add del mod">
          <ac:chgData name="Mark Munoz" userId="57ce4638eb968cd3" providerId="LiveId" clId="{62A3A82A-0331-4B92-8296-386694A4D2C5}" dt="2023-05-23T21:56:45.088" v="4635" actId="1076"/>
          <ac:picMkLst>
            <pc:docMk/>
            <pc:sldMk cId="3114405682" sldId="262"/>
            <ac:picMk id="10" creationId="{F4FAB9DA-2F61-19B7-714C-06F496F61F2E}"/>
          </ac:picMkLst>
        </pc:picChg>
        <pc:picChg chg="add del">
          <ac:chgData name="Mark Munoz" userId="57ce4638eb968cd3" providerId="LiveId" clId="{62A3A82A-0331-4B92-8296-386694A4D2C5}" dt="2023-05-23T21:56:43.328" v="4634" actId="700"/>
          <ac:picMkLst>
            <pc:docMk/>
            <pc:sldMk cId="3114405682" sldId="262"/>
            <ac:picMk id="13" creationId="{7AEE9CAC-347C-43C2-AE87-6BC5566E6068}"/>
          </ac:picMkLst>
        </pc:picChg>
        <pc:picChg chg="add del mod">
          <ac:chgData name="Mark Munoz" userId="57ce4638eb968cd3" providerId="LiveId" clId="{62A3A82A-0331-4B92-8296-386694A4D2C5}" dt="2023-04-25T01:34:39.751" v="3151" actId="478"/>
          <ac:picMkLst>
            <pc:docMk/>
            <pc:sldMk cId="3114405682" sldId="262"/>
            <ac:picMk id="1026" creationId="{42C906CF-7BB8-4057-6000-19BEFD4C1806}"/>
          </ac:picMkLst>
        </pc:picChg>
      </pc:sldChg>
      <pc:sldChg chg="addSp modSp new del mod ord setBg setClrOvrMap modNotesTx">
        <pc:chgData name="Mark Munoz" userId="57ce4638eb968cd3" providerId="LiveId" clId="{62A3A82A-0331-4B92-8296-386694A4D2C5}" dt="2023-05-23T21:46:22.155" v="4624" actId="2696"/>
        <pc:sldMkLst>
          <pc:docMk/>
          <pc:sldMk cId="3602552158" sldId="263"/>
        </pc:sldMkLst>
        <pc:spChg chg="mo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2" creationId="{9D3EC23B-479B-1A7D-6CD4-28EE346FD133}"/>
          </ac:spMkLst>
        </pc:spChg>
        <pc:spChg chg="mo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3" creationId="{FF830BDF-1AFE-A365-5B1A-000F94ECFA20}"/>
          </ac:spMkLst>
        </pc:spChg>
        <pc:spChg chg="ad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2055" creationId="{95CB840F-8E41-4CA5-B79B-25CC80AD234A}"/>
          </ac:spMkLst>
        </pc:spChg>
        <pc:spChg chg="add">
          <ac:chgData name="Mark Munoz" userId="57ce4638eb968cd3" providerId="LiveId" clId="{62A3A82A-0331-4B92-8296-386694A4D2C5}" dt="2023-04-24T18:43:24.340" v="3150" actId="26606"/>
          <ac:spMkLst>
            <pc:docMk/>
            <pc:sldMk cId="3602552158" sldId="263"/>
            <ac:spMk id="2057" creationId="{BEF75C5D-2BA1-43DF-A7EA-02C7DEC122DF}"/>
          </ac:spMkLst>
        </pc:spChg>
        <pc:picChg chg="add mod">
          <ac:chgData name="Mark Munoz" userId="57ce4638eb968cd3" providerId="LiveId" clId="{62A3A82A-0331-4B92-8296-386694A4D2C5}" dt="2023-04-24T18:43:24.340" v="3150" actId="26606"/>
          <ac:picMkLst>
            <pc:docMk/>
            <pc:sldMk cId="3602552158" sldId="263"/>
            <ac:picMk id="2050" creationId="{96AFB573-03BA-49C7-9E5B-83D7E539DD7D}"/>
          </ac:picMkLst>
        </pc:picChg>
      </pc:sldChg>
      <pc:sldChg chg="addSp delSp modSp new mod setBg setClrOvrMap modNotesTx">
        <pc:chgData name="Mark Munoz" userId="57ce4638eb968cd3" providerId="LiveId" clId="{62A3A82A-0331-4B92-8296-386694A4D2C5}" dt="2023-05-25T19:04:16.152" v="5188" actId="20577"/>
        <pc:sldMkLst>
          <pc:docMk/>
          <pc:sldMk cId="3215767531" sldId="264"/>
        </pc:sldMkLst>
        <pc:spChg chg="mod">
          <ac:chgData name="Mark Munoz" userId="57ce4638eb968cd3" providerId="LiveId" clId="{62A3A82A-0331-4B92-8296-386694A4D2C5}" dt="2023-05-25T19:00:30.720" v="5024" actId="20577"/>
          <ac:spMkLst>
            <pc:docMk/>
            <pc:sldMk cId="3215767531" sldId="264"/>
            <ac:spMk id="2" creationId="{CA64ECAE-AC4B-5BCA-F887-0B2E8C37C26C}"/>
          </ac:spMkLst>
        </pc:spChg>
        <pc:spChg chg="mod">
          <ac:chgData name="Mark Munoz" userId="57ce4638eb968cd3" providerId="LiveId" clId="{62A3A82A-0331-4B92-8296-386694A4D2C5}" dt="2023-05-25T19:03:58.242" v="5181" actId="20577"/>
          <ac:spMkLst>
            <pc:docMk/>
            <pc:sldMk cId="3215767531" sldId="264"/>
            <ac:spMk id="3" creationId="{64A2EC56-325C-B759-1290-F330C13A3459}"/>
          </ac:spMkLst>
        </pc:spChg>
        <pc:spChg chg="add del">
          <ac:chgData name="Mark Munoz" userId="57ce4638eb968cd3" providerId="LiveId" clId="{62A3A82A-0331-4B92-8296-386694A4D2C5}" dt="2023-05-23T16:56:19.066" v="4384" actId="26606"/>
          <ac:spMkLst>
            <pc:docMk/>
            <pc:sldMk cId="3215767531" sldId="264"/>
            <ac:spMk id="14" creationId="{37D54B6C-87D0-4C03-8335-3955179D2B5B}"/>
          </ac:spMkLst>
        </pc:spChg>
        <pc:spChg chg="add del">
          <ac:chgData name="Mark Munoz" userId="57ce4638eb968cd3" providerId="LiveId" clId="{62A3A82A-0331-4B92-8296-386694A4D2C5}" dt="2023-05-23T16:56:33.621" v="4390" actId="26606"/>
          <ac:spMkLst>
            <pc:docMk/>
            <pc:sldMk cId="3215767531" sldId="264"/>
            <ac:spMk id="19" creationId="{37D54B6C-87D0-4C03-8335-3955179D2B5B}"/>
          </ac:spMkLst>
        </pc:spChg>
        <pc:spChg chg="add del">
          <ac:chgData name="Mark Munoz" userId="57ce4638eb968cd3" providerId="LiveId" clId="{62A3A82A-0331-4B92-8296-386694A4D2C5}" dt="2023-05-23T16:56:29.763" v="4387" actId="26606"/>
          <ac:spMkLst>
            <pc:docMk/>
            <pc:sldMk cId="3215767531" sldId="264"/>
            <ac:spMk id="24" creationId="{0A22D114-11B7-46ED-94A9-18DC1C977BF4}"/>
          </ac:spMkLst>
        </pc:spChg>
        <pc:spChg chg="add del">
          <ac:chgData name="Mark Munoz" userId="57ce4638eb968cd3" providerId="LiveId" clId="{62A3A82A-0331-4B92-8296-386694A4D2C5}" dt="2023-05-23T16:56:33.617" v="4389" actId="26606"/>
          <ac:spMkLst>
            <pc:docMk/>
            <pc:sldMk cId="3215767531" sldId="264"/>
            <ac:spMk id="26" creationId="{37D54B6C-87D0-4C03-8335-3955179D2B5B}"/>
          </ac:spMkLst>
        </pc:spChg>
        <pc:spChg chg="add del">
          <ac:chgData name="Mark Munoz" userId="57ce4638eb968cd3" providerId="LiveId" clId="{62A3A82A-0331-4B92-8296-386694A4D2C5}" dt="2023-05-25T19:00:12.736" v="5011" actId="26606"/>
          <ac:spMkLst>
            <pc:docMk/>
            <pc:sldMk cId="3215767531" sldId="264"/>
            <ac:spMk id="35" creationId="{95CB840F-8E41-4CA5-B79B-25CC80AD234A}"/>
          </ac:spMkLst>
        </pc:spChg>
        <pc:spChg chg="add">
          <ac:chgData name="Mark Munoz" userId="57ce4638eb968cd3" providerId="LiveId" clId="{62A3A82A-0331-4B92-8296-386694A4D2C5}" dt="2023-05-25T19:00:12.736" v="5011" actId="26606"/>
          <ac:spMkLst>
            <pc:docMk/>
            <pc:sldMk cId="3215767531" sldId="264"/>
            <ac:spMk id="40" creationId="{95CB840F-8E41-4CA5-B79B-25CC80AD234A}"/>
          </ac:spMkLst>
        </pc:spChg>
        <pc:picChg chg="add del">
          <ac:chgData name="Mark Munoz" userId="57ce4638eb968cd3" providerId="LiveId" clId="{62A3A82A-0331-4B92-8296-386694A4D2C5}" dt="2023-05-23T16:49:10.373" v="4360" actId="478"/>
          <ac:picMkLst>
            <pc:docMk/>
            <pc:sldMk cId="3215767531" sldId="264"/>
            <ac:picMk id="5" creationId="{29239956-8649-3C2A-8528-A5E0A46C8F87}"/>
          </ac:picMkLst>
        </pc:picChg>
        <pc:picChg chg="add mod">
          <ac:chgData name="Mark Munoz" userId="57ce4638eb968cd3" providerId="LiveId" clId="{62A3A82A-0331-4B92-8296-386694A4D2C5}" dt="2023-05-25T19:00:12.736" v="5011" actId="26606"/>
          <ac:picMkLst>
            <pc:docMk/>
            <pc:sldMk cId="3215767531" sldId="264"/>
            <ac:picMk id="5" creationId="{506B2DDD-1075-91B0-80B9-F9D9374401A3}"/>
          </ac:picMkLst>
        </pc:picChg>
        <pc:picChg chg="add del mod ord">
          <ac:chgData name="Mark Munoz" userId="57ce4638eb968cd3" providerId="LiveId" clId="{62A3A82A-0331-4B92-8296-386694A4D2C5}" dt="2023-05-23T16:53:42.796" v="4382" actId="478"/>
          <ac:picMkLst>
            <pc:docMk/>
            <pc:sldMk cId="3215767531" sldId="264"/>
            <ac:picMk id="6" creationId="{13C03139-B5CA-42BC-4BE1-BCB6B36D8865}"/>
          </ac:picMkLst>
        </pc:picChg>
        <pc:picChg chg="add del mod ord">
          <ac:chgData name="Mark Munoz" userId="57ce4638eb968cd3" providerId="LiveId" clId="{62A3A82A-0331-4B92-8296-386694A4D2C5}" dt="2023-05-23T18:09:51.420" v="4405" actId="478"/>
          <ac:picMkLst>
            <pc:docMk/>
            <pc:sldMk cId="3215767531" sldId="264"/>
            <ac:picMk id="8" creationId="{58115473-4ECC-6991-81B1-B362F07F69D3}"/>
          </ac:picMkLst>
        </pc:picChg>
        <pc:picChg chg="add del">
          <ac:chgData name="Mark Munoz" userId="57ce4638eb968cd3" providerId="LiveId" clId="{62A3A82A-0331-4B92-8296-386694A4D2C5}" dt="2023-05-23T16:49:22.315" v="4364" actId="26606"/>
          <ac:picMkLst>
            <pc:docMk/>
            <pc:sldMk cId="3215767531" sldId="264"/>
            <ac:picMk id="9" creationId="{559DF61F-9058-49C9-8F75-DC501F983B0E}"/>
          </ac:picMkLst>
        </pc:picChg>
        <pc:picChg chg="add del mod">
          <ac:chgData name="Mark Munoz" userId="57ce4638eb968cd3" providerId="LiveId" clId="{62A3A82A-0331-4B92-8296-386694A4D2C5}" dt="2023-05-25T18:57:13.570" v="5009" actId="478"/>
          <ac:picMkLst>
            <pc:docMk/>
            <pc:sldMk cId="3215767531" sldId="264"/>
            <ac:picMk id="11" creationId="{F1F323B0-9443-CF1E-462E-5FEF71B9A439}"/>
          </ac:picMkLst>
        </pc:picChg>
        <pc:picChg chg="add del">
          <ac:chgData name="Mark Munoz" userId="57ce4638eb968cd3" providerId="LiveId" clId="{62A3A82A-0331-4B92-8296-386694A4D2C5}" dt="2023-05-23T18:09:56.146" v="4409" actId="26606"/>
          <ac:picMkLst>
            <pc:docMk/>
            <pc:sldMk cId="3215767531" sldId="264"/>
            <ac:picMk id="28" creationId="{B536FA4E-0152-4E27-91DA-0FC22D1846BB}"/>
          </ac:picMkLst>
        </pc:picChg>
        <pc:picChg chg="add del">
          <ac:chgData name="Mark Munoz" userId="57ce4638eb968cd3" providerId="LiveId" clId="{62A3A82A-0331-4B92-8296-386694A4D2C5}" dt="2023-05-23T18:09:56.141" v="4408" actId="26606"/>
          <ac:picMkLst>
            <pc:docMk/>
            <pc:sldMk cId="3215767531" sldId="264"/>
            <ac:picMk id="33" creationId="{B536FA4E-0152-4E27-91DA-0FC22D1846BB}"/>
          </ac:picMkLst>
        </pc:picChg>
      </pc:sldChg>
      <pc:sldChg chg="new del ord">
        <pc:chgData name="Mark Munoz" userId="57ce4638eb968cd3" providerId="LiveId" clId="{62A3A82A-0331-4B92-8296-386694A4D2C5}" dt="2023-05-24T16:30:15.680" v="5001" actId="2696"/>
        <pc:sldMkLst>
          <pc:docMk/>
          <pc:sldMk cId="355007077" sldId="265"/>
        </pc:sldMkLst>
      </pc:sldChg>
      <pc:sldChg chg="addSp modSp new mod ord setBg setClrOvrMap">
        <pc:chgData name="Mark Munoz" userId="57ce4638eb968cd3" providerId="LiveId" clId="{62A3A82A-0331-4B92-8296-386694A4D2C5}" dt="2023-05-25T19:30:00.373" v="5498" actId="20577"/>
        <pc:sldMkLst>
          <pc:docMk/>
          <pc:sldMk cId="4210911173" sldId="265"/>
        </pc:sldMkLst>
        <pc:spChg chg="mod">
          <ac:chgData name="Mark Munoz" userId="57ce4638eb968cd3" providerId="LiveId" clId="{62A3A82A-0331-4B92-8296-386694A4D2C5}" dt="2023-05-25T19:27:34.519" v="5351" actId="20577"/>
          <ac:spMkLst>
            <pc:docMk/>
            <pc:sldMk cId="4210911173" sldId="265"/>
            <ac:spMk id="2" creationId="{82152057-303E-B920-AC15-1C8D9FC0C9C2}"/>
          </ac:spMkLst>
        </pc:spChg>
        <pc:spChg chg="mod">
          <ac:chgData name="Mark Munoz" userId="57ce4638eb968cd3" providerId="LiveId" clId="{62A3A82A-0331-4B92-8296-386694A4D2C5}" dt="2023-05-25T19:30:00.373" v="5498" actId="20577"/>
          <ac:spMkLst>
            <pc:docMk/>
            <pc:sldMk cId="4210911173" sldId="265"/>
            <ac:spMk id="3" creationId="{C851F178-C0FD-C2DD-FC17-006DD968CB53}"/>
          </ac:spMkLst>
        </pc:spChg>
        <pc:spChg chg="add">
          <ac:chgData name="Mark Munoz" userId="57ce4638eb968cd3" providerId="LiveId" clId="{62A3A82A-0331-4B92-8296-386694A4D2C5}" dt="2023-05-25T19:27:27.611" v="5338" actId="26606"/>
          <ac:spMkLst>
            <pc:docMk/>
            <pc:sldMk cId="4210911173" sldId="265"/>
            <ac:spMk id="10" creationId="{95CB840F-8E41-4CA5-B79B-25CC80AD234A}"/>
          </ac:spMkLst>
        </pc:spChg>
        <pc:picChg chg="add mod">
          <ac:chgData name="Mark Munoz" userId="57ce4638eb968cd3" providerId="LiveId" clId="{62A3A82A-0331-4B92-8296-386694A4D2C5}" dt="2023-05-25T19:27:27.611" v="5338" actId="26606"/>
          <ac:picMkLst>
            <pc:docMk/>
            <pc:sldMk cId="4210911173" sldId="265"/>
            <ac:picMk id="5" creationId="{2CCB4C6D-0635-6AAF-ADBA-12F4EF03D503}"/>
          </ac:picMkLst>
        </pc:picChg>
      </pc:sldChg>
      <pc:sldChg chg="addSp modSp new mod ord setBg setClrOvrMap">
        <pc:chgData name="Mark Munoz" userId="57ce4638eb968cd3" providerId="LiveId" clId="{62A3A82A-0331-4B92-8296-386694A4D2C5}" dt="2023-05-25T19:37:31.184" v="5699" actId="1076"/>
        <pc:sldMkLst>
          <pc:docMk/>
          <pc:sldMk cId="3947778123" sldId="266"/>
        </pc:sldMkLst>
        <pc:spChg chg="mod">
          <ac:chgData name="Mark Munoz" userId="57ce4638eb968cd3" providerId="LiveId" clId="{62A3A82A-0331-4B92-8296-386694A4D2C5}" dt="2023-05-25T19:37:31.184" v="5699" actId="1076"/>
          <ac:spMkLst>
            <pc:docMk/>
            <pc:sldMk cId="3947778123" sldId="266"/>
            <ac:spMk id="2" creationId="{B2F30A29-C5CB-9393-D60D-992CE51736EF}"/>
          </ac:spMkLst>
        </pc:spChg>
        <pc:spChg chg="mod">
          <ac:chgData name="Mark Munoz" userId="57ce4638eb968cd3" providerId="LiveId" clId="{62A3A82A-0331-4B92-8296-386694A4D2C5}" dt="2023-05-25T19:37:27.162" v="5698" actId="20577"/>
          <ac:spMkLst>
            <pc:docMk/>
            <pc:sldMk cId="3947778123" sldId="266"/>
            <ac:spMk id="3" creationId="{201B3AF4-5522-FBA6-32F4-EC4ACE108D84}"/>
          </ac:spMkLst>
        </pc:spChg>
        <pc:spChg chg="add">
          <ac:chgData name="Mark Munoz" userId="57ce4638eb968cd3" providerId="LiveId" clId="{62A3A82A-0331-4B92-8296-386694A4D2C5}" dt="2023-05-25T19:30:39.841" v="5503" actId="26606"/>
          <ac:spMkLst>
            <pc:docMk/>
            <pc:sldMk cId="3947778123" sldId="266"/>
            <ac:spMk id="10" creationId="{95CB840F-8E41-4CA5-B79B-25CC80AD234A}"/>
          </ac:spMkLst>
        </pc:spChg>
        <pc:picChg chg="add mod">
          <ac:chgData name="Mark Munoz" userId="57ce4638eb968cd3" providerId="LiveId" clId="{62A3A82A-0331-4B92-8296-386694A4D2C5}" dt="2023-05-25T19:30:39.841" v="5503" actId="26606"/>
          <ac:picMkLst>
            <pc:docMk/>
            <pc:sldMk cId="3947778123" sldId="266"/>
            <ac:picMk id="5" creationId="{93B28BD3-9ACF-8D9E-28D4-B75E59564F7E}"/>
          </ac:picMkLst>
        </pc:picChg>
      </pc:sldChg>
      <pc:sldChg chg="modSp new mod">
        <pc:chgData name="Mark Munoz" userId="57ce4638eb968cd3" providerId="LiveId" clId="{62A3A82A-0331-4B92-8296-386694A4D2C5}" dt="2023-05-25T19:43:31.514" v="5867" actId="20577"/>
        <pc:sldMkLst>
          <pc:docMk/>
          <pc:sldMk cId="2311702782" sldId="267"/>
        </pc:sldMkLst>
        <pc:spChg chg="mod">
          <ac:chgData name="Mark Munoz" userId="57ce4638eb968cd3" providerId="LiveId" clId="{62A3A82A-0331-4B92-8296-386694A4D2C5}" dt="2023-05-25T19:41:49.194" v="5738" actId="20577"/>
          <ac:spMkLst>
            <pc:docMk/>
            <pc:sldMk cId="2311702782" sldId="267"/>
            <ac:spMk id="2" creationId="{6FF8C7D4-07F8-6694-F199-AA1FC922488A}"/>
          </ac:spMkLst>
        </pc:spChg>
        <pc:spChg chg="mod">
          <ac:chgData name="Mark Munoz" userId="57ce4638eb968cd3" providerId="LiveId" clId="{62A3A82A-0331-4B92-8296-386694A4D2C5}" dt="2023-05-25T19:43:31.514" v="5867" actId="20577"/>
          <ac:spMkLst>
            <pc:docMk/>
            <pc:sldMk cId="2311702782" sldId="267"/>
            <ac:spMk id="3" creationId="{8F266952-8240-A47C-7640-9BE9581E05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53301-FA9D-44AD-BE1F-00911570DB0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F53EB-36C6-429B-AA2F-D2D830C2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53EB-36C6-429B-AA2F-D2D830C25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61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7CD3FD-BE54-4400-942B-C6C15AA73DF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1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smoke">
            <a:extLst>
              <a:ext uri="{FF2B5EF4-FFF2-40B4-BE49-F238E27FC236}">
                <a16:creationId xmlns:a16="http://schemas.microsoft.com/office/drawing/2014/main" id="{34E4F781-6554-86D0-EC8F-31A7F552F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15245-5DE6-12B9-4C25-158AABB6A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015" y="1455576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sz="6600" dirty="0">
                <a:solidFill>
                  <a:srgbClr val="FFFFFF"/>
                </a:solidFill>
              </a:rPr>
              <a:t>Comcast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964BB-E9C2-063E-0140-EDA31413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9068" y="2616077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Analysis &amp; Insights </a:t>
            </a:r>
          </a:p>
        </p:txBody>
      </p:sp>
    </p:spTree>
    <p:extLst>
      <p:ext uri="{BB962C8B-B14F-4D97-AF65-F5344CB8AC3E}">
        <p14:creationId xmlns:p14="http://schemas.microsoft.com/office/powerpoint/2010/main" val="235733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C7D4-07F8-6694-F199-AA1FC922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6952-8240-A47C-7640-9BE9581E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Title Slide</a:t>
            </a:r>
          </a:p>
          <a:p>
            <a:r>
              <a:rPr lang="en-US" dirty="0"/>
              <a:t>2. Table of Contents</a:t>
            </a:r>
          </a:p>
          <a:p>
            <a:r>
              <a:rPr lang="en-US" dirty="0"/>
              <a:t>3.Introducing Problems</a:t>
            </a:r>
          </a:p>
          <a:p>
            <a:r>
              <a:rPr lang="en-US" dirty="0"/>
              <a:t>4-7. Introducing opportunities</a:t>
            </a:r>
          </a:p>
          <a:p>
            <a:r>
              <a:rPr lang="en-US" dirty="0"/>
              <a:t>8. Ending</a:t>
            </a:r>
            <a:r>
              <a:rPr lang="en-US"/>
              <a:t>(Thank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14D9-A712-352F-F67F-C68EC625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9F5C-4671-6EDD-C978-B0AAFEAE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Biggest cause of the churn is that the company is losing customers to competitors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people were getting better offers from competitors 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people left to competitors that have better devices</a:t>
            </a: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people were leaving because of the attitude of your support staff</a:t>
            </a: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F857F-C59C-E445-6FC2-4C2D9B55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642" y="643466"/>
            <a:ext cx="56415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21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4ECAE-AC4B-5BCA-F887-0B2E8C37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EC56-325C-B759-1290-F330C13A3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marL="36900" indent="0">
              <a:buClr>
                <a:srgbClr val="B55942"/>
              </a:buClr>
              <a:buNone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Customers that Churned the most were from Offer E which was inefficient at keeping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B2DDD-1075-91B0-80B9-F9D93744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24" y="643466"/>
            <a:ext cx="66322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7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BE26C-2586-027C-0600-12452339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2" y="761999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Services &amp; Charges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5506-6706-6125-BB17-729F6C67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Services that caused the most churn were Phone service, Internet service, and Unlimited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3F2AA-F6C0-AB8C-7984-30FE928DB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9" y="946480"/>
            <a:ext cx="6642193" cy="49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52057-303E-B920-AC15-1C8D9FC0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Internet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F178-C0FD-C2DD-FC17-006DD968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Fiber Optic was a big reason for churn regarding the Internet. DSL and Cable were more effective at keeping the Customer 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B4C6D-0635-6AAF-ADBA-12F4EF03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821939"/>
            <a:ext cx="6642193" cy="52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1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30A29-C5CB-9393-D60D-992CE517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2" y="500269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3AF4-5522-FBA6-32F4-EC4ACE10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Month to Month contacts were extremely bad at keeping customers and longer contracts were more effective.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28BD3-9ACF-8D9E-28D4-B75E5956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821939"/>
            <a:ext cx="6642193" cy="52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8B60-D27F-6E92-AF75-7EE2541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you, Comcast </a:t>
            </a:r>
          </a:p>
        </p:txBody>
      </p:sp>
      <p:pic>
        <p:nvPicPr>
          <p:cNvPr id="10" name="Graphic 9" descr="Handshake">
            <a:extLst>
              <a:ext uri="{FF2B5EF4-FFF2-40B4-BE49-F238E27FC236}">
                <a16:creationId xmlns:a16="http://schemas.microsoft.com/office/drawing/2014/main" id="{F4FAB9DA-2F61-19B7-714C-06F496F61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696" y="1580050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0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3189</TotalTime>
  <Words>160</Words>
  <Application>Microsoft Office PowerPoint</Application>
  <PresentationFormat>Widescreen</PresentationFormat>
  <Paragraphs>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Comcast </vt:lpstr>
      <vt:lpstr>Table of Contents</vt:lpstr>
      <vt:lpstr>Problems</vt:lpstr>
      <vt:lpstr>Offers</vt:lpstr>
      <vt:lpstr>Services &amp; Charges </vt:lpstr>
      <vt:lpstr>Internet Type</vt:lpstr>
      <vt:lpstr>Contracts</vt:lpstr>
      <vt:lpstr>Thank you, Comcast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Xfinity </dc:title>
  <dc:creator>Mark Munoz</dc:creator>
  <cp:lastModifiedBy>Mark Munoz</cp:lastModifiedBy>
  <cp:revision>1</cp:revision>
  <dcterms:created xsi:type="dcterms:W3CDTF">2023-04-19T00:25:34Z</dcterms:created>
  <dcterms:modified xsi:type="dcterms:W3CDTF">2023-05-25T19:43:34Z</dcterms:modified>
</cp:coreProperties>
</file>